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18" r:id="rId4"/>
    <p:sldId id="319" r:id="rId6"/>
    <p:sldId id="321" r:id="rId7"/>
    <p:sldId id="351" r:id="rId8"/>
    <p:sldId id="425" r:id="rId9"/>
    <p:sldId id="400" r:id="rId10"/>
    <p:sldId id="416" r:id="rId11"/>
    <p:sldId id="405" r:id="rId12"/>
    <p:sldId id="407" r:id="rId13"/>
    <p:sldId id="265" r:id="rId14"/>
    <p:sldId id="323" r:id="rId15"/>
    <p:sldId id="412" r:id="rId16"/>
    <p:sldId id="271" r:id="rId17"/>
    <p:sldId id="306" r:id="rId18"/>
    <p:sldId id="309" r:id="rId1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  <a:srgbClr val="DB261C"/>
    <a:srgbClr val="ED3429"/>
    <a:srgbClr val="DD271D"/>
    <a:srgbClr val="0080C9"/>
    <a:srgbClr val="F93D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0896" autoAdjust="0"/>
  </p:normalViewPr>
  <p:slideViewPr>
    <p:cSldViewPr>
      <p:cViewPr>
        <p:scale>
          <a:sx n="75" d="100"/>
          <a:sy n="75" d="100"/>
        </p:scale>
        <p:origin x="1028" y="140"/>
      </p:cViewPr>
      <p:guideLst>
        <p:guide orient="horz" pos="1683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 flip="none" rotWithShape="1">
              <a:gsLst>
                <a:gs pos="0">
                  <a:schemeClr val="accent3"/>
                </a:gs>
                <a:gs pos="75000">
                  <a:schemeClr val="accent3">
                    <a:lumMod val="60000"/>
                    <a:lumOff val="40000"/>
                  </a:schemeClr>
                </a:gs>
                <a:gs pos="51000">
                  <a:schemeClr val="accent3">
                    <a:alpha val="75000"/>
                  </a:schemeClr>
                </a:gs>
                <a:gs pos="100000">
                  <a:schemeClr val="accent3">
                    <a:lumMod val="20000"/>
                    <a:lumOff val="80000"/>
                    <a:alpha val="15000"/>
                  </a:schemeClr>
                </a:gs>
              </a:gsLst>
              <a:lin ang="108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Lbls>
            <c:delete val="1"/>
          </c:dLbls>
          <c:cat>
            <c:numRef>
              <c:f>Sheet1!$A$2:$A$6</c:f>
              <c:numCache>
                <c:ptCount val="0"/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3.5</c:v>
                </c:pt>
                <c:pt idx="1">
                  <c:v>2.5</c:v>
                </c:pt>
                <c:pt idx="2">
                  <c:v>4.2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6"/>
        <c:overlap val="-58"/>
        <c:axId val="203711616"/>
        <c:axId val="203713152"/>
      </c:barChart>
      <c:catAx>
        <c:axId val="203711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3713152"/>
        <c:crosses val="autoZero"/>
        <c:auto val="1"/>
        <c:lblAlgn val="ctr"/>
        <c:lblOffset val="100"/>
        <c:noMultiLvlLbl val="0"/>
      </c:catAx>
      <c:valAx>
        <c:axId val="203713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371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99000">
              <a:schemeClr val="tx1">
                <a:lumMod val="25000"/>
                <a:lumOff val="75000"/>
              </a:schemeClr>
            </a:gs>
            <a:gs pos="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15000"/>
                <a:lumOff val="85000"/>
              </a:schemeClr>
            </a:gs>
            <a:gs pos="0">
              <a:schemeClr val="tx1">
                <a:lumMod val="5000"/>
                <a:lumOff val="9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6AFCF-8AF3-487E-A41E-7B5E817F4E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7F957-058A-4D35-B2B3-761000B1B0A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F957-058A-4D35-B2B3-761000B1B0A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4819015"/>
            <a:ext cx="9144000" cy="327025"/>
            <a:chOff x="0" y="7589"/>
            <a:chExt cx="14400" cy="515"/>
          </a:xfrm>
        </p:grpSpPr>
        <p:sp>
          <p:nvSpPr>
            <p:cNvPr id="1029" name="矩形 7"/>
            <p:cNvSpPr>
              <a:spLocks noChangeArrowheads="1"/>
            </p:cNvSpPr>
            <p:nvPr userDrawn="1"/>
          </p:nvSpPr>
          <p:spPr bwMode="auto">
            <a:xfrm>
              <a:off x="0" y="7708"/>
              <a:ext cx="14400" cy="396"/>
            </a:xfrm>
            <a:prstGeom prst="rect">
              <a:avLst/>
            </a:prstGeom>
            <a:gradFill rotWithShape="1">
              <a:gsLst>
                <a:gs pos="0">
                  <a:srgbClr val="404040"/>
                </a:gs>
                <a:gs pos="93999">
                  <a:srgbClr val="0D0D0D"/>
                </a:gs>
                <a:gs pos="100000">
                  <a:srgbClr val="0D0D0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390" tIns="36195" rIns="72390" bIns="36195"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宋体" panose="02010600030101010101" pitchFamily="2" charset="-122"/>
              </a:endParaRPr>
            </a:p>
          </p:txBody>
        </p:sp>
        <p:sp>
          <p:nvSpPr>
            <p:cNvPr id="1030" name="任意多边形 8"/>
            <p:cNvSpPr/>
            <p:nvPr userDrawn="1"/>
          </p:nvSpPr>
          <p:spPr>
            <a:xfrm>
              <a:off x="0" y="7589"/>
              <a:ext cx="2723" cy="515"/>
            </a:xfrm>
            <a:custGeom>
              <a:avLst/>
              <a:gdLst>
                <a:gd name="txL" fmla="*/ 0 w 2305316"/>
                <a:gd name="txT" fmla="*/ 0 h 392806"/>
                <a:gd name="txR" fmla="*/ 2305316 w 2305316"/>
                <a:gd name="txB" fmla="*/ 392806 h 392806"/>
              </a:gdLst>
              <a:ahLst/>
              <a:cxnLst>
                <a:cxn ang="0">
                  <a:pos x="0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0" y="1"/>
                </a:cxn>
              </a:cxnLst>
              <a:rect l="txL" t="txT" r="txR" b="txB"/>
              <a:pathLst>
                <a:path w="2305316" h="392806">
                  <a:moveTo>
                    <a:pt x="0" y="0"/>
                  </a:moveTo>
                  <a:lnTo>
                    <a:pt x="2305316" y="0"/>
                  </a:lnTo>
                  <a:lnTo>
                    <a:pt x="2163649" y="392806"/>
                  </a:lnTo>
                  <a:lnTo>
                    <a:pt x="0" y="39280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F93D32">
                    <a:alpha val="100000"/>
                  </a:srgbClr>
                </a:gs>
                <a:gs pos="90999">
                  <a:srgbClr val="BE1007">
                    <a:alpha val="100000"/>
                  </a:srgbClr>
                </a:gs>
                <a:gs pos="100000">
                  <a:srgbClr val="BE1007">
                    <a:alpha val="100000"/>
                  </a:srgbClr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6882" name="组合 11"/>
          <p:cNvGrpSpPr/>
          <p:nvPr userDrawn="1"/>
        </p:nvGrpSpPr>
        <p:grpSpPr>
          <a:xfrm>
            <a:off x="2320290" y="189865"/>
            <a:ext cx="368300" cy="238125"/>
            <a:chOff x="0" y="0"/>
            <a:chExt cx="491490" cy="414010"/>
          </a:xfrm>
        </p:grpSpPr>
        <p:sp>
          <p:nvSpPr>
            <p:cNvPr id="36887" name="燕尾形 8"/>
            <p:cNvSpPr/>
            <p:nvPr/>
          </p:nvSpPr>
          <p:spPr>
            <a:xfrm>
              <a:off x="0" y="0"/>
              <a:ext cx="198120" cy="414010"/>
            </a:xfrm>
            <a:prstGeom prst="chevron">
              <a:avLst>
                <a:gd name="adj" fmla="val 50000"/>
              </a:avLst>
            </a:prstGeom>
            <a:solidFill>
              <a:srgbClr val="F5715B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888" name="燕尾形 9"/>
            <p:cNvSpPr/>
            <p:nvPr/>
          </p:nvSpPr>
          <p:spPr>
            <a:xfrm>
              <a:off x="146685" y="0"/>
              <a:ext cx="198120" cy="414010"/>
            </a:xfrm>
            <a:prstGeom prst="chevron">
              <a:avLst>
                <a:gd name="adj" fmla="val 50000"/>
              </a:avLst>
            </a:prstGeom>
            <a:solidFill>
              <a:srgbClr val="F93D32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889" name="燕尾形 10"/>
            <p:cNvSpPr/>
            <p:nvPr/>
          </p:nvSpPr>
          <p:spPr>
            <a:xfrm>
              <a:off x="293370" y="0"/>
              <a:ext cx="198120" cy="414010"/>
            </a:xfrm>
            <a:prstGeom prst="chevron">
              <a:avLst>
                <a:gd name="adj" fmla="val 50000"/>
              </a:avLst>
            </a:prstGeom>
            <a:solidFill>
              <a:srgbClr val="B82E24"/>
            </a:solidFill>
            <a:ln w="9525">
              <a:noFill/>
            </a:ln>
          </p:spPr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zh-CN" dirty="0"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7" name="矩形 6"/>
          <p:cNvSpPr/>
          <p:nvPr userDrawn="1"/>
        </p:nvSpPr>
        <p:spPr>
          <a:xfrm>
            <a:off x="0" y="175895"/>
            <a:ext cx="107315" cy="252002"/>
          </a:xfrm>
          <a:prstGeom prst="rect">
            <a:avLst/>
          </a:prstGeom>
          <a:solidFill>
            <a:srgbClr val="F93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4572000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2512219" y="0"/>
            <a:ext cx="3436144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5948362" y="0"/>
            <a:ext cx="3195638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6631782" y="2571750"/>
            <a:ext cx="2512219" cy="2571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ur Produ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0"/>
          </p:nvPr>
        </p:nvSpPr>
        <p:spPr>
          <a:xfrm>
            <a:off x="685800" y="1215629"/>
            <a:ext cx="1826419" cy="13632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2671431" y="1215629"/>
            <a:ext cx="1826419" cy="13632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4656784" y="1215629"/>
            <a:ext cx="1826419" cy="13632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6642138" y="1215399"/>
            <a:ext cx="1826419" cy="13632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random/>
      </p:transition>
    </mc:Choice>
    <mc:Fallback>
      <p:transition spd="slow" advClick="0" advTm="5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 userDrawn="1"/>
        </p:nvSpPr>
        <p:spPr>
          <a:xfrm flipV="1">
            <a:off x="0" y="157169"/>
            <a:ext cx="6845192" cy="396275"/>
          </a:xfrm>
          <a:custGeom>
            <a:avLst/>
            <a:gdLst>
              <a:gd name="connsiteX0" fmla="*/ 0 w 9126922"/>
              <a:gd name="connsiteY0" fmla="*/ 0 h 528366"/>
              <a:gd name="connsiteX1" fmla="*/ 8739588 w 9126922"/>
              <a:gd name="connsiteY1" fmla="*/ 0 h 528366"/>
              <a:gd name="connsiteX2" fmla="*/ 9126922 w 9126922"/>
              <a:gd name="connsiteY2" fmla="*/ 528366 h 528366"/>
              <a:gd name="connsiteX3" fmla="*/ 0 w 9126922"/>
              <a:gd name="connsiteY3" fmla="*/ 528366 h 528366"/>
              <a:gd name="connsiteX4" fmla="*/ 0 w 9126922"/>
              <a:gd name="connsiteY4" fmla="*/ 0 h 52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6922" h="528366">
                <a:moveTo>
                  <a:pt x="0" y="0"/>
                </a:moveTo>
                <a:lnTo>
                  <a:pt x="8739588" y="0"/>
                </a:lnTo>
                <a:lnTo>
                  <a:pt x="9126922" y="528366"/>
                </a:lnTo>
                <a:lnTo>
                  <a:pt x="0" y="528366"/>
                </a:lnTo>
                <a:lnTo>
                  <a:pt x="0" y="0"/>
                </a:lnTo>
                <a:close/>
              </a:path>
            </a:pathLst>
          </a:custGeom>
          <a:solidFill>
            <a:srgbClr val="2937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3265234" y="1528474"/>
            <a:ext cx="2613533" cy="2613533"/>
          </a:xfrm>
          <a:custGeom>
            <a:avLst/>
            <a:gdLst>
              <a:gd name="connsiteX0" fmla="*/ 1735361 w 3484710"/>
              <a:gd name="connsiteY0" fmla="*/ 1839018 h 3484710"/>
              <a:gd name="connsiteX1" fmla="*/ 2558207 w 3484710"/>
              <a:gd name="connsiteY1" fmla="*/ 2661864 h 3484710"/>
              <a:gd name="connsiteX2" fmla="*/ 1735361 w 3484710"/>
              <a:gd name="connsiteY2" fmla="*/ 3484710 h 3484710"/>
              <a:gd name="connsiteX3" fmla="*/ 912515 w 3484710"/>
              <a:gd name="connsiteY3" fmla="*/ 2661864 h 3484710"/>
              <a:gd name="connsiteX4" fmla="*/ 2661864 w 3484710"/>
              <a:gd name="connsiteY4" fmla="*/ 919509 h 3484710"/>
              <a:gd name="connsiteX5" fmla="*/ 3484710 w 3484710"/>
              <a:gd name="connsiteY5" fmla="*/ 1742355 h 3484710"/>
              <a:gd name="connsiteX6" fmla="*/ 2661864 w 3484710"/>
              <a:gd name="connsiteY6" fmla="*/ 2565201 h 3484710"/>
              <a:gd name="connsiteX7" fmla="*/ 1839018 w 3484710"/>
              <a:gd name="connsiteY7" fmla="*/ 1742355 h 3484710"/>
              <a:gd name="connsiteX8" fmla="*/ 822846 w 3484710"/>
              <a:gd name="connsiteY8" fmla="*/ 919509 h 3484710"/>
              <a:gd name="connsiteX9" fmla="*/ 1645692 w 3484710"/>
              <a:gd name="connsiteY9" fmla="*/ 1742355 h 3484710"/>
              <a:gd name="connsiteX10" fmla="*/ 822846 w 3484710"/>
              <a:gd name="connsiteY10" fmla="*/ 2565201 h 3484710"/>
              <a:gd name="connsiteX11" fmla="*/ 0 w 3484710"/>
              <a:gd name="connsiteY11" fmla="*/ 1742355 h 3484710"/>
              <a:gd name="connsiteX12" fmla="*/ 1742355 w 3484710"/>
              <a:gd name="connsiteY12" fmla="*/ 0 h 3484710"/>
              <a:gd name="connsiteX13" fmla="*/ 2565201 w 3484710"/>
              <a:gd name="connsiteY13" fmla="*/ 822846 h 3484710"/>
              <a:gd name="connsiteX14" fmla="*/ 1742355 w 3484710"/>
              <a:gd name="connsiteY14" fmla="*/ 1645692 h 3484710"/>
              <a:gd name="connsiteX15" fmla="*/ 919509 w 3484710"/>
              <a:gd name="connsiteY15" fmla="*/ 822846 h 34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84710" h="3484710">
                <a:moveTo>
                  <a:pt x="1735361" y="1839018"/>
                </a:moveTo>
                <a:lnTo>
                  <a:pt x="2558207" y="2661864"/>
                </a:lnTo>
                <a:lnTo>
                  <a:pt x="1735361" y="3484710"/>
                </a:lnTo>
                <a:lnTo>
                  <a:pt x="912515" y="2661864"/>
                </a:lnTo>
                <a:close/>
                <a:moveTo>
                  <a:pt x="2661864" y="919509"/>
                </a:moveTo>
                <a:lnTo>
                  <a:pt x="3484710" y="1742355"/>
                </a:lnTo>
                <a:lnTo>
                  <a:pt x="2661864" y="2565201"/>
                </a:lnTo>
                <a:lnTo>
                  <a:pt x="1839018" y="1742355"/>
                </a:lnTo>
                <a:close/>
                <a:moveTo>
                  <a:pt x="822846" y="919509"/>
                </a:moveTo>
                <a:lnTo>
                  <a:pt x="1645692" y="1742355"/>
                </a:lnTo>
                <a:lnTo>
                  <a:pt x="822846" y="2565201"/>
                </a:lnTo>
                <a:lnTo>
                  <a:pt x="0" y="1742355"/>
                </a:lnTo>
                <a:close/>
                <a:moveTo>
                  <a:pt x="1742355" y="0"/>
                </a:moveTo>
                <a:lnTo>
                  <a:pt x="2565201" y="822846"/>
                </a:lnTo>
                <a:lnTo>
                  <a:pt x="1742355" y="1645692"/>
                </a:lnTo>
                <a:lnTo>
                  <a:pt x="919509" y="822846"/>
                </a:lnTo>
                <a:close/>
              </a:path>
            </a:pathLst>
          </a:custGeom>
          <a:ln w="19050"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-2332" y="2427734"/>
            <a:ext cx="9146332" cy="27157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78346" y="235071"/>
            <a:ext cx="8784976" cy="4712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bg>
      <p:bgPr>
        <a:gradFill flip="none" rotWithShape="1">
          <a:gsLst>
            <a:gs pos="26000">
              <a:srgbClr val="EBECF0"/>
            </a:gs>
            <a:gs pos="0">
              <a:srgbClr val="D7D9E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ouliqiang\Desktop\123.jpg"/>
          <p:cNvPicPr>
            <a:picLocks noChangeAspect="1" noChangeArrowheads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 bwMode="auto">
          <a:xfrm>
            <a:off x="0" y="0"/>
            <a:ext cx="9147448" cy="51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8953" y="134816"/>
            <a:ext cx="2741856" cy="277152"/>
          </a:xfrm>
          <a:prstGeom prst="rect">
            <a:avLst/>
          </a:prstGeom>
        </p:spPr>
        <p:txBody>
          <a:bodyPr/>
          <a:lstStyle>
            <a:lvl1pPr algn="l">
              <a:defRPr sz="1565" b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3074" name="Picture 2" descr="C:\Users\ouliqiang\Desktop\Background_16x9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14101"/>
            <a:ext cx="9144000" cy="50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流程图: 离页连接符 20"/>
          <p:cNvSpPr/>
          <p:nvPr userDrawn="1"/>
        </p:nvSpPr>
        <p:spPr>
          <a:xfrm rot="16200000">
            <a:off x="126690" y="-128826"/>
            <a:ext cx="505575" cy="771753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1" tIns="45446" rIns="90891" bIns="45446" rtlCol="0" anchor="ctr"/>
          <a:lstStyle/>
          <a:p>
            <a:pPr algn="ctr"/>
            <a:endParaRPr lang="zh-CN" altLang="en-US" sz="975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5A130-CF20-458D-A6D1-D1BE1D57ABE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E5209-7AE0-4CDE-96A0-D6944953D6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 noChangeAspect="1"/>
          </p:cNvSpPr>
          <p:nvPr>
            <p:ph type="pic" sz="quarter" idx="15"/>
          </p:nvPr>
        </p:nvSpPr>
        <p:spPr>
          <a:xfrm>
            <a:off x="8039" y="917761"/>
            <a:ext cx="9144000" cy="2783542"/>
          </a:xfrm>
          <a:custGeom>
            <a:avLst/>
            <a:gdLst>
              <a:gd name="connsiteX0" fmla="*/ 0 w 12192000"/>
              <a:gd name="connsiteY0" fmla="*/ 0 h 3711389"/>
              <a:gd name="connsiteX1" fmla="*/ 12192000 w 12192000"/>
              <a:gd name="connsiteY1" fmla="*/ 0 h 3711389"/>
              <a:gd name="connsiteX2" fmla="*/ 12192000 w 12192000"/>
              <a:gd name="connsiteY2" fmla="*/ 3711389 h 3711389"/>
              <a:gd name="connsiteX3" fmla="*/ 0 w 12192000"/>
              <a:gd name="connsiteY3" fmla="*/ 3711389 h 371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11389">
                <a:moveTo>
                  <a:pt x="0" y="0"/>
                </a:moveTo>
                <a:lnTo>
                  <a:pt x="12192000" y="0"/>
                </a:lnTo>
                <a:lnTo>
                  <a:pt x="12192000" y="3711389"/>
                </a:lnTo>
                <a:lnTo>
                  <a:pt x="0" y="3711389"/>
                </a:lnTo>
                <a:close/>
              </a:path>
            </a:pathLst>
          </a:cu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id-ID" sz="1800" dirty="0">
                <a:solidFill>
                  <a:schemeClr val="lt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lvl="0" algn="ctr"/>
            <a:endParaRPr lang="id-ID" dirty="0"/>
          </a:p>
        </p:txBody>
      </p:sp>
      <p:sp>
        <p:nvSpPr>
          <p:cNvPr id="7" name="图片占位符 6"/>
          <p:cNvSpPr>
            <a:spLocks noGrp="1" noChangeAspect="1"/>
          </p:cNvSpPr>
          <p:nvPr>
            <p:ph type="pic" sz="quarter" idx="16"/>
          </p:nvPr>
        </p:nvSpPr>
        <p:spPr>
          <a:xfrm>
            <a:off x="610250" y="2409047"/>
            <a:ext cx="3227682" cy="2155572"/>
          </a:xfrm>
          <a:custGeom>
            <a:avLst/>
            <a:gdLst>
              <a:gd name="connsiteX0" fmla="*/ 0 w 4303576"/>
              <a:gd name="connsiteY0" fmla="*/ 0 h 2874096"/>
              <a:gd name="connsiteX1" fmla="*/ 4303576 w 4303576"/>
              <a:gd name="connsiteY1" fmla="*/ 0 h 2874096"/>
              <a:gd name="connsiteX2" fmla="*/ 4303576 w 4303576"/>
              <a:gd name="connsiteY2" fmla="*/ 2874096 h 2874096"/>
              <a:gd name="connsiteX3" fmla="*/ 0 w 4303576"/>
              <a:gd name="connsiteY3" fmla="*/ 2874096 h 287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3576" h="2874096">
                <a:moveTo>
                  <a:pt x="0" y="0"/>
                </a:moveTo>
                <a:lnTo>
                  <a:pt x="4303576" y="0"/>
                </a:lnTo>
                <a:lnTo>
                  <a:pt x="4303576" y="2874096"/>
                </a:lnTo>
                <a:lnTo>
                  <a:pt x="0" y="2874096"/>
                </a:lnTo>
                <a:close/>
              </a:path>
            </a:pathLst>
          </a:cu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id-ID" sz="1800" dirty="0">
                <a:solidFill>
                  <a:schemeClr val="lt1"/>
                </a:solidFill>
                <a:latin typeface="Agency FB" panose="020B0503020202020204" pitchFamily="34" charset="0"/>
                <a:ea typeface="微软雅黑" panose="020B0503020204020204" charset="-122"/>
                <a:cs typeface="+mn-ea"/>
              </a:defRPr>
            </a:lvl1pPr>
          </a:lstStyle>
          <a:p>
            <a:pPr marL="0" lvl="0" algn="ctr"/>
            <a:endParaRPr lang="id-ID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45.jpeg"/><Relationship Id="rId1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pn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58.jpeg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7.jpe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12.png"/><Relationship Id="rId21" Type="http://schemas.openxmlformats.org/officeDocument/2006/relationships/image" Target="../media/image11.png"/><Relationship Id="rId20" Type="http://schemas.openxmlformats.org/officeDocument/2006/relationships/image" Target="../media/image10.png"/><Relationship Id="rId2" Type="http://schemas.openxmlformats.org/officeDocument/2006/relationships/image" Target="../media/image6.png"/><Relationship Id="rId19" Type="http://schemas.openxmlformats.org/officeDocument/2006/relationships/image" Target="../media/image9.png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image" Target="../media/image8.png"/><Relationship Id="rId15" Type="http://schemas.openxmlformats.org/officeDocument/2006/relationships/image" Target="../media/image7.jpeg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tags" Target="../tags/tag15.xml"/><Relationship Id="rId2" Type="http://schemas.openxmlformats.org/officeDocument/2006/relationships/image" Target="../media/image15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2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1" Type="http://schemas.openxmlformats.org/officeDocument/2006/relationships/tags" Target="../tags/tag16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1"/>
          <p:cNvPicPr>
            <a:picLocks noChangeAspect="1"/>
          </p:cNvPicPr>
          <p:nvPr/>
        </p:nvPicPr>
        <p:blipFill>
          <a:blip r:embed="rId1"/>
          <a:srcRect b="9631"/>
          <a:stretch>
            <a:fillRect/>
          </a:stretch>
        </p:blipFill>
        <p:spPr>
          <a:xfrm>
            <a:off x="-19050" y="-68580"/>
            <a:ext cx="9177020" cy="5235575"/>
          </a:xfrm>
          <a:prstGeom prst="rect">
            <a:avLst/>
          </a:prstGeom>
        </p:spPr>
      </p:pic>
      <p:sp>
        <p:nvSpPr>
          <p:cNvPr id="57" name="任意多边形: 形状 48"/>
          <p:cNvSpPr/>
          <p:nvPr/>
        </p:nvSpPr>
        <p:spPr>
          <a:xfrm>
            <a:off x="1103630" y="805815"/>
            <a:ext cx="1400810" cy="2526665"/>
          </a:xfrm>
          <a:custGeom>
            <a:avLst/>
            <a:gdLst>
              <a:gd name="connsiteX0" fmla="*/ 0 w 1638300"/>
              <a:gd name="connsiteY0" fmla="*/ 0 h 2906713"/>
              <a:gd name="connsiteX1" fmla="*/ 1638300 w 1638300"/>
              <a:gd name="connsiteY1" fmla="*/ 0 h 2906713"/>
              <a:gd name="connsiteX2" fmla="*/ 1638300 w 1638300"/>
              <a:gd name="connsiteY2" fmla="*/ 303213 h 2906713"/>
              <a:gd name="connsiteX3" fmla="*/ 1554632 w 1638300"/>
              <a:gd name="connsiteY3" fmla="*/ 303213 h 2906713"/>
              <a:gd name="connsiteX4" fmla="*/ 1554632 w 1638300"/>
              <a:gd name="connsiteY4" fmla="*/ 83668 h 2906713"/>
              <a:gd name="connsiteX5" fmla="*/ 83668 w 1638300"/>
              <a:gd name="connsiteY5" fmla="*/ 83668 h 2906713"/>
              <a:gd name="connsiteX6" fmla="*/ 83668 w 1638300"/>
              <a:gd name="connsiteY6" fmla="*/ 2823045 h 2906713"/>
              <a:gd name="connsiteX7" fmla="*/ 1554632 w 1638300"/>
              <a:gd name="connsiteY7" fmla="*/ 2823045 h 2906713"/>
              <a:gd name="connsiteX8" fmla="*/ 1554632 w 1638300"/>
              <a:gd name="connsiteY8" fmla="*/ 2552700 h 2906713"/>
              <a:gd name="connsiteX9" fmla="*/ 1638300 w 1638300"/>
              <a:gd name="connsiteY9" fmla="*/ 2552700 h 2906713"/>
              <a:gd name="connsiteX10" fmla="*/ 1638300 w 1638300"/>
              <a:gd name="connsiteY10" fmla="*/ 2906713 h 2906713"/>
              <a:gd name="connsiteX11" fmla="*/ 0 w 1638300"/>
              <a:gd name="connsiteY11" fmla="*/ 2906713 h 290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8300" h="2906713">
                <a:moveTo>
                  <a:pt x="0" y="0"/>
                </a:moveTo>
                <a:lnTo>
                  <a:pt x="1638300" y="0"/>
                </a:lnTo>
                <a:lnTo>
                  <a:pt x="1638300" y="303213"/>
                </a:lnTo>
                <a:lnTo>
                  <a:pt x="1554632" y="303213"/>
                </a:lnTo>
                <a:lnTo>
                  <a:pt x="1554632" y="83668"/>
                </a:lnTo>
                <a:lnTo>
                  <a:pt x="83668" y="83668"/>
                </a:lnTo>
                <a:lnTo>
                  <a:pt x="83668" y="2823045"/>
                </a:lnTo>
                <a:lnTo>
                  <a:pt x="1554632" y="2823045"/>
                </a:lnTo>
                <a:lnTo>
                  <a:pt x="1554632" y="2552700"/>
                </a:lnTo>
                <a:lnTo>
                  <a:pt x="1638300" y="2552700"/>
                </a:lnTo>
                <a:lnTo>
                  <a:pt x="1638300" y="2906713"/>
                </a:lnTo>
                <a:lnTo>
                  <a:pt x="0" y="29067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341755" y="1136444"/>
            <a:ext cx="5084236" cy="6877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3400" i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</a:rPr>
              <a:t>Lanks</a:t>
            </a:r>
            <a:endParaRPr lang="en-US" altLang="zh-CN" sz="3400" i="1" dirty="0">
              <a:solidFill>
                <a:srgbClr val="C00000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341755" y="1657985"/>
            <a:ext cx="5555615" cy="10737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</a:rPr>
              <a:t>江苏郎克斯智能工业科技有限公司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</a:endParaRPr>
          </a:p>
          <a:p>
            <a:pPr>
              <a:lnSpc>
                <a:spcPct val="114000"/>
              </a:lnSpc>
            </a:pP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j-ea"/>
              </a:rPr>
              <a:t>重庆郎克斯科技有限公司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ldLvl="0" animBg="1"/>
      <p:bldP spid="59" grpId="0"/>
      <p:bldP spid="5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测量设备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1191826" y="88344"/>
            <a:ext cx="1662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en-US" altLang="zh-CN" sz="1200" b="1" spc="100" dirty="0">
                <a:solidFill>
                  <a:srgbClr val="C00000"/>
                </a:solidFill>
              </a:rPr>
              <a:t>M</a:t>
            </a:r>
            <a:r>
              <a:rPr lang="en-US" altLang="zh-CN" sz="1200" b="1" spc="100" dirty="0">
                <a:solidFill>
                  <a:srgbClr val="C00000"/>
                </a:solidFill>
                <a:uFillTx/>
              </a:rPr>
              <a:t>easuring equipment</a:t>
            </a:r>
            <a:endParaRPr lang="en-US" altLang="zh-CN" sz="12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10" name="object 8"/>
          <p:cNvSpPr txBox="1"/>
          <p:nvPr/>
        </p:nvSpPr>
        <p:spPr>
          <a:xfrm>
            <a:off x="874756" y="4362394"/>
            <a:ext cx="1613805" cy="2774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750" rIns="0" bIns="0" rtlCol="0">
            <a:spAutoFit/>
          </a:bodyPr>
          <a:lstStyle/>
          <a:p>
            <a:pPr marL="579120">
              <a:lnSpc>
                <a:spcPct val="100000"/>
              </a:lnSpc>
              <a:spcBef>
                <a:spcPts val="250"/>
              </a:spcBef>
            </a:pPr>
            <a:r>
              <a:rPr lang="en-US" sz="1600" dirty="0">
                <a:latin typeface="ＤＦ明朝体W5" panose="02010609010101010101" pitchFamily="49" charset="-128"/>
                <a:ea typeface="ＤＦ明朝体W5" panose="02010609010101010101" pitchFamily="49" charset="-128"/>
                <a:cs typeface="Malgun Gothic" panose="020B0503020000020004" charset="-127"/>
              </a:rPr>
              <a:t>CMM</a:t>
            </a:r>
            <a:endParaRPr lang="en-US" sz="1600" dirty="0">
              <a:latin typeface="ＤＦ明朝体W5" panose="02010609010101010101" pitchFamily="49" charset="-128"/>
              <a:ea typeface="ＤＦ明朝体W5" panose="02010609010101010101" pitchFamily="49" charset="-128"/>
              <a:cs typeface="Malgun Gothic" panose="020B0503020000020004" charset="-127"/>
            </a:endParaRPr>
          </a:p>
        </p:txBody>
      </p:sp>
      <p:sp>
        <p:nvSpPr>
          <p:cNvPr id="19" name="object 21"/>
          <p:cNvSpPr txBox="1"/>
          <p:nvPr/>
        </p:nvSpPr>
        <p:spPr>
          <a:xfrm>
            <a:off x="2735393" y="4361964"/>
            <a:ext cx="1715967" cy="271145"/>
          </a:xfrm>
          <a:prstGeom prst="rect">
            <a:avLst/>
          </a:prstGeom>
          <a:noFill/>
        </p:spPr>
        <p:txBody>
          <a:bodyPr vert="horz" wrap="square" lIns="0" tIns="25400" rIns="0" bIns="0" rtlCol="0">
            <a:spAutoFit/>
          </a:bodyPr>
          <a:lstStyle/>
          <a:p>
            <a:pPr marL="403225" algn="ctr">
              <a:lnSpc>
                <a:spcPct val="100000"/>
              </a:lnSpc>
              <a:spcBef>
                <a:spcPts val="200"/>
              </a:spcBef>
            </a:pPr>
            <a:r>
              <a:rPr lang="en-US" sz="1600" b="1" dirty="0">
                <a:latin typeface="ＤＦ明朝体W5" panose="02010609010101010101" pitchFamily="49" charset="-128"/>
                <a:ea typeface="ＤＦ明朝体W5" panose="02010609010101010101" pitchFamily="49" charset="-128"/>
                <a:cs typeface="Calibri" panose="020F0502020204030204"/>
              </a:rPr>
              <a:t>OMM</a:t>
            </a:r>
            <a:endParaRPr lang="en-US" sz="1600" dirty="0">
              <a:latin typeface="ＤＦ明朝体W5" panose="02010609010101010101" pitchFamily="49" charset="-128"/>
              <a:ea typeface="ＤＦ明朝体W5" panose="02010609010101010101" pitchFamily="49" charset="-128"/>
              <a:cs typeface="微软雅黑" panose="020B0503020204020204" charset="-122"/>
            </a:endParaRPr>
          </a:p>
        </p:txBody>
      </p:sp>
      <p:sp>
        <p:nvSpPr>
          <p:cNvPr id="27" name="object 29"/>
          <p:cNvSpPr txBox="1"/>
          <p:nvPr/>
        </p:nvSpPr>
        <p:spPr>
          <a:xfrm>
            <a:off x="4739785" y="4357009"/>
            <a:ext cx="1725779" cy="271869"/>
          </a:xfrm>
          <a:prstGeom prst="rect">
            <a:avLst/>
          </a:prstGeom>
          <a:noFill/>
        </p:spPr>
        <p:txBody>
          <a:bodyPr vert="horz" wrap="square" lIns="0" tIns="25400" rIns="0" bIns="0" rtlCol="0">
            <a:spAutoFit/>
          </a:bodyPr>
          <a:lstStyle/>
          <a:p>
            <a:pPr marL="440690">
              <a:lnSpc>
                <a:spcPct val="100000"/>
              </a:lnSpc>
              <a:spcBef>
                <a:spcPts val="200"/>
              </a:spcBef>
            </a:pPr>
            <a:r>
              <a:rPr lang="zh-CN" altLang="en-US" sz="1600" b="1" spc="5" dirty="0">
                <a:latin typeface="ＤＦ明朝体W5" panose="02010609010101010101" pitchFamily="49" charset="-128"/>
                <a:ea typeface="ＤＦ明朝体W5" panose="02010609010101010101" pitchFamily="49" charset="-128"/>
                <a:cs typeface="Malgun Gothic" panose="020B0503020000020004" charset="-127"/>
              </a:rPr>
              <a:t>高温测试机</a:t>
            </a:r>
            <a:endParaRPr sz="1600" dirty="0">
              <a:latin typeface="ＤＦ明朝体W5" panose="02010609010101010101" pitchFamily="49" charset="-128"/>
              <a:ea typeface="ＤＦ明朝体W5" panose="02010609010101010101" pitchFamily="49" charset="-128"/>
              <a:cs typeface="Malgun Gothic" panose="020B0503020000020004" charset="-127"/>
            </a:endParaRPr>
          </a:p>
        </p:txBody>
      </p:sp>
      <p:sp>
        <p:nvSpPr>
          <p:cNvPr id="43" name="object 45"/>
          <p:cNvSpPr txBox="1"/>
          <p:nvPr/>
        </p:nvSpPr>
        <p:spPr>
          <a:xfrm>
            <a:off x="589469" y="2239129"/>
            <a:ext cx="2033417" cy="276358"/>
          </a:xfrm>
          <a:prstGeom prst="rect">
            <a:avLst/>
          </a:prstGeom>
          <a:noFill/>
        </p:spPr>
        <p:txBody>
          <a:bodyPr vert="horz" wrap="square" lIns="0" tIns="29845" rIns="0" bIns="0" rtlCol="0">
            <a:spAutoFit/>
          </a:bodyPr>
          <a:lstStyle/>
          <a:p>
            <a:pPr marL="744220">
              <a:lnSpc>
                <a:spcPct val="100000"/>
              </a:lnSpc>
              <a:spcBef>
                <a:spcPts val="235"/>
              </a:spcBef>
            </a:pPr>
            <a:r>
              <a:rPr sz="1600" b="1" spc="-10" dirty="0">
                <a:latin typeface="+mn-ea"/>
                <a:cs typeface="Calibri" panose="020F0502020204030204"/>
              </a:rPr>
              <a:t>CCD</a:t>
            </a:r>
            <a:r>
              <a:rPr sz="1600" b="1" spc="5" dirty="0">
                <a:latin typeface="+mn-ea"/>
                <a:cs typeface="微软雅黑" panose="020B0503020204020204" charset="-122"/>
              </a:rPr>
              <a:t>检测</a:t>
            </a:r>
            <a:endParaRPr sz="1600" b="1" dirty="0">
              <a:latin typeface="+mn-ea"/>
              <a:cs typeface="微软雅黑" panose="020B0503020204020204" charset="-122"/>
            </a:endParaRPr>
          </a:p>
        </p:txBody>
      </p:sp>
      <p:sp>
        <p:nvSpPr>
          <p:cNvPr id="51" name="object 53"/>
          <p:cNvSpPr txBox="1"/>
          <p:nvPr/>
        </p:nvSpPr>
        <p:spPr>
          <a:xfrm>
            <a:off x="2618739" y="2235294"/>
            <a:ext cx="1816974" cy="273152"/>
          </a:xfrm>
          <a:prstGeom prst="rect">
            <a:avLst/>
          </a:prstGeom>
          <a:noFill/>
        </p:spPr>
        <p:txBody>
          <a:bodyPr vert="horz" wrap="square" lIns="0" tIns="2667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210"/>
              </a:spcBef>
            </a:pPr>
            <a:r>
              <a:rPr lang="zh-CN" altLang="en-US" sz="1600" b="1" spc="5" dirty="0">
                <a:latin typeface="ＤＦ明朝体W5" panose="02010609010101010101" pitchFamily="49" charset="-128"/>
                <a:ea typeface="ＤＦ明朝体W5" panose="02010609010101010101" pitchFamily="49" charset="-128"/>
                <a:cs typeface="微软雅黑" panose="020B0503020204020204" charset="-122"/>
              </a:rPr>
              <a:t>工具显微镜</a:t>
            </a:r>
            <a:endParaRPr sz="1600" b="1" dirty="0">
              <a:latin typeface="ＤＦ明朝体W5" panose="02010609010101010101" pitchFamily="49" charset="-128"/>
              <a:ea typeface="ＤＦ明朝体W5" panose="02010609010101010101" pitchFamily="49" charset="-128"/>
              <a:cs typeface="微软雅黑" panose="020B0503020204020204" charset="-122"/>
            </a:endParaRPr>
          </a:p>
        </p:txBody>
      </p:sp>
      <p:sp>
        <p:nvSpPr>
          <p:cNvPr id="59" name="object 61"/>
          <p:cNvSpPr txBox="1"/>
          <p:nvPr/>
        </p:nvSpPr>
        <p:spPr>
          <a:xfrm>
            <a:off x="4435713" y="2239129"/>
            <a:ext cx="2244089" cy="273152"/>
          </a:xfrm>
          <a:prstGeom prst="rect">
            <a:avLst/>
          </a:prstGeom>
          <a:noFill/>
        </p:spPr>
        <p:txBody>
          <a:bodyPr vert="horz" wrap="square" lIns="0" tIns="26670" rIns="0" bIns="0" rtlCol="0">
            <a:spAutoFit/>
          </a:bodyPr>
          <a:lstStyle/>
          <a:p>
            <a:pPr marL="724535">
              <a:lnSpc>
                <a:spcPct val="100000"/>
              </a:lnSpc>
              <a:spcBef>
                <a:spcPts val="210"/>
              </a:spcBef>
            </a:pPr>
            <a:r>
              <a:rPr sz="1600" b="1" spc="5" dirty="0">
                <a:latin typeface="+mn-ea"/>
                <a:cs typeface="微软雅黑" panose="020B0503020204020204" charset="-122"/>
              </a:rPr>
              <a:t>盐雾测试</a:t>
            </a:r>
            <a:r>
              <a:rPr sz="1600" b="1" spc="5" dirty="0">
                <a:latin typeface="+mn-ea"/>
                <a:cs typeface="Malgun Gothic" panose="020B0503020000020004" charset="-127"/>
              </a:rPr>
              <a:t>机</a:t>
            </a:r>
            <a:endParaRPr sz="1600" b="1" dirty="0">
              <a:latin typeface="+mn-ea"/>
              <a:cs typeface="Malgun Gothic" panose="020B0503020000020004" charset="-127"/>
            </a:endParaRPr>
          </a:p>
        </p:txBody>
      </p:sp>
      <p:sp>
        <p:nvSpPr>
          <p:cNvPr id="67" name="object 69"/>
          <p:cNvSpPr txBox="1"/>
          <p:nvPr/>
        </p:nvSpPr>
        <p:spPr>
          <a:xfrm>
            <a:off x="6415041" y="2250926"/>
            <a:ext cx="2244089" cy="273152"/>
          </a:xfrm>
          <a:prstGeom prst="rect">
            <a:avLst/>
          </a:prstGeom>
          <a:noFill/>
        </p:spPr>
        <p:txBody>
          <a:bodyPr vert="horz" wrap="square" lIns="0" tIns="2667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210"/>
              </a:spcBef>
            </a:pPr>
            <a:r>
              <a:rPr sz="1600" b="1" spc="5" dirty="0">
                <a:latin typeface="+mn-ea"/>
                <a:cs typeface="Malgun Gothic" panose="020B0503020000020004" charset="-127"/>
              </a:rPr>
              <a:t>硬度</a:t>
            </a:r>
            <a:r>
              <a:rPr sz="1600" b="1" spc="5" dirty="0">
                <a:latin typeface="+mn-ea"/>
                <a:cs typeface="微软雅黑" panose="020B0503020204020204" charset="-122"/>
              </a:rPr>
              <a:t>计</a:t>
            </a:r>
            <a:endParaRPr sz="1600" b="1" dirty="0">
              <a:latin typeface="+mn-ea"/>
              <a:cs typeface="微软雅黑" panose="020B0503020204020204" charset="-122"/>
            </a:endParaRPr>
          </a:p>
        </p:txBody>
      </p:sp>
      <p:sp>
        <p:nvSpPr>
          <p:cNvPr id="75" name="object 77"/>
          <p:cNvSpPr txBox="1"/>
          <p:nvPr/>
        </p:nvSpPr>
        <p:spPr>
          <a:xfrm>
            <a:off x="6720625" y="4368806"/>
            <a:ext cx="1563013" cy="271869"/>
          </a:xfrm>
          <a:prstGeom prst="rect">
            <a:avLst/>
          </a:prstGeom>
          <a:noFill/>
        </p:spPr>
        <p:txBody>
          <a:bodyPr vert="horz" wrap="square" lIns="0" tIns="25400" rIns="0" bIns="0" rtlCol="0">
            <a:spAutoFit/>
          </a:bodyPr>
          <a:lstStyle/>
          <a:p>
            <a:pPr marL="349885">
              <a:lnSpc>
                <a:spcPct val="100000"/>
              </a:lnSpc>
              <a:spcBef>
                <a:spcPts val="200"/>
              </a:spcBef>
            </a:pPr>
            <a:r>
              <a:rPr lang="zh-CN" altLang="en-US" sz="1600" b="1" spc="5" dirty="0">
                <a:latin typeface="ＤＦ明朝体W5" panose="02010609010101010101" pitchFamily="49" charset="-128"/>
                <a:ea typeface="ＤＦ明朝体W5" panose="02010609010101010101" pitchFamily="49" charset="-128"/>
                <a:cs typeface="微软雅黑" panose="020B0503020204020204" charset="-122"/>
              </a:rPr>
              <a:t>弹力曲线机</a:t>
            </a:r>
            <a:endParaRPr sz="1600" dirty="0">
              <a:latin typeface="ＤＦ明朝体W5" panose="02010609010101010101" pitchFamily="49" charset="-128"/>
              <a:ea typeface="ＤＦ明朝体W5" panose="02010609010101010101" pitchFamily="49" charset="-128"/>
              <a:cs typeface="Malgun Gothic" panose="020B0503020000020004" charset="-127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010656" y="2725749"/>
            <a:ext cx="1538957" cy="1538957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2944876" y="2725749"/>
            <a:ext cx="1538957" cy="153895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4900681" y="2715766"/>
            <a:ext cx="1538957" cy="153895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6779736" y="2725748"/>
            <a:ext cx="1538957" cy="153895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996072" y="596594"/>
            <a:ext cx="1538957" cy="153895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2896756" y="596594"/>
            <a:ext cx="1538957" cy="153895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4832182" y="635987"/>
            <a:ext cx="1538957" cy="153895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6767608" y="656378"/>
            <a:ext cx="1538957" cy="1538957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10"/>
          <p:cNvGraphicFramePr>
            <a:graphicFrameLocks noGrp="1"/>
          </p:cNvGraphicFramePr>
          <p:nvPr>
            <p:ph idx="4294967295"/>
          </p:nvPr>
        </p:nvGraphicFramePr>
        <p:xfrm>
          <a:off x="6171128" y="1443764"/>
          <a:ext cx="2576830" cy="2726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8" name="文本框 3"/>
          <p:cNvSpPr txBox="1"/>
          <p:nvPr/>
        </p:nvSpPr>
        <p:spPr>
          <a:xfrm>
            <a:off x="141605" y="153035"/>
            <a:ext cx="22415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生产能力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Product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84659" y="1294169"/>
            <a:ext cx="2214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spc="100" dirty="0">
                <a:solidFill>
                  <a:srgbClr val="FF0000"/>
                </a:solidFill>
              </a:rPr>
              <a:t>主要产品月均产量</a:t>
            </a:r>
            <a:endParaRPr lang="zh-CN" altLang="en-US" sz="1400" b="1" spc="1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1309" y="1707674"/>
            <a:ext cx="79208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/>
              <a:t>结构件</a:t>
            </a:r>
            <a:endParaRPr lang="zh-CN" altLang="en-US" sz="1200" spc="200" dirty="0"/>
          </a:p>
        </p:txBody>
      </p:sp>
      <p:sp>
        <p:nvSpPr>
          <p:cNvPr id="16" name="TextBox 15"/>
          <p:cNvSpPr txBox="1"/>
          <p:nvPr/>
        </p:nvSpPr>
        <p:spPr>
          <a:xfrm>
            <a:off x="5651944" y="2181881"/>
            <a:ext cx="79208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/>
              <a:t>散热器</a:t>
            </a:r>
            <a:endParaRPr lang="zh-CN" altLang="en-US" sz="1200" spc="200" dirty="0"/>
          </a:p>
        </p:txBody>
      </p:sp>
      <p:sp>
        <p:nvSpPr>
          <p:cNvPr id="18" name="TextBox 17"/>
          <p:cNvSpPr txBox="1"/>
          <p:nvPr/>
        </p:nvSpPr>
        <p:spPr>
          <a:xfrm>
            <a:off x="5723064" y="2669285"/>
            <a:ext cx="79208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/>
              <a:t>按键</a:t>
            </a:r>
            <a:endParaRPr lang="zh-CN" altLang="en-US" sz="1200" spc="200" dirty="0"/>
          </a:p>
        </p:txBody>
      </p:sp>
      <p:sp>
        <p:nvSpPr>
          <p:cNvPr id="20" name="TextBox 19"/>
          <p:cNvSpPr txBox="1"/>
          <p:nvPr/>
        </p:nvSpPr>
        <p:spPr>
          <a:xfrm>
            <a:off x="5712904" y="364831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/>
              <a:t>弹片</a:t>
            </a:r>
            <a:endParaRPr lang="zh-CN" altLang="en-US" sz="1200" spc="200" dirty="0"/>
          </a:p>
        </p:txBody>
      </p:sp>
      <p:grpSp>
        <p:nvGrpSpPr>
          <p:cNvPr id="7" name="组合 6"/>
          <p:cNvGrpSpPr/>
          <p:nvPr/>
        </p:nvGrpSpPr>
        <p:grpSpPr>
          <a:xfrm>
            <a:off x="681693" y="1286529"/>
            <a:ext cx="4652582" cy="2770316"/>
            <a:chOff x="681693" y="1214774"/>
            <a:chExt cx="4652582" cy="2770316"/>
          </a:xfrm>
        </p:grpSpPr>
        <p:grpSp>
          <p:nvGrpSpPr>
            <p:cNvPr id="2" name="组合 1"/>
            <p:cNvGrpSpPr/>
            <p:nvPr/>
          </p:nvGrpSpPr>
          <p:grpSpPr>
            <a:xfrm>
              <a:off x="681693" y="1214774"/>
              <a:ext cx="4652582" cy="2770316"/>
              <a:chOff x="814148" y="1940884"/>
              <a:chExt cx="6583511" cy="3920063"/>
            </a:xfrm>
            <a:solidFill>
              <a:srgbClr val="44546A"/>
            </a:solidFill>
          </p:grpSpPr>
          <p:grpSp>
            <p:nvGrpSpPr>
              <p:cNvPr id="37" name="Group 12"/>
              <p:cNvGrpSpPr/>
              <p:nvPr/>
            </p:nvGrpSpPr>
            <p:grpSpPr>
              <a:xfrm>
                <a:off x="5741475" y="1940884"/>
                <a:ext cx="1656184" cy="1728192"/>
                <a:chOff x="4685505" y="3511025"/>
                <a:chExt cx="1656184" cy="1728192"/>
              </a:xfrm>
              <a:grpFill/>
            </p:grpSpPr>
            <p:sp>
              <p:nvSpPr>
                <p:cNvPr id="38" name="矩形 5"/>
                <p:cNvSpPr/>
                <p:nvPr/>
              </p:nvSpPr>
              <p:spPr>
                <a:xfrm>
                  <a:off x="6233677" y="3583033"/>
                  <a:ext cx="108012" cy="165618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39" name="矩形 6"/>
                <p:cNvSpPr/>
                <p:nvPr/>
              </p:nvSpPr>
              <p:spPr>
                <a:xfrm rot="5400000">
                  <a:off x="5459591" y="2736939"/>
                  <a:ext cx="108012" cy="165618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43" name="Group 12"/>
              <p:cNvGrpSpPr/>
              <p:nvPr/>
            </p:nvGrpSpPr>
            <p:grpSpPr>
              <a:xfrm flipH="1" flipV="1">
                <a:off x="814148" y="4132755"/>
                <a:ext cx="1656184" cy="1728192"/>
                <a:chOff x="4685505" y="3511025"/>
                <a:chExt cx="1656184" cy="1728192"/>
              </a:xfrm>
              <a:grpFill/>
            </p:grpSpPr>
            <p:sp>
              <p:nvSpPr>
                <p:cNvPr id="44" name="矩形 5"/>
                <p:cNvSpPr/>
                <p:nvPr/>
              </p:nvSpPr>
              <p:spPr>
                <a:xfrm>
                  <a:off x="6233677" y="3583033"/>
                  <a:ext cx="108012" cy="165618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  <p:sp>
              <p:nvSpPr>
                <p:cNvPr id="45" name="矩形 6"/>
                <p:cNvSpPr/>
                <p:nvPr/>
              </p:nvSpPr>
              <p:spPr>
                <a:xfrm rot="5400000">
                  <a:off x="5459591" y="2736939"/>
                  <a:ext cx="108012" cy="165618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0"/>
                </a:p>
              </p:txBody>
            </p:sp>
          </p:grp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321" y="1432909"/>
              <a:ext cx="4176464" cy="2351244"/>
            </a:xfrm>
            <a:prstGeom prst="rect">
              <a:avLst/>
            </a:prstGeom>
          </p:spPr>
        </p:pic>
      </p:grpSp>
      <p:sp>
        <p:nvSpPr>
          <p:cNvPr id="5" name="TextBox 3"/>
          <p:cNvSpPr txBox="1"/>
          <p:nvPr>
            <p:custDataLst>
              <p:tags r:id="rId3"/>
            </p:custDataLst>
          </p:nvPr>
        </p:nvSpPr>
        <p:spPr>
          <a:xfrm>
            <a:off x="6515100" y="1707515"/>
            <a:ext cx="107886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spc="200" dirty="0">
                <a:solidFill>
                  <a:schemeClr val="accent2">
                    <a:lumMod val="75000"/>
                  </a:schemeClr>
                </a:solidFill>
              </a:rPr>
              <a:t>3’000’000PCS</a:t>
            </a:r>
            <a:endParaRPr lang="en-US" altLang="zh-CN" sz="800" spc="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15"/>
          <p:cNvSpPr txBox="1"/>
          <p:nvPr>
            <p:custDataLst>
              <p:tags r:id="rId4"/>
            </p:custDataLst>
          </p:nvPr>
        </p:nvSpPr>
        <p:spPr>
          <a:xfrm>
            <a:off x="6361430" y="2212340"/>
            <a:ext cx="94996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spc="200" dirty="0">
                <a:solidFill>
                  <a:schemeClr val="accent2">
                    <a:lumMod val="75000"/>
                  </a:schemeClr>
                </a:solidFill>
              </a:rPr>
              <a:t>200’000PCS</a:t>
            </a:r>
            <a:endParaRPr lang="en-US" altLang="zh-CN" sz="800" spc="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7"/>
          <p:cNvSpPr txBox="1"/>
          <p:nvPr>
            <p:custDataLst>
              <p:tags r:id="rId5"/>
            </p:custDataLst>
          </p:nvPr>
        </p:nvSpPr>
        <p:spPr>
          <a:xfrm>
            <a:off x="6584315" y="3190240"/>
            <a:ext cx="906780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spc="200" dirty="0">
                <a:solidFill>
                  <a:schemeClr val="accent2">
                    <a:lumMod val="75000"/>
                  </a:schemeClr>
                </a:solidFill>
              </a:rPr>
              <a:t>30’000PCS</a:t>
            </a:r>
            <a:endParaRPr lang="en-US" altLang="zh-CN" sz="800" spc="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9"/>
          <p:cNvSpPr txBox="1"/>
          <p:nvPr>
            <p:custDataLst>
              <p:tags r:id="rId6"/>
            </p:custDataLst>
          </p:nvPr>
        </p:nvSpPr>
        <p:spPr>
          <a:xfrm>
            <a:off x="6648450" y="3679825"/>
            <a:ext cx="113093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spc="200" dirty="0">
                <a:solidFill>
                  <a:schemeClr val="accent2">
                    <a:lumMod val="75000"/>
                  </a:schemeClr>
                </a:solidFill>
              </a:rPr>
              <a:t>4’500’000PCS</a:t>
            </a:r>
            <a:endParaRPr lang="en-US" altLang="zh-CN" sz="800" spc="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5"/>
          <p:cNvSpPr txBox="1"/>
          <p:nvPr>
            <p:custDataLst>
              <p:tags r:id="rId7"/>
            </p:custDataLst>
          </p:nvPr>
        </p:nvSpPr>
        <p:spPr>
          <a:xfrm>
            <a:off x="6661150" y="2700020"/>
            <a:ext cx="114109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spc="200" dirty="0">
                <a:solidFill>
                  <a:schemeClr val="accent2">
                    <a:lumMod val="75000"/>
                  </a:schemeClr>
                </a:solidFill>
              </a:rPr>
              <a:t>18’000’000PCS</a:t>
            </a:r>
            <a:endParaRPr lang="en-US" altLang="zh-CN" sz="800" spc="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712904" y="3128390"/>
            <a:ext cx="792088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pc="200" dirty="0"/>
              <a:t>表壳</a:t>
            </a:r>
            <a:endParaRPr lang="zh-CN" altLang="en-US" sz="1200" spc="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主营产品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Product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0839" y="1103142"/>
            <a:ext cx="1244637" cy="1333877"/>
          </a:xfrm>
          <a:prstGeom prst="rect">
            <a:avLst/>
          </a:prstGeom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21" name="object 2"/>
          <p:cNvSpPr/>
          <p:nvPr/>
        </p:nvSpPr>
        <p:spPr>
          <a:xfrm>
            <a:off x="386313" y="562261"/>
            <a:ext cx="2017340" cy="359510"/>
          </a:xfrm>
          <a:custGeom>
            <a:avLst/>
            <a:gdLst/>
            <a:ahLst/>
            <a:cxnLst/>
            <a:rect l="l" t="t" r="r" b="b"/>
            <a:pathLst>
              <a:path w="2266950" h="341630">
                <a:moveTo>
                  <a:pt x="0" y="341198"/>
                </a:moveTo>
                <a:lnTo>
                  <a:pt x="2266950" y="341198"/>
                </a:lnTo>
                <a:lnTo>
                  <a:pt x="2266950" y="0"/>
                </a:lnTo>
                <a:lnTo>
                  <a:pt x="0" y="0"/>
                </a:lnTo>
                <a:lnTo>
                  <a:pt x="0" y="341198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pPr algn="ctr"/>
            <a:r>
              <a:rPr lang="zh-CN" altLang="nb-NO" sz="1200" b="1" dirty="0"/>
              <a:t>手机</a:t>
            </a:r>
            <a:r>
              <a:rPr lang="zh-CN" altLang="en-US" sz="1200" b="1" dirty="0"/>
              <a:t>边框</a:t>
            </a:r>
            <a:endParaRPr lang="en-US" altLang="zh-CN" sz="1200" b="1" dirty="0"/>
          </a:p>
          <a:p>
            <a:pPr algn="ctr"/>
            <a:r>
              <a:rPr lang="zh-CN" altLang="nb-NO" sz="1200" b="1" dirty="0"/>
              <a:t>（</a:t>
            </a:r>
            <a:r>
              <a:rPr lang="nb-NO" altLang="zh-CN" sz="1200" b="1" dirty="0"/>
              <a:t> Mobile phone border </a:t>
            </a:r>
            <a:r>
              <a:rPr lang="zh-CN" altLang="nb-NO" sz="1200" b="1" dirty="0"/>
              <a:t>）</a:t>
            </a:r>
            <a:endParaRPr lang="zh-CN" altLang="nb-NO" sz="1200" b="1" dirty="0"/>
          </a:p>
          <a:p>
            <a:endParaRPr lang="zh-CN" altLang="en-US" dirty="0"/>
          </a:p>
        </p:txBody>
      </p:sp>
      <p:sp>
        <p:nvSpPr>
          <p:cNvPr id="22" name="object 3"/>
          <p:cNvSpPr/>
          <p:nvPr/>
        </p:nvSpPr>
        <p:spPr>
          <a:xfrm>
            <a:off x="380662" y="914635"/>
            <a:ext cx="2028641" cy="13365"/>
          </a:xfrm>
          <a:custGeom>
            <a:avLst/>
            <a:gdLst/>
            <a:ahLst/>
            <a:cxnLst/>
            <a:rect l="l" t="t" r="r" b="b"/>
            <a:pathLst>
              <a:path w="2279650" h="12700">
                <a:moveTo>
                  <a:pt x="0" y="12700"/>
                </a:moveTo>
                <a:lnTo>
                  <a:pt x="2279650" y="12700"/>
                </a:lnTo>
                <a:lnTo>
                  <a:pt x="22796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4"/>
          <p:cNvSpPr/>
          <p:nvPr/>
        </p:nvSpPr>
        <p:spPr>
          <a:xfrm>
            <a:off x="386313" y="555526"/>
            <a:ext cx="0" cy="2051479"/>
          </a:xfrm>
          <a:custGeom>
            <a:avLst/>
            <a:gdLst/>
            <a:ahLst/>
            <a:cxnLst/>
            <a:rect l="l" t="t" r="r" b="b"/>
            <a:pathLst>
              <a:path h="1949450">
                <a:moveTo>
                  <a:pt x="0" y="0"/>
                </a:moveTo>
                <a:lnTo>
                  <a:pt x="0" y="19494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5"/>
          <p:cNvSpPr/>
          <p:nvPr/>
        </p:nvSpPr>
        <p:spPr>
          <a:xfrm>
            <a:off x="2403652" y="555526"/>
            <a:ext cx="0" cy="2051479"/>
          </a:xfrm>
          <a:custGeom>
            <a:avLst/>
            <a:gdLst/>
            <a:ahLst/>
            <a:cxnLst/>
            <a:rect l="l" t="t" r="r" b="b"/>
            <a:pathLst>
              <a:path h="1949450">
                <a:moveTo>
                  <a:pt x="0" y="0"/>
                </a:moveTo>
                <a:lnTo>
                  <a:pt x="0" y="19494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6"/>
          <p:cNvSpPr/>
          <p:nvPr/>
        </p:nvSpPr>
        <p:spPr>
          <a:xfrm>
            <a:off x="380662" y="562208"/>
            <a:ext cx="2028641" cy="0"/>
          </a:xfrm>
          <a:custGeom>
            <a:avLst/>
            <a:gdLst/>
            <a:ahLst/>
            <a:cxnLst/>
            <a:rect l="l" t="t" r="r" b="b"/>
            <a:pathLst>
              <a:path w="2279650">
                <a:moveTo>
                  <a:pt x="0" y="0"/>
                </a:moveTo>
                <a:lnTo>
                  <a:pt x="22796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7"/>
          <p:cNvSpPr/>
          <p:nvPr/>
        </p:nvSpPr>
        <p:spPr>
          <a:xfrm>
            <a:off x="380662" y="2600322"/>
            <a:ext cx="2028641" cy="0"/>
          </a:xfrm>
          <a:custGeom>
            <a:avLst/>
            <a:gdLst/>
            <a:ahLst/>
            <a:cxnLst/>
            <a:rect l="l" t="t" r="r" b="b"/>
            <a:pathLst>
              <a:path w="2279650">
                <a:moveTo>
                  <a:pt x="0" y="0"/>
                </a:moveTo>
                <a:lnTo>
                  <a:pt x="22796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23"/>
          <p:cNvSpPr/>
          <p:nvPr/>
        </p:nvSpPr>
        <p:spPr>
          <a:xfrm>
            <a:off x="386313" y="2747373"/>
            <a:ext cx="4153346" cy="362851"/>
          </a:xfrm>
          <a:custGeom>
            <a:avLst/>
            <a:gdLst/>
            <a:ahLst/>
            <a:cxnLst/>
            <a:rect l="l" t="t" r="r" b="b"/>
            <a:pathLst>
              <a:path w="4667250" h="344804">
                <a:moveTo>
                  <a:pt x="0" y="344385"/>
                </a:moveTo>
                <a:lnTo>
                  <a:pt x="4667250" y="344385"/>
                </a:lnTo>
                <a:lnTo>
                  <a:pt x="4667250" y="0"/>
                </a:lnTo>
                <a:lnTo>
                  <a:pt x="0" y="0"/>
                </a:lnTo>
                <a:lnTo>
                  <a:pt x="0" y="344385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r>
              <a:rPr lang="zh-CN" altLang="en-US" b="1" dirty="0"/>
              <a:t>智能穿戴（</a:t>
            </a:r>
            <a:r>
              <a:rPr lang="en-US" altLang="zh-CN" b="1" dirty="0"/>
              <a:t> Smart wear)</a:t>
            </a:r>
            <a:endParaRPr lang="en-US" altLang="zh-CN" b="1" dirty="0"/>
          </a:p>
          <a:p>
            <a:endParaRPr lang="zh-CN" altLang="en-US" dirty="0"/>
          </a:p>
        </p:txBody>
      </p:sp>
      <p:sp>
        <p:nvSpPr>
          <p:cNvPr id="40" name="object 24"/>
          <p:cNvSpPr/>
          <p:nvPr/>
        </p:nvSpPr>
        <p:spPr>
          <a:xfrm>
            <a:off x="380662" y="3103101"/>
            <a:ext cx="4164648" cy="13365"/>
          </a:xfrm>
          <a:custGeom>
            <a:avLst/>
            <a:gdLst/>
            <a:ahLst/>
            <a:cxnLst/>
            <a:rect l="l" t="t" r="r" b="b"/>
            <a:pathLst>
              <a:path w="4679950" h="12700">
                <a:moveTo>
                  <a:pt x="0" y="12700"/>
                </a:moveTo>
                <a:lnTo>
                  <a:pt x="4679950" y="12700"/>
                </a:lnTo>
                <a:lnTo>
                  <a:pt x="467995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25"/>
          <p:cNvSpPr/>
          <p:nvPr/>
        </p:nvSpPr>
        <p:spPr>
          <a:xfrm>
            <a:off x="386313" y="2740652"/>
            <a:ext cx="0" cy="1991338"/>
          </a:xfrm>
          <a:custGeom>
            <a:avLst/>
            <a:gdLst/>
            <a:ahLst/>
            <a:cxnLst/>
            <a:rect l="l" t="t" r="r" b="b"/>
            <a:pathLst>
              <a:path h="1892300">
                <a:moveTo>
                  <a:pt x="0" y="0"/>
                </a:moveTo>
                <a:lnTo>
                  <a:pt x="0" y="18923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26"/>
          <p:cNvSpPr/>
          <p:nvPr/>
        </p:nvSpPr>
        <p:spPr>
          <a:xfrm>
            <a:off x="4539659" y="2740652"/>
            <a:ext cx="0" cy="1991338"/>
          </a:xfrm>
          <a:custGeom>
            <a:avLst/>
            <a:gdLst/>
            <a:ahLst/>
            <a:cxnLst/>
            <a:rect l="l" t="t" r="r" b="b"/>
            <a:pathLst>
              <a:path h="1892300">
                <a:moveTo>
                  <a:pt x="0" y="0"/>
                </a:moveTo>
                <a:lnTo>
                  <a:pt x="0" y="18923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27"/>
          <p:cNvSpPr/>
          <p:nvPr/>
        </p:nvSpPr>
        <p:spPr>
          <a:xfrm>
            <a:off x="380662" y="2747334"/>
            <a:ext cx="4164648" cy="0"/>
          </a:xfrm>
          <a:custGeom>
            <a:avLst/>
            <a:gdLst/>
            <a:ahLst/>
            <a:cxnLst/>
            <a:rect l="l" t="t" r="r" b="b"/>
            <a:pathLst>
              <a:path w="4679950">
                <a:moveTo>
                  <a:pt x="0" y="0"/>
                </a:moveTo>
                <a:lnTo>
                  <a:pt x="46799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28"/>
          <p:cNvSpPr/>
          <p:nvPr/>
        </p:nvSpPr>
        <p:spPr>
          <a:xfrm>
            <a:off x="380662" y="4725308"/>
            <a:ext cx="4164648" cy="0"/>
          </a:xfrm>
          <a:custGeom>
            <a:avLst/>
            <a:gdLst/>
            <a:ahLst/>
            <a:cxnLst/>
            <a:rect l="l" t="t" r="r" b="b"/>
            <a:pathLst>
              <a:path w="4679950">
                <a:moveTo>
                  <a:pt x="0" y="0"/>
                </a:moveTo>
                <a:lnTo>
                  <a:pt x="467995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30"/>
          <p:cNvSpPr/>
          <p:nvPr/>
        </p:nvSpPr>
        <p:spPr>
          <a:xfrm>
            <a:off x="4648494" y="2734037"/>
            <a:ext cx="4238109" cy="366192"/>
          </a:xfrm>
          <a:custGeom>
            <a:avLst/>
            <a:gdLst/>
            <a:ahLst/>
            <a:cxnLst/>
            <a:rect l="l" t="t" r="r" b="b"/>
            <a:pathLst>
              <a:path w="4762500" h="347979">
                <a:moveTo>
                  <a:pt x="0" y="347408"/>
                </a:moveTo>
                <a:lnTo>
                  <a:pt x="4762500" y="347408"/>
                </a:lnTo>
                <a:lnTo>
                  <a:pt x="4762500" y="0"/>
                </a:lnTo>
                <a:lnTo>
                  <a:pt x="0" y="0"/>
                </a:lnTo>
                <a:lnTo>
                  <a:pt x="0" y="347408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r>
              <a:rPr lang="zh-CN" altLang="en-US" sz="1600" b="1" dirty="0"/>
              <a:t>摄像头金属件</a:t>
            </a:r>
            <a:r>
              <a:rPr lang="en-US" altLang="zh-CN" sz="1600" b="1" dirty="0"/>
              <a:t>(Camera hardware </a:t>
            </a:r>
            <a:r>
              <a:rPr lang="zh-CN" altLang="en-US" sz="1600" b="1" dirty="0"/>
              <a:t>）</a:t>
            </a:r>
            <a:endParaRPr lang="zh-CN" altLang="en-US" sz="1600" dirty="0"/>
          </a:p>
          <a:p>
            <a:endParaRPr lang="zh-CN" altLang="en-US" b="1" dirty="0"/>
          </a:p>
        </p:txBody>
      </p:sp>
      <p:sp>
        <p:nvSpPr>
          <p:cNvPr id="46" name="object 31"/>
          <p:cNvSpPr/>
          <p:nvPr/>
        </p:nvSpPr>
        <p:spPr>
          <a:xfrm>
            <a:off x="4642843" y="3092944"/>
            <a:ext cx="4249410" cy="13365"/>
          </a:xfrm>
          <a:custGeom>
            <a:avLst/>
            <a:gdLst/>
            <a:ahLst/>
            <a:cxnLst/>
            <a:rect l="l" t="t" r="r" b="b"/>
            <a:pathLst>
              <a:path w="4775200" h="12700">
                <a:moveTo>
                  <a:pt x="0" y="12700"/>
                </a:moveTo>
                <a:lnTo>
                  <a:pt x="4775200" y="12700"/>
                </a:lnTo>
                <a:lnTo>
                  <a:pt x="47752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32"/>
          <p:cNvSpPr/>
          <p:nvPr/>
        </p:nvSpPr>
        <p:spPr>
          <a:xfrm>
            <a:off x="4648494" y="2727287"/>
            <a:ext cx="0" cy="2004703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33"/>
          <p:cNvSpPr/>
          <p:nvPr/>
        </p:nvSpPr>
        <p:spPr>
          <a:xfrm>
            <a:off x="8886603" y="2727287"/>
            <a:ext cx="0" cy="2004703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50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34"/>
          <p:cNvSpPr/>
          <p:nvPr/>
        </p:nvSpPr>
        <p:spPr>
          <a:xfrm>
            <a:off x="4642843" y="2733970"/>
            <a:ext cx="4249410" cy="0"/>
          </a:xfrm>
          <a:custGeom>
            <a:avLst/>
            <a:gdLst/>
            <a:ahLst/>
            <a:cxnLst/>
            <a:rect l="l" t="t" r="r" b="b"/>
            <a:pathLst>
              <a:path w="4775200">
                <a:moveTo>
                  <a:pt x="0" y="0"/>
                </a:moveTo>
                <a:lnTo>
                  <a:pt x="47752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35"/>
          <p:cNvSpPr/>
          <p:nvPr/>
        </p:nvSpPr>
        <p:spPr>
          <a:xfrm>
            <a:off x="4642843" y="4725308"/>
            <a:ext cx="4249410" cy="0"/>
          </a:xfrm>
          <a:custGeom>
            <a:avLst/>
            <a:gdLst/>
            <a:ahLst/>
            <a:cxnLst/>
            <a:rect l="l" t="t" r="r" b="b"/>
            <a:pathLst>
              <a:path w="4775200">
                <a:moveTo>
                  <a:pt x="0" y="0"/>
                </a:moveTo>
                <a:lnTo>
                  <a:pt x="4775200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49"/>
          <p:cNvSpPr/>
          <p:nvPr/>
        </p:nvSpPr>
        <p:spPr>
          <a:xfrm>
            <a:off x="6277284" y="588965"/>
            <a:ext cx="2609544" cy="367529"/>
          </a:xfrm>
          <a:custGeom>
            <a:avLst/>
            <a:gdLst/>
            <a:ahLst/>
            <a:cxnLst/>
            <a:rect l="l" t="t" r="r" b="b"/>
            <a:pathLst>
              <a:path w="2932429" h="349250">
                <a:moveTo>
                  <a:pt x="0" y="349224"/>
                </a:moveTo>
                <a:lnTo>
                  <a:pt x="2932176" y="349224"/>
                </a:lnTo>
                <a:lnTo>
                  <a:pt x="2932176" y="0"/>
                </a:lnTo>
                <a:lnTo>
                  <a:pt x="0" y="0"/>
                </a:lnTo>
                <a:lnTo>
                  <a:pt x="0" y="349224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 anchor="ctr" anchorCtr="1"/>
          <a:lstStyle/>
          <a:p>
            <a:r>
              <a:rPr lang="zh-CN" altLang="en-US" sz="1400" b="1" dirty="0"/>
              <a:t>芯片散热件 </a:t>
            </a:r>
            <a:r>
              <a:rPr lang="en-US" altLang="zh-CN" sz="1400" b="1" dirty="0"/>
              <a:t>Chip radiator parts</a:t>
            </a:r>
            <a:endParaRPr lang="en-US" altLang="zh-CN" sz="1400" b="1" dirty="0"/>
          </a:p>
        </p:txBody>
      </p:sp>
      <p:sp>
        <p:nvSpPr>
          <p:cNvPr id="67" name="object 50"/>
          <p:cNvSpPr/>
          <p:nvPr/>
        </p:nvSpPr>
        <p:spPr>
          <a:xfrm>
            <a:off x="6271632" y="949784"/>
            <a:ext cx="2620847" cy="13365"/>
          </a:xfrm>
          <a:custGeom>
            <a:avLst/>
            <a:gdLst/>
            <a:ahLst/>
            <a:cxnLst/>
            <a:rect l="l" t="t" r="r" b="b"/>
            <a:pathLst>
              <a:path w="2945129" h="12700">
                <a:moveTo>
                  <a:pt x="0" y="12700"/>
                </a:moveTo>
                <a:lnTo>
                  <a:pt x="2944876" y="12700"/>
                </a:lnTo>
                <a:lnTo>
                  <a:pt x="294487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51"/>
          <p:cNvSpPr/>
          <p:nvPr/>
        </p:nvSpPr>
        <p:spPr>
          <a:xfrm>
            <a:off x="6277284" y="582256"/>
            <a:ext cx="0" cy="2041455"/>
          </a:xfrm>
          <a:custGeom>
            <a:avLst/>
            <a:gdLst/>
            <a:ahLst/>
            <a:cxnLst/>
            <a:rect l="l" t="t" r="r" b="b"/>
            <a:pathLst>
              <a:path h="1939925">
                <a:moveTo>
                  <a:pt x="0" y="0"/>
                </a:moveTo>
                <a:lnTo>
                  <a:pt x="0" y="193992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52"/>
          <p:cNvSpPr/>
          <p:nvPr/>
        </p:nvSpPr>
        <p:spPr>
          <a:xfrm>
            <a:off x="8886603" y="582256"/>
            <a:ext cx="0" cy="2041455"/>
          </a:xfrm>
          <a:custGeom>
            <a:avLst/>
            <a:gdLst/>
            <a:ahLst/>
            <a:cxnLst/>
            <a:rect l="l" t="t" r="r" b="b"/>
            <a:pathLst>
              <a:path h="1939925">
                <a:moveTo>
                  <a:pt x="0" y="0"/>
                </a:moveTo>
                <a:lnTo>
                  <a:pt x="0" y="193992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53"/>
          <p:cNvSpPr/>
          <p:nvPr/>
        </p:nvSpPr>
        <p:spPr>
          <a:xfrm>
            <a:off x="6271632" y="588938"/>
            <a:ext cx="2620847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487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54"/>
          <p:cNvSpPr/>
          <p:nvPr/>
        </p:nvSpPr>
        <p:spPr>
          <a:xfrm>
            <a:off x="6271632" y="2617028"/>
            <a:ext cx="2620847" cy="0"/>
          </a:xfrm>
          <a:custGeom>
            <a:avLst/>
            <a:gdLst/>
            <a:ahLst/>
            <a:cxnLst/>
            <a:rect l="l" t="t" r="r" b="b"/>
            <a:pathLst>
              <a:path w="2945129">
                <a:moveTo>
                  <a:pt x="0" y="0"/>
                </a:moveTo>
                <a:lnTo>
                  <a:pt x="294487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57"/>
          <p:cNvSpPr/>
          <p:nvPr/>
        </p:nvSpPr>
        <p:spPr>
          <a:xfrm>
            <a:off x="2502541" y="572271"/>
            <a:ext cx="3677548" cy="367529"/>
          </a:xfrm>
          <a:custGeom>
            <a:avLst/>
            <a:gdLst/>
            <a:ahLst/>
            <a:cxnLst/>
            <a:rect l="l" t="t" r="r" b="b"/>
            <a:pathLst>
              <a:path w="4132579" h="349250">
                <a:moveTo>
                  <a:pt x="0" y="349211"/>
                </a:moveTo>
                <a:lnTo>
                  <a:pt x="4132326" y="349211"/>
                </a:lnTo>
                <a:lnTo>
                  <a:pt x="4132326" y="0"/>
                </a:lnTo>
                <a:lnTo>
                  <a:pt x="0" y="0"/>
                </a:lnTo>
                <a:lnTo>
                  <a:pt x="0" y="349211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 anchor="ctr" anchorCtr="1"/>
          <a:lstStyle/>
          <a:p>
            <a:pPr algn="ctr"/>
            <a:r>
              <a:rPr lang="zh-CN" altLang="en-US" sz="1600" b="1" dirty="0"/>
              <a:t>散热器（</a:t>
            </a:r>
            <a:r>
              <a:rPr lang="en-US" altLang="zh-CN" sz="1600" b="1" dirty="0"/>
              <a:t> radiator </a:t>
            </a:r>
            <a:r>
              <a:rPr lang="zh-CN" altLang="en-US" sz="1600" b="1" dirty="0"/>
              <a:t>）</a:t>
            </a:r>
            <a:endParaRPr lang="zh-CN" altLang="en-US" sz="1600" b="1" dirty="0"/>
          </a:p>
        </p:txBody>
      </p:sp>
      <p:sp>
        <p:nvSpPr>
          <p:cNvPr id="74" name="object 58"/>
          <p:cNvSpPr/>
          <p:nvPr/>
        </p:nvSpPr>
        <p:spPr>
          <a:xfrm>
            <a:off x="2496891" y="933078"/>
            <a:ext cx="3688849" cy="13365"/>
          </a:xfrm>
          <a:custGeom>
            <a:avLst/>
            <a:gdLst/>
            <a:ahLst/>
            <a:cxnLst/>
            <a:rect l="l" t="t" r="r" b="b"/>
            <a:pathLst>
              <a:path w="4145279" h="12700">
                <a:moveTo>
                  <a:pt x="0" y="12700"/>
                </a:moveTo>
                <a:lnTo>
                  <a:pt x="4145026" y="12700"/>
                </a:lnTo>
                <a:lnTo>
                  <a:pt x="414502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59"/>
          <p:cNvSpPr/>
          <p:nvPr/>
        </p:nvSpPr>
        <p:spPr>
          <a:xfrm>
            <a:off x="2502541" y="565550"/>
            <a:ext cx="0" cy="2048137"/>
          </a:xfrm>
          <a:custGeom>
            <a:avLst/>
            <a:gdLst/>
            <a:ahLst/>
            <a:cxnLst/>
            <a:rect l="l" t="t" r="r" b="b"/>
            <a:pathLst>
              <a:path h="1946275">
                <a:moveTo>
                  <a:pt x="0" y="0"/>
                </a:moveTo>
                <a:lnTo>
                  <a:pt x="0" y="194627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60"/>
          <p:cNvSpPr/>
          <p:nvPr/>
        </p:nvSpPr>
        <p:spPr>
          <a:xfrm>
            <a:off x="6179864" y="565550"/>
            <a:ext cx="0" cy="2048137"/>
          </a:xfrm>
          <a:custGeom>
            <a:avLst/>
            <a:gdLst/>
            <a:ahLst/>
            <a:cxnLst/>
            <a:rect l="l" t="t" r="r" b="b"/>
            <a:pathLst>
              <a:path h="1946275">
                <a:moveTo>
                  <a:pt x="0" y="0"/>
                </a:moveTo>
                <a:lnTo>
                  <a:pt x="0" y="1946275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61"/>
          <p:cNvSpPr/>
          <p:nvPr/>
        </p:nvSpPr>
        <p:spPr>
          <a:xfrm>
            <a:off x="2496891" y="572232"/>
            <a:ext cx="3688849" cy="0"/>
          </a:xfrm>
          <a:custGeom>
            <a:avLst/>
            <a:gdLst/>
            <a:ahLst/>
            <a:cxnLst/>
            <a:rect l="l" t="t" r="r" b="b"/>
            <a:pathLst>
              <a:path w="4145279">
                <a:moveTo>
                  <a:pt x="0" y="0"/>
                </a:moveTo>
                <a:lnTo>
                  <a:pt x="41450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62"/>
          <p:cNvSpPr/>
          <p:nvPr/>
        </p:nvSpPr>
        <p:spPr>
          <a:xfrm>
            <a:off x="2496891" y="2607005"/>
            <a:ext cx="3688849" cy="0"/>
          </a:xfrm>
          <a:custGeom>
            <a:avLst/>
            <a:gdLst/>
            <a:ahLst/>
            <a:cxnLst/>
            <a:rect l="l" t="t" r="r" b="b"/>
            <a:pathLst>
              <a:path w="4145279">
                <a:moveTo>
                  <a:pt x="0" y="0"/>
                </a:moveTo>
                <a:lnTo>
                  <a:pt x="4145026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66" y="1032394"/>
            <a:ext cx="829589" cy="1470001"/>
          </a:xfrm>
          <a:prstGeom prst="rect">
            <a:avLst/>
          </a:prstGeom>
          <a:noFill/>
          <a:ln w="28575" cmpd="thickThin">
            <a:solidFill>
              <a:schemeClr val="bg2">
                <a:lumMod val="75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153" y="1032394"/>
            <a:ext cx="833505" cy="1470687"/>
          </a:xfrm>
          <a:prstGeom prst="rect">
            <a:avLst/>
          </a:prstGeom>
          <a:noFill/>
          <a:ln w="28575" cmpd="thickThin">
            <a:solidFill>
              <a:schemeClr val="bg2">
                <a:lumMod val="75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3654" y="3374938"/>
            <a:ext cx="895059" cy="1057245"/>
          </a:xfrm>
          <a:prstGeom prst="rect">
            <a:avLst/>
          </a:prstGeom>
          <a:noFill/>
          <a:ln w="28575" cmpd="thickThin">
            <a:solidFill>
              <a:schemeClr val="bg2">
                <a:lumMod val="75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696" y="3276365"/>
            <a:ext cx="885175" cy="1243846"/>
          </a:xfrm>
          <a:prstGeom prst="rect">
            <a:avLst/>
          </a:prstGeom>
          <a:ln w="28575" cmpd="thickThin">
            <a:solidFill>
              <a:schemeClr val="bg2">
                <a:lumMod val="75000"/>
              </a:schemeClr>
            </a:solidFill>
            <a:prstDash val="solid"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27021" r="13290" b="52194"/>
          <a:stretch>
            <a:fillRect/>
          </a:stretch>
        </p:blipFill>
        <p:spPr>
          <a:xfrm rot="5400000">
            <a:off x="7498946" y="3353586"/>
            <a:ext cx="1583142" cy="110905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2144" y="1117856"/>
            <a:ext cx="903548" cy="131773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539321" y="1136589"/>
            <a:ext cx="1336396" cy="1261610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94" name="图片 9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3" t="54748" r="12582" b="24467"/>
          <a:stretch>
            <a:fillRect/>
          </a:stretch>
        </p:blipFill>
        <p:spPr>
          <a:xfrm rot="5400000">
            <a:off x="6440952" y="3357655"/>
            <a:ext cx="1589784" cy="1109055"/>
          </a:xfrm>
          <a:prstGeom prst="rect">
            <a:avLst/>
          </a:prstGeom>
        </p:spPr>
      </p:pic>
      <p:pic>
        <p:nvPicPr>
          <p:cNvPr id="10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261" y="3286869"/>
            <a:ext cx="1137920" cy="120840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10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296" y="3300839"/>
            <a:ext cx="1014095" cy="1186180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104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389" y="3385315"/>
            <a:ext cx="1083310" cy="511810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</p:pic>
      <p:pic>
        <p:nvPicPr>
          <p:cNvPr id="105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389" y="3954910"/>
            <a:ext cx="1083310" cy="629920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</p:spPr>
      </p:pic>
      <p:sp>
        <p:nvSpPr>
          <p:cNvPr id="108" name="object 10"/>
          <p:cNvSpPr/>
          <p:nvPr/>
        </p:nvSpPr>
        <p:spPr>
          <a:xfrm>
            <a:off x="6341851" y="1034485"/>
            <a:ext cx="2442972" cy="1492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主营产品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Product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66" name="object 49"/>
          <p:cNvSpPr/>
          <p:nvPr/>
        </p:nvSpPr>
        <p:spPr>
          <a:xfrm>
            <a:off x="20381" y="673314"/>
            <a:ext cx="8678867" cy="367529"/>
          </a:xfrm>
          <a:custGeom>
            <a:avLst/>
            <a:gdLst/>
            <a:ahLst/>
            <a:cxnLst/>
            <a:rect l="l" t="t" r="r" b="b"/>
            <a:pathLst>
              <a:path w="2932429" h="349250">
                <a:moveTo>
                  <a:pt x="0" y="349224"/>
                </a:moveTo>
                <a:lnTo>
                  <a:pt x="2932176" y="349224"/>
                </a:lnTo>
                <a:lnTo>
                  <a:pt x="2932176" y="0"/>
                </a:lnTo>
                <a:lnTo>
                  <a:pt x="0" y="0"/>
                </a:lnTo>
                <a:lnTo>
                  <a:pt x="0" y="349224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 anchor="ctr" anchorCtr="0"/>
          <a:lstStyle/>
          <a:p>
            <a:r>
              <a:rPr lang="en-US" altLang="zh-CN" sz="1600" b="1" dirty="0"/>
              <a:t>CNC</a:t>
            </a:r>
            <a:r>
              <a:rPr lang="zh-CN" altLang="en-US" sz="1600" b="1" dirty="0"/>
              <a:t>精密加工结构件（</a:t>
            </a:r>
            <a:r>
              <a:rPr lang="en-US" altLang="zh-CN" sz="1600" b="1" dirty="0"/>
              <a:t>CNC precision machining of structural parts</a:t>
            </a:r>
            <a:endParaRPr lang="zh-CN" altLang="en-US" sz="1600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17603" r="16196" b="12902"/>
          <a:stretch>
            <a:fillRect/>
          </a:stretch>
        </p:blipFill>
        <p:spPr>
          <a:xfrm rot="16200000">
            <a:off x="1579993" y="-46927"/>
            <a:ext cx="1563373" cy="40763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49" name="图片 20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r="51126"/>
          <a:stretch>
            <a:fillRect/>
          </a:stretch>
        </p:blipFill>
        <p:spPr>
          <a:xfrm>
            <a:off x="7496174" y="1232556"/>
            <a:ext cx="1149489" cy="15633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3" name="图片 20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8" b="54538"/>
          <a:stretch>
            <a:fillRect/>
          </a:stretch>
        </p:blipFill>
        <p:spPr>
          <a:xfrm>
            <a:off x="4859326" y="1232555"/>
            <a:ext cx="2202927" cy="15633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51" name="图片 20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t="28303" r="11261" b="38675"/>
          <a:stretch>
            <a:fillRect/>
          </a:stretch>
        </p:blipFill>
        <p:spPr>
          <a:xfrm>
            <a:off x="511398" y="3118428"/>
            <a:ext cx="1623871" cy="14695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0" t="25569" r="21945" b="35225"/>
          <a:stretch>
            <a:fillRect/>
          </a:stretch>
        </p:blipFill>
        <p:spPr>
          <a:xfrm>
            <a:off x="4877890" y="3118428"/>
            <a:ext cx="3117724" cy="146954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销售网络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Channel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15669" y="969645"/>
            <a:ext cx="7720330" cy="3121660"/>
            <a:chOff x="752475" y="1389552"/>
            <a:chExt cx="10418033" cy="5136670"/>
          </a:xfrm>
          <a:solidFill>
            <a:schemeClr val="bg1">
              <a:lumMod val="75000"/>
            </a:schemeClr>
          </a:solidFill>
        </p:grpSpPr>
        <p:sp>
          <p:nvSpPr>
            <p:cNvPr id="4" name="Freeform 51"/>
            <p:cNvSpPr/>
            <p:nvPr/>
          </p:nvSpPr>
          <p:spPr bwMode="auto">
            <a:xfrm>
              <a:off x="8173515" y="3039074"/>
              <a:ext cx="907960" cy="387058"/>
            </a:xfrm>
            <a:custGeom>
              <a:avLst/>
              <a:gdLst>
                <a:gd name="T0" fmla="*/ 466 w 502"/>
                <a:gd name="T1" fmla="*/ 92 h 214"/>
                <a:gd name="T2" fmla="*/ 450 w 502"/>
                <a:gd name="T3" fmla="*/ 89 h 214"/>
                <a:gd name="T4" fmla="*/ 434 w 502"/>
                <a:gd name="T5" fmla="*/ 88 h 214"/>
                <a:gd name="T6" fmla="*/ 450 w 502"/>
                <a:gd name="T7" fmla="*/ 46 h 214"/>
                <a:gd name="T8" fmla="*/ 427 w 502"/>
                <a:gd name="T9" fmla="*/ 44 h 214"/>
                <a:gd name="T10" fmla="*/ 405 w 502"/>
                <a:gd name="T11" fmla="*/ 41 h 214"/>
                <a:gd name="T12" fmla="*/ 390 w 502"/>
                <a:gd name="T13" fmla="*/ 52 h 214"/>
                <a:gd name="T14" fmla="*/ 368 w 502"/>
                <a:gd name="T15" fmla="*/ 58 h 214"/>
                <a:gd name="T16" fmla="*/ 342 w 502"/>
                <a:gd name="T17" fmla="*/ 61 h 214"/>
                <a:gd name="T18" fmla="*/ 318 w 502"/>
                <a:gd name="T19" fmla="*/ 58 h 214"/>
                <a:gd name="T20" fmla="*/ 308 w 502"/>
                <a:gd name="T21" fmla="*/ 46 h 214"/>
                <a:gd name="T22" fmla="*/ 295 w 502"/>
                <a:gd name="T23" fmla="*/ 41 h 214"/>
                <a:gd name="T24" fmla="*/ 280 w 502"/>
                <a:gd name="T25" fmla="*/ 38 h 214"/>
                <a:gd name="T26" fmla="*/ 253 w 502"/>
                <a:gd name="T27" fmla="*/ 37 h 214"/>
                <a:gd name="T28" fmla="*/ 234 w 502"/>
                <a:gd name="T29" fmla="*/ 39 h 214"/>
                <a:gd name="T30" fmla="*/ 217 w 502"/>
                <a:gd name="T31" fmla="*/ 29 h 214"/>
                <a:gd name="T32" fmla="*/ 216 w 502"/>
                <a:gd name="T33" fmla="*/ 17 h 214"/>
                <a:gd name="T34" fmla="*/ 189 w 502"/>
                <a:gd name="T35" fmla="*/ 7 h 214"/>
                <a:gd name="T36" fmla="*/ 166 w 502"/>
                <a:gd name="T37" fmla="*/ 0 h 214"/>
                <a:gd name="T38" fmla="*/ 156 w 502"/>
                <a:gd name="T39" fmla="*/ 7 h 214"/>
                <a:gd name="T40" fmla="*/ 146 w 502"/>
                <a:gd name="T41" fmla="*/ 17 h 214"/>
                <a:gd name="T42" fmla="*/ 154 w 502"/>
                <a:gd name="T43" fmla="*/ 34 h 214"/>
                <a:gd name="T44" fmla="*/ 141 w 502"/>
                <a:gd name="T45" fmla="*/ 46 h 214"/>
                <a:gd name="T46" fmla="*/ 127 w 502"/>
                <a:gd name="T47" fmla="*/ 45 h 214"/>
                <a:gd name="T48" fmla="*/ 107 w 502"/>
                <a:gd name="T49" fmla="*/ 44 h 214"/>
                <a:gd name="T50" fmla="*/ 95 w 502"/>
                <a:gd name="T51" fmla="*/ 31 h 214"/>
                <a:gd name="T52" fmla="*/ 64 w 502"/>
                <a:gd name="T53" fmla="*/ 28 h 214"/>
                <a:gd name="T54" fmla="*/ 51 w 502"/>
                <a:gd name="T55" fmla="*/ 34 h 214"/>
                <a:gd name="T56" fmla="*/ 39 w 502"/>
                <a:gd name="T57" fmla="*/ 44 h 214"/>
                <a:gd name="T58" fmla="*/ 22 w 502"/>
                <a:gd name="T59" fmla="*/ 54 h 214"/>
                <a:gd name="T60" fmla="*/ 3 w 502"/>
                <a:gd name="T61" fmla="*/ 59 h 214"/>
                <a:gd name="T62" fmla="*/ 3 w 502"/>
                <a:gd name="T63" fmla="*/ 68 h 214"/>
                <a:gd name="T64" fmla="*/ 26 w 502"/>
                <a:gd name="T65" fmla="*/ 85 h 214"/>
                <a:gd name="T66" fmla="*/ 40 w 502"/>
                <a:gd name="T67" fmla="*/ 96 h 214"/>
                <a:gd name="T68" fmla="*/ 50 w 502"/>
                <a:gd name="T69" fmla="*/ 115 h 214"/>
                <a:gd name="T70" fmla="*/ 44 w 502"/>
                <a:gd name="T71" fmla="*/ 137 h 214"/>
                <a:gd name="T72" fmla="*/ 80 w 502"/>
                <a:gd name="T73" fmla="*/ 146 h 214"/>
                <a:gd name="T74" fmla="*/ 93 w 502"/>
                <a:gd name="T75" fmla="*/ 153 h 214"/>
                <a:gd name="T76" fmla="*/ 107 w 502"/>
                <a:gd name="T77" fmla="*/ 161 h 214"/>
                <a:gd name="T78" fmla="*/ 119 w 502"/>
                <a:gd name="T79" fmla="*/ 184 h 214"/>
                <a:gd name="T80" fmla="*/ 132 w 502"/>
                <a:gd name="T81" fmla="*/ 193 h 214"/>
                <a:gd name="T82" fmla="*/ 196 w 502"/>
                <a:gd name="T83" fmla="*/ 194 h 214"/>
                <a:gd name="T84" fmla="*/ 226 w 502"/>
                <a:gd name="T85" fmla="*/ 202 h 214"/>
                <a:gd name="T86" fmla="*/ 246 w 502"/>
                <a:gd name="T87" fmla="*/ 208 h 214"/>
                <a:gd name="T88" fmla="*/ 263 w 502"/>
                <a:gd name="T89" fmla="*/ 212 h 214"/>
                <a:gd name="T90" fmla="*/ 295 w 502"/>
                <a:gd name="T91" fmla="*/ 197 h 214"/>
                <a:gd name="T92" fmla="*/ 344 w 502"/>
                <a:gd name="T93" fmla="*/ 193 h 214"/>
                <a:gd name="T94" fmla="*/ 369 w 502"/>
                <a:gd name="T95" fmla="*/ 173 h 214"/>
                <a:gd name="T96" fmla="*/ 365 w 502"/>
                <a:gd name="T97" fmla="*/ 154 h 214"/>
                <a:gd name="T98" fmla="*/ 382 w 502"/>
                <a:gd name="T99" fmla="*/ 149 h 214"/>
                <a:gd name="T100" fmla="*/ 407 w 502"/>
                <a:gd name="T101" fmla="*/ 146 h 214"/>
                <a:gd name="T102" fmla="*/ 440 w 502"/>
                <a:gd name="T103" fmla="*/ 134 h 214"/>
                <a:gd name="T104" fmla="*/ 460 w 502"/>
                <a:gd name="T105" fmla="*/ 117 h 214"/>
                <a:gd name="T106" fmla="*/ 485 w 502"/>
                <a:gd name="T107" fmla="*/ 113 h 214"/>
                <a:gd name="T108" fmla="*/ 502 w 502"/>
                <a:gd name="T109" fmla="*/ 110 h 214"/>
                <a:gd name="T110" fmla="*/ 481 w 502"/>
                <a:gd name="T111" fmla="*/ 8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02" h="214">
                  <a:moveTo>
                    <a:pt x="481" y="89"/>
                  </a:moveTo>
                  <a:lnTo>
                    <a:pt x="481" y="89"/>
                  </a:lnTo>
                  <a:lnTo>
                    <a:pt x="477" y="86"/>
                  </a:lnTo>
                  <a:lnTo>
                    <a:pt x="473" y="86"/>
                  </a:lnTo>
                  <a:lnTo>
                    <a:pt x="468" y="88"/>
                  </a:lnTo>
                  <a:lnTo>
                    <a:pt x="466" y="92"/>
                  </a:lnTo>
                  <a:lnTo>
                    <a:pt x="466" y="92"/>
                  </a:lnTo>
                  <a:lnTo>
                    <a:pt x="466" y="93"/>
                  </a:lnTo>
                  <a:lnTo>
                    <a:pt x="464" y="93"/>
                  </a:lnTo>
                  <a:lnTo>
                    <a:pt x="461" y="92"/>
                  </a:lnTo>
                  <a:lnTo>
                    <a:pt x="457" y="90"/>
                  </a:lnTo>
                  <a:lnTo>
                    <a:pt x="450" y="89"/>
                  </a:lnTo>
                  <a:lnTo>
                    <a:pt x="450" y="89"/>
                  </a:lnTo>
                  <a:lnTo>
                    <a:pt x="444" y="90"/>
                  </a:lnTo>
                  <a:lnTo>
                    <a:pt x="441" y="90"/>
                  </a:lnTo>
                  <a:lnTo>
                    <a:pt x="439" y="90"/>
                  </a:lnTo>
                  <a:lnTo>
                    <a:pt x="434" y="88"/>
                  </a:lnTo>
                  <a:lnTo>
                    <a:pt x="434" y="88"/>
                  </a:lnTo>
                  <a:lnTo>
                    <a:pt x="432" y="85"/>
                  </a:lnTo>
                  <a:lnTo>
                    <a:pt x="433" y="82"/>
                  </a:lnTo>
                  <a:lnTo>
                    <a:pt x="436" y="81"/>
                  </a:lnTo>
                  <a:lnTo>
                    <a:pt x="437" y="72"/>
                  </a:lnTo>
                  <a:lnTo>
                    <a:pt x="450" y="46"/>
                  </a:lnTo>
                  <a:lnTo>
                    <a:pt x="450" y="46"/>
                  </a:lnTo>
                  <a:lnTo>
                    <a:pt x="444" y="45"/>
                  </a:lnTo>
                  <a:lnTo>
                    <a:pt x="439" y="45"/>
                  </a:lnTo>
                  <a:lnTo>
                    <a:pt x="439" y="45"/>
                  </a:lnTo>
                  <a:lnTo>
                    <a:pt x="434" y="45"/>
                  </a:lnTo>
                  <a:lnTo>
                    <a:pt x="430" y="45"/>
                  </a:lnTo>
                  <a:lnTo>
                    <a:pt x="427" y="44"/>
                  </a:lnTo>
                  <a:lnTo>
                    <a:pt x="424" y="42"/>
                  </a:lnTo>
                  <a:lnTo>
                    <a:pt x="424" y="42"/>
                  </a:lnTo>
                  <a:lnTo>
                    <a:pt x="422" y="41"/>
                  </a:lnTo>
                  <a:lnTo>
                    <a:pt x="416" y="39"/>
                  </a:lnTo>
                  <a:lnTo>
                    <a:pt x="409" y="39"/>
                  </a:lnTo>
                  <a:lnTo>
                    <a:pt x="405" y="41"/>
                  </a:lnTo>
                  <a:lnTo>
                    <a:pt x="405" y="41"/>
                  </a:lnTo>
                  <a:lnTo>
                    <a:pt x="397" y="45"/>
                  </a:lnTo>
                  <a:lnTo>
                    <a:pt x="393" y="48"/>
                  </a:lnTo>
                  <a:lnTo>
                    <a:pt x="392" y="49"/>
                  </a:lnTo>
                  <a:lnTo>
                    <a:pt x="392" y="49"/>
                  </a:lnTo>
                  <a:lnTo>
                    <a:pt x="390" y="52"/>
                  </a:lnTo>
                  <a:lnTo>
                    <a:pt x="386" y="52"/>
                  </a:lnTo>
                  <a:lnTo>
                    <a:pt x="383" y="54"/>
                  </a:lnTo>
                  <a:lnTo>
                    <a:pt x="379" y="55"/>
                  </a:lnTo>
                  <a:lnTo>
                    <a:pt x="379" y="55"/>
                  </a:lnTo>
                  <a:lnTo>
                    <a:pt x="375" y="56"/>
                  </a:lnTo>
                  <a:lnTo>
                    <a:pt x="368" y="58"/>
                  </a:lnTo>
                  <a:lnTo>
                    <a:pt x="362" y="58"/>
                  </a:lnTo>
                  <a:lnTo>
                    <a:pt x="358" y="59"/>
                  </a:lnTo>
                  <a:lnTo>
                    <a:pt x="358" y="59"/>
                  </a:lnTo>
                  <a:lnTo>
                    <a:pt x="355" y="61"/>
                  </a:lnTo>
                  <a:lnTo>
                    <a:pt x="349" y="62"/>
                  </a:lnTo>
                  <a:lnTo>
                    <a:pt x="342" y="61"/>
                  </a:lnTo>
                  <a:lnTo>
                    <a:pt x="336" y="59"/>
                  </a:lnTo>
                  <a:lnTo>
                    <a:pt x="336" y="59"/>
                  </a:lnTo>
                  <a:lnTo>
                    <a:pt x="334" y="59"/>
                  </a:lnTo>
                  <a:lnTo>
                    <a:pt x="327" y="58"/>
                  </a:lnTo>
                  <a:lnTo>
                    <a:pt x="321" y="58"/>
                  </a:lnTo>
                  <a:lnTo>
                    <a:pt x="318" y="58"/>
                  </a:lnTo>
                  <a:lnTo>
                    <a:pt x="317" y="56"/>
                  </a:lnTo>
                  <a:lnTo>
                    <a:pt x="317" y="56"/>
                  </a:lnTo>
                  <a:lnTo>
                    <a:pt x="315" y="54"/>
                  </a:lnTo>
                  <a:lnTo>
                    <a:pt x="312" y="51"/>
                  </a:lnTo>
                  <a:lnTo>
                    <a:pt x="310" y="49"/>
                  </a:lnTo>
                  <a:lnTo>
                    <a:pt x="308" y="46"/>
                  </a:lnTo>
                  <a:lnTo>
                    <a:pt x="308" y="46"/>
                  </a:lnTo>
                  <a:lnTo>
                    <a:pt x="308" y="46"/>
                  </a:lnTo>
                  <a:lnTo>
                    <a:pt x="307" y="45"/>
                  </a:lnTo>
                  <a:lnTo>
                    <a:pt x="302" y="44"/>
                  </a:lnTo>
                  <a:lnTo>
                    <a:pt x="298" y="42"/>
                  </a:lnTo>
                  <a:lnTo>
                    <a:pt x="295" y="41"/>
                  </a:lnTo>
                  <a:lnTo>
                    <a:pt x="295" y="41"/>
                  </a:lnTo>
                  <a:lnTo>
                    <a:pt x="293" y="39"/>
                  </a:lnTo>
                  <a:lnTo>
                    <a:pt x="288" y="38"/>
                  </a:lnTo>
                  <a:lnTo>
                    <a:pt x="283" y="38"/>
                  </a:lnTo>
                  <a:lnTo>
                    <a:pt x="283" y="38"/>
                  </a:lnTo>
                  <a:lnTo>
                    <a:pt x="280" y="38"/>
                  </a:lnTo>
                  <a:lnTo>
                    <a:pt x="276" y="37"/>
                  </a:lnTo>
                  <a:lnTo>
                    <a:pt x="268" y="34"/>
                  </a:lnTo>
                  <a:lnTo>
                    <a:pt x="268" y="34"/>
                  </a:lnTo>
                  <a:lnTo>
                    <a:pt x="261" y="35"/>
                  </a:lnTo>
                  <a:lnTo>
                    <a:pt x="253" y="37"/>
                  </a:lnTo>
                  <a:lnTo>
                    <a:pt x="253" y="37"/>
                  </a:lnTo>
                  <a:lnTo>
                    <a:pt x="251" y="37"/>
                  </a:lnTo>
                  <a:lnTo>
                    <a:pt x="249" y="39"/>
                  </a:lnTo>
                  <a:lnTo>
                    <a:pt x="241" y="42"/>
                  </a:lnTo>
                  <a:lnTo>
                    <a:pt x="241" y="42"/>
                  </a:lnTo>
                  <a:lnTo>
                    <a:pt x="239" y="41"/>
                  </a:lnTo>
                  <a:lnTo>
                    <a:pt x="234" y="39"/>
                  </a:lnTo>
                  <a:lnTo>
                    <a:pt x="230" y="38"/>
                  </a:lnTo>
                  <a:lnTo>
                    <a:pt x="227" y="38"/>
                  </a:lnTo>
                  <a:lnTo>
                    <a:pt x="227" y="38"/>
                  </a:lnTo>
                  <a:lnTo>
                    <a:pt x="226" y="38"/>
                  </a:lnTo>
                  <a:lnTo>
                    <a:pt x="223" y="35"/>
                  </a:lnTo>
                  <a:lnTo>
                    <a:pt x="217" y="29"/>
                  </a:lnTo>
                  <a:lnTo>
                    <a:pt x="217" y="29"/>
                  </a:lnTo>
                  <a:lnTo>
                    <a:pt x="217" y="27"/>
                  </a:lnTo>
                  <a:lnTo>
                    <a:pt x="217" y="24"/>
                  </a:lnTo>
                  <a:lnTo>
                    <a:pt x="217" y="20"/>
                  </a:lnTo>
                  <a:lnTo>
                    <a:pt x="216" y="17"/>
                  </a:lnTo>
                  <a:lnTo>
                    <a:pt x="216" y="17"/>
                  </a:lnTo>
                  <a:lnTo>
                    <a:pt x="213" y="15"/>
                  </a:lnTo>
                  <a:lnTo>
                    <a:pt x="209" y="14"/>
                  </a:lnTo>
                  <a:lnTo>
                    <a:pt x="200" y="11"/>
                  </a:lnTo>
                  <a:lnTo>
                    <a:pt x="200" y="11"/>
                  </a:lnTo>
                  <a:lnTo>
                    <a:pt x="195" y="8"/>
                  </a:lnTo>
                  <a:lnTo>
                    <a:pt x="189" y="7"/>
                  </a:lnTo>
                  <a:lnTo>
                    <a:pt x="189" y="7"/>
                  </a:lnTo>
                  <a:lnTo>
                    <a:pt x="183" y="7"/>
                  </a:lnTo>
                  <a:lnTo>
                    <a:pt x="179" y="4"/>
                  </a:lnTo>
                  <a:lnTo>
                    <a:pt x="179" y="4"/>
                  </a:lnTo>
                  <a:lnTo>
                    <a:pt x="173" y="3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5" y="0"/>
                  </a:lnTo>
                  <a:lnTo>
                    <a:pt x="163" y="1"/>
                  </a:lnTo>
                  <a:lnTo>
                    <a:pt x="161" y="5"/>
                  </a:lnTo>
                  <a:lnTo>
                    <a:pt x="161" y="5"/>
                  </a:lnTo>
                  <a:lnTo>
                    <a:pt x="156" y="7"/>
                  </a:lnTo>
                  <a:lnTo>
                    <a:pt x="155" y="8"/>
                  </a:lnTo>
                  <a:lnTo>
                    <a:pt x="152" y="11"/>
                  </a:lnTo>
                  <a:lnTo>
                    <a:pt x="152" y="11"/>
                  </a:lnTo>
                  <a:lnTo>
                    <a:pt x="151" y="12"/>
                  </a:lnTo>
                  <a:lnTo>
                    <a:pt x="149" y="14"/>
                  </a:lnTo>
                  <a:lnTo>
                    <a:pt x="146" y="17"/>
                  </a:lnTo>
                  <a:lnTo>
                    <a:pt x="146" y="18"/>
                  </a:lnTo>
                  <a:lnTo>
                    <a:pt x="146" y="18"/>
                  </a:lnTo>
                  <a:lnTo>
                    <a:pt x="148" y="27"/>
                  </a:lnTo>
                  <a:lnTo>
                    <a:pt x="152" y="32"/>
                  </a:lnTo>
                  <a:lnTo>
                    <a:pt x="152" y="32"/>
                  </a:lnTo>
                  <a:lnTo>
                    <a:pt x="154" y="34"/>
                  </a:lnTo>
                  <a:lnTo>
                    <a:pt x="154" y="37"/>
                  </a:lnTo>
                  <a:lnTo>
                    <a:pt x="151" y="41"/>
                  </a:lnTo>
                  <a:lnTo>
                    <a:pt x="151" y="41"/>
                  </a:lnTo>
                  <a:lnTo>
                    <a:pt x="149" y="42"/>
                  </a:lnTo>
                  <a:lnTo>
                    <a:pt x="145" y="44"/>
                  </a:lnTo>
                  <a:lnTo>
                    <a:pt x="141" y="46"/>
                  </a:lnTo>
                  <a:lnTo>
                    <a:pt x="138" y="48"/>
                  </a:lnTo>
                  <a:lnTo>
                    <a:pt x="138" y="48"/>
                  </a:lnTo>
                  <a:lnTo>
                    <a:pt x="137" y="49"/>
                  </a:lnTo>
                  <a:lnTo>
                    <a:pt x="134" y="49"/>
                  </a:lnTo>
                  <a:lnTo>
                    <a:pt x="127" y="45"/>
                  </a:lnTo>
                  <a:lnTo>
                    <a:pt x="127" y="45"/>
                  </a:lnTo>
                  <a:lnTo>
                    <a:pt x="124" y="44"/>
                  </a:lnTo>
                  <a:lnTo>
                    <a:pt x="119" y="44"/>
                  </a:lnTo>
                  <a:lnTo>
                    <a:pt x="114" y="45"/>
                  </a:lnTo>
                  <a:lnTo>
                    <a:pt x="114" y="45"/>
                  </a:lnTo>
                  <a:lnTo>
                    <a:pt x="111" y="45"/>
                  </a:lnTo>
                  <a:lnTo>
                    <a:pt x="107" y="44"/>
                  </a:lnTo>
                  <a:lnTo>
                    <a:pt x="101" y="41"/>
                  </a:lnTo>
                  <a:lnTo>
                    <a:pt x="101" y="41"/>
                  </a:lnTo>
                  <a:lnTo>
                    <a:pt x="100" y="39"/>
                  </a:lnTo>
                  <a:lnTo>
                    <a:pt x="98" y="35"/>
                  </a:lnTo>
                  <a:lnTo>
                    <a:pt x="97" y="32"/>
                  </a:lnTo>
                  <a:lnTo>
                    <a:pt x="95" y="31"/>
                  </a:lnTo>
                  <a:lnTo>
                    <a:pt x="95" y="31"/>
                  </a:lnTo>
                  <a:lnTo>
                    <a:pt x="85" y="29"/>
                  </a:lnTo>
                  <a:lnTo>
                    <a:pt x="73" y="28"/>
                  </a:lnTo>
                  <a:lnTo>
                    <a:pt x="73" y="28"/>
                  </a:lnTo>
                  <a:lnTo>
                    <a:pt x="67" y="28"/>
                  </a:lnTo>
                  <a:lnTo>
                    <a:pt x="64" y="28"/>
                  </a:lnTo>
                  <a:lnTo>
                    <a:pt x="61" y="29"/>
                  </a:lnTo>
                  <a:lnTo>
                    <a:pt x="61" y="29"/>
                  </a:lnTo>
                  <a:lnTo>
                    <a:pt x="60" y="31"/>
                  </a:lnTo>
                  <a:lnTo>
                    <a:pt x="57" y="32"/>
                  </a:lnTo>
                  <a:lnTo>
                    <a:pt x="53" y="32"/>
                  </a:lnTo>
                  <a:lnTo>
                    <a:pt x="51" y="34"/>
                  </a:lnTo>
                  <a:lnTo>
                    <a:pt x="51" y="34"/>
                  </a:lnTo>
                  <a:lnTo>
                    <a:pt x="49" y="37"/>
                  </a:lnTo>
                  <a:lnTo>
                    <a:pt x="46" y="38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39" y="44"/>
                  </a:lnTo>
                  <a:lnTo>
                    <a:pt x="34" y="45"/>
                  </a:lnTo>
                  <a:lnTo>
                    <a:pt x="32" y="46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26" y="51"/>
                  </a:lnTo>
                  <a:lnTo>
                    <a:pt x="22" y="54"/>
                  </a:lnTo>
                  <a:lnTo>
                    <a:pt x="13" y="55"/>
                  </a:lnTo>
                  <a:lnTo>
                    <a:pt x="13" y="55"/>
                  </a:lnTo>
                  <a:lnTo>
                    <a:pt x="7" y="56"/>
                  </a:lnTo>
                  <a:lnTo>
                    <a:pt x="5" y="58"/>
                  </a:lnTo>
                  <a:lnTo>
                    <a:pt x="3" y="59"/>
                  </a:lnTo>
                  <a:lnTo>
                    <a:pt x="3" y="59"/>
                  </a:lnTo>
                  <a:lnTo>
                    <a:pt x="2" y="61"/>
                  </a:lnTo>
                  <a:lnTo>
                    <a:pt x="0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3" y="68"/>
                  </a:lnTo>
                  <a:lnTo>
                    <a:pt x="5" y="72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9" y="82"/>
                  </a:lnTo>
                  <a:lnTo>
                    <a:pt x="23" y="83"/>
                  </a:lnTo>
                  <a:lnTo>
                    <a:pt x="26" y="85"/>
                  </a:lnTo>
                  <a:lnTo>
                    <a:pt x="26" y="85"/>
                  </a:lnTo>
                  <a:lnTo>
                    <a:pt x="30" y="86"/>
                  </a:lnTo>
                  <a:lnTo>
                    <a:pt x="34" y="89"/>
                  </a:lnTo>
                  <a:lnTo>
                    <a:pt x="39" y="92"/>
                  </a:lnTo>
                  <a:lnTo>
                    <a:pt x="40" y="96"/>
                  </a:lnTo>
                  <a:lnTo>
                    <a:pt x="40" y="96"/>
                  </a:lnTo>
                  <a:lnTo>
                    <a:pt x="41" y="99"/>
                  </a:lnTo>
                  <a:lnTo>
                    <a:pt x="43" y="103"/>
                  </a:lnTo>
                  <a:lnTo>
                    <a:pt x="49" y="107"/>
                  </a:lnTo>
                  <a:lnTo>
                    <a:pt x="49" y="107"/>
                  </a:lnTo>
                  <a:lnTo>
                    <a:pt x="50" y="110"/>
                  </a:lnTo>
                  <a:lnTo>
                    <a:pt x="50" y="115"/>
                  </a:lnTo>
                  <a:lnTo>
                    <a:pt x="47" y="124"/>
                  </a:lnTo>
                  <a:lnTo>
                    <a:pt x="47" y="124"/>
                  </a:lnTo>
                  <a:lnTo>
                    <a:pt x="47" y="127"/>
                  </a:lnTo>
                  <a:lnTo>
                    <a:pt x="44" y="130"/>
                  </a:lnTo>
                  <a:lnTo>
                    <a:pt x="43" y="133"/>
                  </a:lnTo>
                  <a:lnTo>
                    <a:pt x="44" y="137"/>
                  </a:lnTo>
                  <a:lnTo>
                    <a:pt x="44" y="137"/>
                  </a:lnTo>
                  <a:lnTo>
                    <a:pt x="46" y="139"/>
                  </a:lnTo>
                  <a:lnTo>
                    <a:pt x="50" y="141"/>
                  </a:lnTo>
                  <a:lnTo>
                    <a:pt x="61" y="144"/>
                  </a:lnTo>
                  <a:lnTo>
                    <a:pt x="71" y="146"/>
                  </a:lnTo>
                  <a:lnTo>
                    <a:pt x="80" y="146"/>
                  </a:lnTo>
                  <a:lnTo>
                    <a:pt x="80" y="146"/>
                  </a:lnTo>
                  <a:lnTo>
                    <a:pt x="84" y="147"/>
                  </a:lnTo>
                  <a:lnTo>
                    <a:pt x="88" y="150"/>
                  </a:lnTo>
                  <a:lnTo>
                    <a:pt x="90" y="151"/>
                  </a:lnTo>
                  <a:lnTo>
                    <a:pt x="93" y="153"/>
                  </a:lnTo>
                  <a:lnTo>
                    <a:pt x="93" y="153"/>
                  </a:lnTo>
                  <a:lnTo>
                    <a:pt x="95" y="154"/>
                  </a:lnTo>
                  <a:lnTo>
                    <a:pt x="97" y="157"/>
                  </a:lnTo>
                  <a:lnTo>
                    <a:pt x="100" y="158"/>
                  </a:lnTo>
                  <a:lnTo>
                    <a:pt x="102" y="160"/>
                  </a:lnTo>
                  <a:lnTo>
                    <a:pt x="102" y="160"/>
                  </a:lnTo>
                  <a:lnTo>
                    <a:pt x="107" y="161"/>
                  </a:lnTo>
                  <a:lnTo>
                    <a:pt x="110" y="164"/>
                  </a:lnTo>
                  <a:lnTo>
                    <a:pt x="112" y="168"/>
                  </a:lnTo>
                  <a:lnTo>
                    <a:pt x="115" y="174"/>
                  </a:lnTo>
                  <a:lnTo>
                    <a:pt x="115" y="174"/>
                  </a:lnTo>
                  <a:lnTo>
                    <a:pt x="117" y="180"/>
                  </a:lnTo>
                  <a:lnTo>
                    <a:pt x="119" y="184"/>
                  </a:lnTo>
                  <a:lnTo>
                    <a:pt x="122" y="187"/>
                  </a:lnTo>
                  <a:lnTo>
                    <a:pt x="124" y="190"/>
                  </a:lnTo>
                  <a:lnTo>
                    <a:pt x="124" y="190"/>
                  </a:lnTo>
                  <a:lnTo>
                    <a:pt x="125" y="191"/>
                  </a:lnTo>
                  <a:lnTo>
                    <a:pt x="127" y="193"/>
                  </a:lnTo>
                  <a:lnTo>
                    <a:pt x="132" y="193"/>
                  </a:lnTo>
                  <a:lnTo>
                    <a:pt x="145" y="193"/>
                  </a:lnTo>
                  <a:lnTo>
                    <a:pt x="145" y="193"/>
                  </a:lnTo>
                  <a:lnTo>
                    <a:pt x="165" y="193"/>
                  </a:lnTo>
                  <a:lnTo>
                    <a:pt x="183" y="194"/>
                  </a:lnTo>
                  <a:lnTo>
                    <a:pt x="183" y="194"/>
                  </a:lnTo>
                  <a:lnTo>
                    <a:pt x="196" y="194"/>
                  </a:lnTo>
                  <a:lnTo>
                    <a:pt x="205" y="197"/>
                  </a:lnTo>
                  <a:lnTo>
                    <a:pt x="212" y="200"/>
                  </a:lnTo>
                  <a:lnTo>
                    <a:pt x="212" y="200"/>
                  </a:lnTo>
                  <a:lnTo>
                    <a:pt x="217" y="202"/>
                  </a:lnTo>
                  <a:lnTo>
                    <a:pt x="222" y="202"/>
                  </a:lnTo>
                  <a:lnTo>
                    <a:pt x="226" y="202"/>
                  </a:lnTo>
                  <a:lnTo>
                    <a:pt x="229" y="204"/>
                  </a:lnTo>
                  <a:lnTo>
                    <a:pt x="229" y="204"/>
                  </a:lnTo>
                  <a:lnTo>
                    <a:pt x="237" y="207"/>
                  </a:lnTo>
                  <a:lnTo>
                    <a:pt x="240" y="208"/>
                  </a:lnTo>
                  <a:lnTo>
                    <a:pt x="246" y="208"/>
                  </a:lnTo>
                  <a:lnTo>
                    <a:pt x="246" y="208"/>
                  </a:lnTo>
                  <a:lnTo>
                    <a:pt x="250" y="208"/>
                  </a:lnTo>
                  <a:lnTo>
                    <a:pt x="253" y="210"/>
                  </a:lnTo>
                  <a:lnTo>
                    <a:pt x="254" y="212"/>
                  </a:lnTo>
                  <a:lnTo>
                    <a:pt x="258" y="214"/>
                  </a:lnTo>
                  <a:lnTo>
                    <a:pt x="258" y="214"/>
                  </a:lnTo>
                  <a:lnTo>
                    <a:pt x="263" y="212"/>
                  </a:lnTo>
                  <a:lnTo>
                    <a:pt x="268" y="210"/>
                  </a:lnTo>
                  <a:lnTo>
                    <a:pt x="277" y="204"/>
                  </a:lnTo>
                  <a:lnTo>
                    <a:pt x="285" y="200"/>
                  </a:lnTo>
                  <a:lnTo>
                    <a:pt x="285" y="200"/>
                  </a:lnTo>
                  <a:lnTo>
                    <a:pt x="291" y="198"/>
                  </a:lnTo>
                  <a:lnTo>
                    <a:pt x="295" y="197"/>
                  </a:lnTo>
                  <a:lnTo>
                    <a:pt x="307" y="197"/>
                  </a:lnTo>
                  <a:lnTo>
                    <a:pt x="322" y="198"/>
                  </a:lnTo>
                  <a:lnTo>
                    <a:pt x="322" y="198"/>
                  </a:lnTo>
                  <a:lnTo>
                    <a:pt x="328" y="198"/>
                  </a:lnTo>
                  <a:lnTo>
                    <a:pt x="336" y="197"/>
                  </a:lnTo>
                  <a:lnTo>
                    <a:pt x="344" y="193"/>
                  </a:lnTo>
                  <a:lnTo>
                    <a:pt x="351" y="185"/>
                  </a:lnTo>
                  <a:lnTo>
                    <a:pt x="351" y="185"/>
                  </a:lnTo>
                  <a:lnTo>
                    <a:pt x="356" y="181"/>
                  </a:lnTo>
                  <a:lnTo>
                    <a:pt x="363" y="178"/>
                  </a:lnTo>
                  <a:lnTo>
                    <a:pt x="368" y="176"/>
                  </a:lnTo>
                  <a:lnTo>
                    <a:pt x="369" y="173"/>
                  </a:lnTo>
                  <a:lnTo>
                    <a:pt x="371" y="171"/>
                  </a:lnTo>
                  <a:lnTo>
                    <a:pt x="371" y="171"/>
                  </a:lnTo>
                  <a:lnTo>
                    <a:pt x="369" y="166"/>
                  </a:lnTo>
                  <a:lnTo>
                    <a:pt x="366" y="161"/>
                  </a:lnTo>
                  <a:lnTo>
                    <a:pt x="365" y="157"/>
                  </a:lnTo>
                  <a:lnTo>
                    <a:pt x="365" y="154"/>
                  </a:lnTo>
                  <a:lnTo>
                    <a:pt x="366" y="153"/>
                  </a:lnTo>
                  <a:lnTo>
                    <a:pt x="366" y="153"/>
                  </a:lnTo>
                  <a:lnTo>
                    <a:pt x="369" y="149"/>
                  </a:lnTo>
                  <a:lnTo>
                    <a:pt x="373" y="147"/>
                  </a:lnTo>
                  <a:lnTo>
                    <a:pt x="378" y="147"/>
                  </a:lnTo>
                  <a:lnTo>
                    <a:pt x="382" y="149"/>
                  </a:lnTo>
                  <a:lnTo>
                    <a:pt x="382" y="149"/>
                  </a:lnTo>
                  <a:lnTo>
                    <a:pt x="386" y="150"/>
                  </a:lnTo>
                  <a:lnTo>
                    <a:pt x="392" y="150"/>
                  </a:lnTo>
                  <a:lnTo>
                    <a:pt x="399" y="150"/>
                  </a:lnTo>
                  <a:lnTo>
                    <a:pt x="407" y="146"/>
                  </a:lnTo>
                  <a:lnTo>
                    <a:pt x="407" y="146"/>
                  </a:lnTo>
                  <a:lnTo>
                    <a:pt x="415" y="141"/>
                  </a:lnTo>
                  <a:lnTo>
                    <a:pt x="420" y="140"/>
                  </a:lnTo>
                  <a:lnTo>
                    <a:pt x="432" y="139"/>
                  </a:lnTo>
                  <a:lnTo>
                    <a:pt x="432" y="139"/>
                  </a:lnTo>
                  <a:lnTo>
                    <a:pt x="436" y="137"/>
                  </a:lnTo>
                  <a:lnTo>
                    <a:pt x="440" y="134"/>
                  </a:lnTo>
                  <a:lnTo>
                    <a:pt x="441" y="130"/>
                  </a:lnTo>
                  <a:lnTo>
                    <a:pt x="446" y="126"/>
                  </a:lnTo>
                  <a:lnTo>
                    <a:pt x="446" y="126"/>
                  </a:lnTo>
                  <a:lnTo>
                    <a:pt x="450" y="122"/>
                  </a:lnTo>
                  <a:lnTo>
                    <a:pt x="456" y="119"/>
                  </a:lnTo>
                  <a:lnTo>
                    <a:pt x="460" y="117"/>
                  </a:lnTo>
                  <a:lnTo>
                    <a:pt x="466" y="117"/>
                  </a:lnTo>
                  <a:lnTo>
                    <a:pt x="466" y="117"/>
                  </a:lnTo>
                  <a:lnTo>
                    <a:pt x="470" y="116"/>
                  </a:lnTo>
                  <a:lnTo>
                    <a:pt x="475" y="115"/>
                  </a:lnTo>
                  <a:lnTo>
                    <a:pt x="481" y="113"/>
                  </a:lnTo>
                  <a:lnTo>
                    <a:pt x="485" y="113"/>
                  </a:lnTo>
                  <a:lnTo>
                    <a:pt x="485" y="113"/>
                  </a:lnTo>
                  <a:lnTo>
                    <a:pt x="491" y="115"/>
                  </a:lnTo>
                  <a:lnTo>
                    <a:pt x="495" y="115"/>
                  </a:lnTo>
                  <a:lnTo>
                    <a:pt x="500" y="113"/>
                  </a:lnTo>
                  <a:lnTo>
                    <a:pt x="501" y="113"/>
                  </a:lnTo>
                  <a:lnTo>
                    <a:pt x="502" y="110"/>
                  </a:lnTo>
                  <a:lnTo>
                    <a:pt x="502" y="110"/>
                  </a:lnTo>
                  <a:lnTo>
                    <a:pt x="501" y="109"/>
                  </a:lnTo>
                  <a:lnTo>
                    <a:pt x="500" y="106"/>
                  </a:lnTo>
                  <a:lnTo>
                    <a:pt x="494" y="100"/>
                  </a:lnTo>
                  <a:lnTo>
                    <a:pt x="487" y="95"/>
                  </a:lnTo>
                  <a:lnTo>
                    <a:pt x="481" y="89"/>
                  </a:lnTo>
                  <a:lnTo>
                    <a:pt x="481" y="89"/>
                  </a:lnTo>
                  <a:close/>
                </a:path>
              </a:pathLst>
            </a:custGeom>
            <a:grpFill/>
            <a:ln w="6350">
              <a:solidFill>
                <a:srgbClr val="F2F2F2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7" name="Freeform 67"/>
            <p:cNvSpPr/>
            <p:nvPr/>
          </p:nvSpPr>
          <p:spPr bwMode="auto">
            <a:xfrm>
              <a:off x="6055543" y="2919701"/>
              <a:ext cx="274921" cy="224277"/>
            </a:xfrm>
            <a:custGeom>
              <a:avLst/>
              <a:gdLst>
                <a:gd name="T0" fmla="*/ 3 w 152"/>
                <a:gd name="T1" fmla="*/ 33 h 124"/>
                <a:gd name="T2" fmla="*/ 1 w 152"/>
                <a:gd name="T3" fmla="*/ 42 h 124"/>
                <a:gd name="T4" fmla="*/ 1 w 152"/>
                <a:gd name="T5" fmla="*/ 49 h 124"/>
                <a:gd name="T6" fmla="*/ 5 w 152"/>
                <a:gd name="T7" fmla="*/ 56 h 124"/>
                <a:gd name="T8" fmla="*/ 7 w 152"/>
                <a:gd name="T9" fmla="*/ 64 h 124"/>
                <a:gd name="T10" fmla="*/ 11 w 152"/>
                <a:gd name="T11" fmla="*/ 77 h 124"/>
                <a:gd name="T12" fmla="*/ 11 w 152"/>
                <a:gd name="T13" fmla="*/ 84 h 124"/>
                <a:gd name="T14" fmla="*/ 21 w 152"/>
                <a:gd name="T15" fmla="*/ 90 h 124"/>
                <a:gd name="T16" fmla="*/ 31 w 152"/>
                <a:gd name="T17" fmla="*/ 95 h 124"/>
                <a:gd name="T18" fmla="*/ 32 w 152"/>
                <a:gd name="T19" fmla="*/ 100 h 124"/>
                <a:gd name="T20" fmla="*/ 39 w 152"/>
                <a:gd name="T21" fmla="*/ 101 h 124"/>
                <a:gd name="T22" fmla="*/ 44 w 152"/>
                <a:gd name="T23" fmla="*/ 98 h 124"/>
                <a:gd name="T24" fmla="*/ 51 w 152"/>
                <a:gd name="T25" fmla="*/ 100 h 124"/>
                <a:gd name="T26" fmla="*/ 54 w 152"/>
                <a:gd name="T27" fmla="*/ 105 h 124"/>
                <a:gd name="T28" fmla="*/ 64 w 152"/>
                <a:gd name="T29" fmla="*/ 108 h 124"/>
                <a:gd name="T30" fmla="*/ 66 w 152"/>
                <a:gd name="T31" fmla="*/ 112 h 124"/>
                <a:gd name="T32" fmla="*/ 71 w 152"/>
                <a:gd name="T33" fmla="*/ 117 h 124"/>
                <a:gd name="T34" fmla="*/ 79 w 152"/>
                <a:gd name="T35" fmla="*/ 117 h 124"/>
                <a:gd name="T36" fmla="*/ 86 w 152"/>
                <a:gd name="T37" fmla="*/ 118 h 124"/>
                <a:gd name="T38" fmla="*/ 95 w 152"/>
                <a:gd name="T39" fmla="*/ 118 h 124"/>
                <a:gd name="T40" fmla="*/ 103 w 152"/>
                <a:gd name="T41" fmla="*/ 118 h 124"/>
                <a:gd name="T42" fmla="*/ 115 w 152"/>
                <a:gd name="T43" fmla="*/ 120 h 124"/>
                <a:gd name="T44" fmla="*/ 123 w 152"/>
                <a:gd name="T45" fmla="*/ 124 h 124"/>
                <a:gd name="T46" fmla="*/ 130 w 152"/>
                <a:gd name="T47" fmla="*/ 120 h 124"/>
                <a:gd name="T48" fmla="*/ 136 w 152"/>
                <a:gd name="T49" fmla="*/ 107 h 124"/>
                <a:gd name="T50" fmla="*/ 147 w 152"/>
                <a:gd name="T51" fmla="*/ 95 h 124"/>
                <a:gd name="T52" fmla="*/ 152 w 152"/>
                <a:gd name="T53" fmla="*/ 93 h 124"/>
                <a:gd name="T54" fmla="*/ 144 w 152"/>
                <a:gd name="T55" fmla="*/ 77 h 124"/>
                <a:gd name="T56" fmla="*/ 143 w 152"/>
                <a:gd name="T57" fmla="*/ 63 h 124"/>
                <a:gd name="T58" fmla="*/ 142 w 152"/>
                <a:gd name="T59" fmla="*/ 59 h 124"/>
                <a:gd name="T60" fmla="*/ 139 w 152"/>
                <a:gd name="T61" fmla="*/ 54 h 124"/>
                <a:gd name="T62" fmla="*/ 147 w 152"/>
                <a:gd name="T63" fmla="*/ 47 h 124"/>
                <a:gd name="T64" fmla="*/ 149 w 152"/>
                <a:gd name="T65" fmla="*/ 40 h 124"/>
                <a:gd name="T66" fmla="*/ 147 w 152"/>
                <a:gd name="T67" fmla="*/ 33 h 124"/>
                <a:gd name="T68" fmla="*/ 143 w 152"/>
                <a:gd name="T69" fmla="*/ 25 h 124"/>
                <a:gd name="T70" fmla="*/ 144 w 152"/>
                <a:gd name="T71" fmla="*/ 19 h 124"/>
                <a:gd name="T72" fmla="*/ 132 w 152"/>
                <a:gd name="T73" fmla="*/ 12 h 124"/>
                <a:gd name="T74" fmla="*/ 132 w 152"/>
                <a:gd name="T75" fmla="*/ 12 h 124"/>
                <a:gd name="T76" fmla="*/ 89 w 152"/>
                <a:gd name="T77" fmla="*/ 9 h 124"/>
                <a:gd name="T78" fmla="*/ 82 w 152"/>
                <a:gd name="T79" fmla="*/ 6 h 124"/>
                <a:gd name="T80" fmla="*/ 72 w 152"/>
                <a:gd name="T81" fmla="*/ 12 h 124"/>
                <a:gd name="T82" fmla="*/ 65 w 152"/>
                <a:gd name="T83" fmla="*/ 2 h 124"/>
                <a:gd name="T84" fmla="*/ 61 w 152"/>
                <a:gd name="T85" fmla="*/ 0 h 124"/>
                <a:gd name="T86" fmla="*/ 34 w 152"/>
                <a:gd name="T87" fmla="*/ 9 h 124"/>
                <a:gd name="T88" fmla="*/ 27 w 152"/>
                <a:gd name="T89" fmla="*/ 13 h 124"/>
                <a:gd name="T90" fmla="*/ 8 w 152"/>
                <a:gd name="T91" fmla="*/ 17 h 124"/>
                <a:gd name="T92" fmla="*/ 5 w 152"/>
                <a:gd name="T93" fmla="*/ 20 h 124"/>
                <a:gd name="T94" fmla="*/ 1 w 152"/>
                <a:gd name="T95" fmla="*/ 2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2" h="124">
                  <a:moveTo>
                    <a:pt x="1" y="25"/>
                  </a:moveTo>
                  <a:lnTo>
                    <a:pt x="1" y="25"/>
                  </a:lnTo>
                  <a:lnTo>
                    <a:pt x="3" y="33"/>
                  </a:lnTo>
                  <a:lnTo>
                    <a:pt x="1" y="39"/>
                  </a:lnTo>
                  <a:lnTo>
                    <a:pt x="1" y="42"/>
                  </a:lnTo>
                  <a:lnTo>
                    <a:pt x="1" y="42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4" y="52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9"/>
                  </a:lnTo>
                  <a:lnTo>
                    <a:pt x="7" y="64"/>
                  </a:lnTo>
                  <a:lnTo>
                    <a:pt x="7" y="64"/>
                  </a:lnTo>
                  <a:lnTo>
                    <a:pt x="8" y="73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3" y="81"/>
                  </a:lnTo>
                  <a:lnTo>
                    <a:pt x="11" y="84"/>
                  </a:lnTo>
                  <a:lnTo>
                    <a:pt x="11" y="84"/>
                  </a:lnTo>
                  <a:lnTo>
                    <a:pt x="17" y="87"/>
                  </a:lnTo>
                  <a:lnTo>
                    <a:pt x="21" y="90"/>
                  </a:lnTo>
                  <a:lnTo>
                    <a:pt x="21" y="90"/>
                  </a:lnTo>
                  <a:lnTo>
                    <a:pt x="28" y="94"/>
                  </a:lnTo>
                  <a:lnTo>
                    <a:pt x="31" y="95"/>
                  </a:lnTo>
                  <a:lnTo>
                    <a:pt x="31" y="97"/>
                  </a:lnTo>
                  <a:lnTo>
                    <a:pt x="31" y="97"/>
                  </a:lnTo>
                  <a:lnTo>
                    <a:pt x="32" y="100"/>
                  </a:lnTo>
                  <a:lnTo>
                    <a:pt x="35" y="101"/>
                  </a:lnTo>
                  <a:lnTo>
                    <a:pt x="38" y="103"/>
                  </a:lnTo>
                  <a:lnTo>
                    <a:pt x="39" y="101"/>
                  </a:lnTo>
                  <a:lnTo>
                    <a:pt x="39" y="101"/>
                  </a:lnTo>
                  <a:lnTo>
                    <a:pt x="41" y="100"/>
                  </a:lnTo>
                  <a:lnTo>
                    <a:pt x="44" y="98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1" y="100"/>
                  </a:lnTo>
                  <a:lnTo>
                    <a:pt x="52" y="101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5" y="107"/>
                  </a:lnTo>
                  <a:lnTo>
                    <a:pt x="58" y="107"/>
                  </a:lnTo>
                  <a:lnTo>
                    <a:pt x="64" y="108"/>
                  </a:lnTo>
                  <a:lnTo>
                    <a:pt x="64" y="108"/>
                  </a:lnTo>
                  <a:lnTo>
                    <a:pt x="65" y="110"/>
                  </a:lnTo>
                  <a:lnTo>
                    <a:pt x="66" y="112"/>
                  </a:lnTo>
                  <a:lnTo>
                    <a:pt x="69" y="115"/>
                  </a:lnTo>
                  <a:lnTo>
                    <a:pt x="71" y="117"/>
                  </a:lnTo>
                  <a:lnTo>
                    <a:pt x="71" y="117"/>
                  </a:lnTo>
                  <a:lnTo>
                    <a:pt x="74" y="118"/>
                  </a:lnTo>
                  <a:lnTo>
                    <a:pt x="76" y="117"/>
                  </a:lnTo>
                  <a:lnTo>
                    <a:pt x="79" y="117"/>
                  </a:lnTo>
                  <a:lnTo>
                    <a:pt x="81" y="117"/>
                  </a:lnTo>
                  <a:lnTo>
                    <a:pt x="81" y="117"/>
                  </a:lnTo>
                  <a:lnTo>
                    <a:pt x="86" y="118"/>
                  </a:lnTo>
                  <a:lnTo>
                    <a:pt x="91" y="118"/>
                  </a:lnTo>
                  <a:lnTo>
                    <a:pt x="95" y="118"/>
                  </a:lnTo>
                  <a:lnTo>
                    <a:pt x="95" y="118"/>
                  </a:lnTo>
                  <a:lnTo>
                    <a:pt x="98" y="117"/>
                  </a:lnTo>
                  <a:lnTo>
                    <a:pt x="100" y="118"/>
                  </a:lnTo>
                  <a:lnTo>
                    <a:pt x="103" y="118"/>
                  </a:lnTo>
                  <a:lnTo>
                    <a:pt x="106" y="120"/>
                  </a:lnTo>
                  <a:lnTo>
                    <a:pt x="106" y="120"/>
                  </a:lnTo>
                  <a:lnTo>
                    <a:pt x="115" y="120"/>
                  </a:lnTo>
                  <a:lnTo>
                    <a:pt x="120" y="122"/>
                  </a:lnTo>
                  <a:lnTo>
                    <a:pt x="120" y="122"/>
                  </a:lnTo>
                  <a:lnTo>
                    <a:pt x="123" y="124"/>
                  </a:lnTo>
                  <a:lnTo>
                    <a:pt x="130" y="124"/>
                  </a:lnTo>
                  <a:lnTo>
                    <a:pt x="130" y="124"/>
                  </a:lnTo>
                  <a:lnTo>
                    <a:pt x="130" y="120"/>
                  </a:lnTo>
                  <a:lnTo>
                    <a:pt x="129" y="114"/>
                  </a:lnTo>
                  <a:lnTo>
                    <a:pt x="129" y="114"/>
                  </a:lnTo>
                  <a:lnTo>
                    <a:pt x="136" y="107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47" y="95"/>
                  </a:lnTo>
                  <a:lnTo>
                    <a:pt x="149" y="95"/>
                  </a:lnTo>
                  <a:lnTo>
                    <a:pt x="152" y="93"/>
                  </a:lnTo>
                  <a:lnTo>
                    <a:pt x="152" y="93"/>
                  </a:lnTo>
                  <a:lnTo>
                    <a:pt x="152" y="90"/>
                  </a:lnTo>
                  <a:lnTo>
                    <a:pt x="149" y="84"/>
                  </a:lnTo>
                  <a:lnTo>
                    <a:pt x="144" y="77"/>
                  </a:lnTo>
                  <a:lnTo>
                    <a:pt x="144" y="77"/>
                  </a:lnTo>
                  <a:lnTo>
                    <a:pt x="143" y="71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43" y="61"/>
                  </a:lnTo>
                  <a:lnTo>
                    <a:pt x="142" y="59"/>
                  </a:lnTo>
                  <a:lnTo>
                    <a:pt x="139" y="57"/>
                  </a:lnTo>
                  <a:lnTo>
                    <a:pt x="139" y="54"/>
                  </a:lnTo>
                  <a:lnTo>
                    <a:pt x="139" y="54"/>
                  </a:lnTo>
                  <a:lnTo>
                    <a:pt x="139" y="53"/>
                  </a:lnTo>
                  <a:lnTo>
                    <a:pt x="142" y="50"/>
                  </a:lnTo>
                  <a:lnTo>
                    <a:pt x="147" y="47"/>
                  </a:lnTo>
                  <a:lnTo>
                    <a:pt x="147" y="47"/>
                  </a:lnTo>
                  <a:lnTo>
                    <a:pt x="149" y="44"/>
                  </a:lnTo>
                  <a:lnTo>
                    <a:pt x="149" y="40"/>
                  </a:lnTo>
                  <a:lnTo>
                    <a:pt x="149" y="36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4" y="30"/>
                  </a:lnTo>
                  <a:lnTo>
                    <a:pt x="143" y="27"/>
                  </a:lnTo>
                  <a:lnTo>
                    <a:pt x="143" y="25"/>
                  </a:lnTo>
                  <a:lnTo>
                    <a:pt x="144" y="20"/>
                  </a:lnTo>
                  <a:lnTo>
                    <a:pt x="144" y="20"/>
                  </a:lnTo>
                  <a:lnTo>
                    <a:pt x="144" y="19"/>
                  </a:lnTo>
                  <a:lnTo>
                    <a:pt x="143" y="17"/>
                  </a:lnTo>
                  <a:lnTo>
                    <a:pt x="139" y="15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32" y="12"/>
                  </a:lnTo>
                  <a:lnTo>
                    <a:pt x="120" y="12"/>
                  </a:lnTo>
                  <a:lnTo>
                    <a:pt x="108" y="12"/>
                  </a:lnTo>
                  <a:lnTo>
                    <a:pt x="89" y="9"/>
                  </a:lnTo>
                  <a:lnTo>
                    <a:pt x="89" y="9"/>
                  </a:lnTo>
                  <a:lnTo>
                    <a:pt x="82" y="6"/>
                  </a:lnTo>
                  <a:lnTo>
                    <a:pt x="82" y="6"/>
                  </a:lnTo>
                  <a:lnTo>
                    <a:pt x="78" y="10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69" y="10"/>
                  </a:lnTo>
                  <a:lnTo>
                    <a:pt x="66" y="8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4" y="0"/>
                  </a:lnTo>
                  <a:lnTo>
                    <a:pt x="61" y="0"/>
                  </a:lnTo>
                  <a:lnTo>
                    <a:pt x="51" y="2"/>
                  </a:lnTo>
                  <a:lnTo>
                    <a:pt x="39" y="6"/>
                  </a:lnTo>
                  <a:lnTo>
                    <a:pt x="34" y="9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27" y="13"/>
                  </a:lnTo>
                  <a:lnTo>
                    <a:pt x="24" y="15"/>
                  </a:lnTo>
                  <a:lnTo>
                    <a:pt x="15" y="16"/>
                  </a:lnTo>
                  <a:lnTo>
                    <a:pt x="8" y="17"/>
                  </a:lnTo>
                  <a:lnTo>
                    <a:pt x="7" y="19"/>
                  </a:lnTo>
                  <a:lnTo>
                    <a:pt x="5" y="20"/>
                  </a:lnTo>
                  <a:lnTo>
                    <a:pt x="5" y="20"/>
                  </a:lnTo>
                  <a:lnTo>
                    <a:pt x="4" y="23"/>
                  </a:lnTo>
                  <a:lnTo>
                    <a:pt x="1" y="23"/>
                  </a:lnTo>
                  <a:lnTo>
                    <a:pt x="1" y="23"/>
                  </a:lnTo>
                  <a:lnTo>
                    <a:pt x="1" y="25"/>
                  </a:lnTo>
                  <a:lnTo>
                    <a:pt x="1" y="25"/>
                  </a:lnTo>
                  <a:close/>
                </a:path>
              </a:pathLst>
            </a:custGeom>
            <a:grpFill/>
            <a:ln w="6350">
              <a:solidFill>
                <a:srgbClr val="F2F2F2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9" name="Freeform 101"/>
            <p:cNvSpPr/>
            <p:nvPr/>
          </p:nvSpPr>
          <p:spPr bwMode="auto">
            <a:xfrm>
              <a:off x="2235598" y="3720949"/>
              <a:ext cx="877213" cy="546223"/>
            </a:xfrm>
            <a:custGeom>
              <a:avLst/>
              <a:gdLst>
                <a:gd name="T0" fmla="*/ 425 w 485"/>
                <a:gd name="T1" fmla="*/ 283 h 302"/>
                <a:gd name="T2" fmla="*/ 415 w 485"/>
                <a:gd name="T3" fmla="*/ 265 h 302"/>
                <a:gd name="T4" fmla="*/ 448 w 485"/>
                <a:gd name="T5" fmla="*/ 255 h 302"/>
                <a:gd name="T6" fmla="*/ 466 w 485"/>
                <a:gd name="T7" fmla="*/ 251 h 302"/>
                <a:gd name="T8" fmla="*/ 476 w 485"/>
                <a:gd name="T9" fmla="*/ 210 h 302"/>
                <a:gd name="T10" fmla="*/ 483 w 485"/>
                <a:gd name="T11" fmla="*/ 194 h 302"/>
                <a:gd name="T12" fmla="*/ 447 w 485"/>
                <a:gd name="T13" fmla="*/ 194 h 302"/>
                <a:gd name="T14" fmla="*/ 425 w 485"/>
                <a:gd name="T15" fmla="*/ 218 h 302"/>
                <a:gd name="T16" fmla="*/ 415 w 485"/>
                <a:gd name="T17" fmla="*/ 237 h 302"/>
                <a:gd name="T18" fmla="*/ 405 w 485"/>
                <a:gd name="T19" fmla="*/ 244 h 302"/>
                <a:gd name="T20" fmla="*/ 357 w 485"/>
                <a:gd name="T21" fmla="*/ 248 h 302"/>
                <a:gd name="T22" fmla="*/ 336 w 485"/>
                <a:gd name="T23" fmla="*/ 235 h 302"/>
                <a:gd name="T24" fmla="*/ 316 w 485"/>
                <a:gd name="T25" fmla="*/ 203 h 302"/>
                <a:gd name="T26" fmla="*/ 312 w 485"/>
                <a:gd name="T27" fmla="*/ 140 h 302"/>
                <a:gd name="T28" fmla="*/ 310 w 485"/>
                <a:gd name="T29" fmla="*/ 118 h 302"/>
                <a:gd name="T30" fmla="*/ 283 w 485"/>
                <a:gd name="T31" fmla="*/ 101 h 302"/>
                <a:gd name="T32" fmla="*/ 272 w 485"/>
                <a:gd name="T33" fmla="*/ 81 h 302"/>
                <a:gd name="T34" fmla="*/ 242 w 485"/>
                <a:gd name="T35" fmla="*/ 51 h 302"/>
                <a:gd name="T36" fmla="*/ 224 w 485"/>
                <a:gd name="T37" fmla="*/ 65 h 302"/>
                <a:gd name="T38" fmla="*/ 201 w 485"/>
                <a:gd name="T39" fmla="*/ 51 h 302"/>
                <a:gd name="T40" fmla="*/ 179 w 485"/>
                <a:gd name="T41" fmla="*/ 24 h 302"/>
                <a:gd name="T42" fmla="*/ 54 w 485"/>
                <a:gd name="T43" fmla="*/ 10 h 302"/>
                <a:gd name="T44" fmla="*/ 3 w 485"/>
                <a:gd name="T45" fmla="*/ 11 h 302"/>
                <a:gd name="T46" fmla="*/ 21 w 485"/>
                <a:gd name="T47" fmla="*/ 49 h 302"/>
                <a:gd name="T48" fmla="*/ 48 w 485"/>
                <a:gd name="T49" fmla="*/ 76 h 302"/>
                <a:gd name="T50" fmla="*/ 38 w 485"/>
                <a:gd name="T51" fmla="*/ 86 h 302"/>
                <a:gd name="T52" fmla="*/ 57 w 485"/>
                <a:gd name="T53" fmla="*/ 102 h 302"/>
                <a:gd name="T54" fmla="*/ 81 w 485"/>
                <a:gd name="T55" fmla="*/ 125 h 302"/>
                <a:gd name="T56" fmla="*/ 96 w 485"/>
                <a:gd name="T57" fmla="*/ 149 h 302"/>
                <a:gd name="T58" fmla="*/ 115 w 485"/>
                <a:gd name="T59" fmla="*/ 171 h 302"/>
                <a:gd name="T60" fmla="*/ 119 w 485"/>
                <a:gd name="T61" fmla="*/ 156 h 302"/>
                <a:gd name="T62" fmla="*/ 105 w 485"/>
                <a:gd name="T63" fmla="*/ 146 h 302"/>
                <a:gd name="T64" fmla="*/ 98 w 485"/>
                <a:gd name="T65" fmla="*/ 127 h 302"/>
                <a:gd name="T66" fmla="*/ 72 w 485"/>
                <a:gd name="T67" fmla="*/ 85 h 302"/>
                <a:gd name="T68" fmla="*/ 62 w 485"/>
                <a:gd name="T69" fmla="*/ 62 h 302"/>
                <a:gd name="T70" fmla="*/ 45 w 485"/>
                <a:gd name="T71" fmla="*/ 52 h 302"/>
                <a:gd name="T72" fmla="*/ 35 w 485"/>
                <a:gd name="T73" fmla="*/ 18 h 302"/>
                <a:gd name="T74" fmla="*/ 44 w 485"/>
                <a:gd name="T75" fmla="*/ 20 h 302"/>
                <a:gd name="T76" fmla="*/ 55 w 485"/>
                <a:gd name="T77" fmla="*/ 23 h 302"/>
                <a:gd name="T78" fmla="*/ 65 w 485"/>
                <a:gd name="T79" fmla="*/ 27 h 302"/>
                <a:gd name="T80" fmla="*/ 74 w 485"/>
                <a:gd name="T81" fmla="*/ 57 h 302"/>
                <a:gd name="T82" fmla="*/ 76 w 485"/>
                <a:gd name="T83" fmla="*/ 69 h 302"/>
                <a:gd name="T84" fmla="*/ 93 w 485"/>
                <a:gd name="T85" fmla="*/ 79 h 302"/>
                <a:gd name="T86" fmla="*/ 108 w 485"/>
                <a:gd name="T87" fmla="*/ 95 h 302"/>
                <a:gd name="T88" fmla="*/ 122 w 485"/>
                <a:gd name="T89" fmla="*/ 105 h 302"/>
                <a:gd name="T90" fmla="*/ 125 w 485"/>
                <a:gd name="T91" fmla="*/ 120 h 302"/>
                <a:gd name="T92" fmla="*/ 147 w 485"/>
                <a:gd name="T93" fmla="*/ 139 h 302"/>
                <a:gd name="T94" fmla="*/ 190 w 485"/>
                <a:gd name="T95" fmla="*/ 194 h 302"/>
                <a:gd name="T96" fmla="*/ 187 w 485"/>
                <a:gd name="T97" fmla="*/ 210 h 302"/>
                <a:gd name="T98" fmla="*/ 194 w 485"/>
                <a:gd name="T99" fmla="*/ 231 h 302"/>
                <a:gd name="T100" fmla="*/ 225 w 485"/>
                <a:gd name="T101" fmla="*/ 251 h 302"/>
                <a:gd name="T102" fmla="*/ 268 w 485"/>
                <a:gd name="T103" fmla="*/ 268 h 302"/>
                <a:gd name="T104" fmla="*/ 327 w 485"/>
                <a:gd name="T105" fmla="*/ 289 h 302"/>
                <a:gd name="T106" fmla="*/ 369 w 485"/>
                <a:gd name="T107" fmla="*/ 286 h 302"/>
                <a:gd name="T108" fmla="*/ 404 w 485"/>
                <a:gd name="T109" fmla="*/ 285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" h="302">
                  <a:moveTo>
                    <a:pt x="404" y="285"/>
                  </a:moveTo>
                  <a:lnTo>
                    <a:pt x="404" y="285"/>
                  </a:lnTo>
                  <a:lnTo>
                    <a:pt x="415" y="285"/>
                  </a:lnTo>
                  <a:lnTo>
                    <a:pt x="422" y="285"/>
                  </a:lnTo>
                  <a:lnTo>
                    <a:pt x="424" y="285"/>
                  </a:lnTo>
                  <a:lnTo>
                    <a:pt x="425" y="283"/>
                  </a:lnTo>
                  <a:lnTo>
                    <a:pt x="425" y="283"/>
                  </a:lnTo>
                  <a:lnTo>
                    <a:pt x="425" y="281"/>
                  </a:lnTo>
                  <a:lnTo>
                    <a:pt x="424" y="279"/>
                  </a:lnTo>
                  <a:lnTo>
                    <a:pt x="420" y="273"/>
                  </a:lnTo>
                  <a:lnTo>
                    <a:pt x="415" y="269"/>
                  </a:lnTo>
                  <a:lnTo>
                    <a:pt x="414" y="268"/>
                  </a:lnTo>
                  <a:lnTo>
                    <a:pt x="414" y="268"/>
                  </a:lnTo>
                  <a:lnTo>
                    <a:pt x="415" y="265"/>
                  </a:lnTo>
                  <a:lnTo>
                    <a:pt x="417" y="261"/>
                  </a:lnTo>
                  <a:lnTo>
                    <a:pt x="418" y="256"/>
                  </a:lnTo>
                  <a:lnTo>
                    <a:pt x="420" y="255"/>
                  </a:lnTo>
                  <a:lnTo>
                    <a:pt x="420" y="255"/>
                  </a:lnTo>
                  <a:lnTo>
                    <a:pt x="434" y="255"/>
                  </a:lnTo>
                  <a:lnTo>
                    <a:pt x="448" y="255"/>
                  </a:lnTo>
                  <a:lnTo>
                    <a:pt x="448" y="255"/>
                  </a:lnTo>
                  <a:lnTo>
                    <a:pt x="452" y="251"/>
                  </a:lnTo>
                  <a:lnTo>
                    <a:pt x="455" y="247"/>
                  </a:lnTo>
                  <a:lnTo>
                    <a:pt x="459" y="245"/>
                  </a:lnTo>
                  <a:lnTo>
                    <a:pt x="459" y="245"/>
                  </a:lnTo>
                  <a:lnTo>
                    <a:pt x="462" y="247"/>
                  </a:lnTo>
                  <a:lnTo>
                    <a:pt x="466" y="251"/>
                  </a:lnTo>
                  <a:lnTo>
                    <a:pt x="466" y="251"/>
                  </a:lnTo>
                  <a:lnTo>
                    <a:pt x="469" y="247"/>
                  </a:lnTo>
                  <a:lnTo>
                    <a:pt x="471" y="241"/>
                  </a:lnTo>
                  <a:lnTo>
                    <a:pt x="474" y="228"/>
                  </a:lnTo>
                  <a:lnTo>
                    <a:pt x="474" y="228"/>
                  </a:lnTo>
                  <a:lnTo>
                    <a:pt x="474" y="218"/>
                  </a:lnTo>
                  <a:lnTo>
                    <a:pt x="474" y="214"/>
                  </a:lnTo>
                  <a:lnTo>
                    <a:pt x="476" y="210"/>
                  </a:lnTo>
                  <a:lnTo>
                    <a:pt x="476" y="210"/>
                  </a:lnTo>
                  <a:lnTo>
                    <a:pt x="483" y="204"/>
                  </a:lnTo>
                  <a:lnTo>
                    <a:pt x="485" y="201"/>
                  </a:lnTo>
                  <a:lnTo>
                    <a:pt x="485" y="197"/>
                  </a:lnTo>
                  <a:lnTo>
                    <a:pt x="485" y="197"/>
                  </a:lnTo>
                  <a:lnTo>
                    <a:pt x="485" y="196"/>
                  </a:lnTo>
                  <a:lnTo>
                    <a:pt x="483" y="194"/>
                  </a:lnTo>
                  <a:lnTo>
                    <a:pt x="479" y="194"/>
                  </a:lnTo>
                  <a:lnTo>
                    <a:pt x="475" y="194"/>
                  </a:lnTo>
                  <a:lnTo>
                    <a:pt x="471" y="194"/>
                  </a:lnTo>
                  <a:lnTo>
                    <a:pt x="471" y="194"/>
                  </a:lnTo>
                  <a:lnTo>
                    <a:pt x="466" y="193"/>
                  </a:lnTo>
                  <a:lnTo>
                    <a:pt x="462" y="193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437" y="197"/>
                  </a:lnTo>
                  <a:lnTo>
                    <a:pt x="430" y="201"/>
                  </a:lnTo>
                  <a:lnTo>
                    <a:pt x="427" y="207"/>
                  </a:lnTo>
                  <a:lnTo>
                    <a:pt x="425" y="213"/>
                  </a:lnTo>
                  <a:lnTo>
                    <a:pt x="425" y="213"/>
                  </a:lnTo>
                  <a:lnTo>
                    <a:pt x="425" y="218"/>
                  </a:lnTo>
                  <a:lnTo>
                    <a:pt x="424" y="221"/>
                  </a:lnTo>
                  <a:lnTo>
                    <a:pt x="421" y="224"/>
                  </a:lnTo>
                  <a:lnTo>
                    <a:pt x="421" y="228"/>
                  </a:lnTo>
                  <a:lnTo>
                    <a:pt x="421" y="228"/>
                  </a:lnTo>
                  <a:lnTo>
                    <a:pt x="421" y="231"/>
                  </a:lnTo>
                  <a:lnTo>
                    <a:pt x="420" y="232"/>
                  </a:lnTo>
                  <a:lnTo>
                    <a:pt x="415" y="237"/>
                  </a:lnTo>
                  <a:lnTo>
                    <a:pt x="411" y="239"/>
                  </a:lnTo>
                  <a:lnTo>
                    <a:pt x="411" y="241"/>
                  </a:lnTo>
                  <a:lnTo>
                    <a:pt x="410" y="242"/>
                  </a:lnTo>
                  <a:lnTo>
                    <a:pt x="410" y="242"/>
                  </a:lnTo>
                  <a:lnTo>
                    <a:pt x="410" y="244"/>
                  </a:lnTo>
                  <a:lnTo>
                    <a:pt x="408" y="245"/>
                  </a:lnTo>
                  <a:lnTo>
                    <a:pt x="405" y="244"/>
                  </a:lnTo>
                  <a:lnTo>
                    <a:pt x="398" y="241"/>
                  </a:lnTo>
                  <a:lnTo>
                    <a:pt x="398" y="241"/>
                  </a:lnTo>
                  <a:lnTo>
                    <a:pt x="391" y="241"/>
                  </a:lnTo>
                  <a:lnTo>
                    <a:pt x="380" y="244"/>
                  </a:lnTo>
                  <a:lnTo>
                    <a:pt x="360" y="248"/>
                  </a:lnTo>
                  <a:lnTo>
                    <a:pt x="360" y="248"/>
                  </a:lnTo>
                  <a:lnTo>
                    <a:pt x="357" y="248"/>
                  </a:lnTo>
                  <a:lnTo>
                    <a:pt x="352" y="245"/>
                  </a:lnTo>
                  <a:lnTo>
                    <a:pt x="347" y="241"/>
                  </a:lnTo>
                  <a:lnTo>
                    <a:pt x="343" y="239"/>
                  </a:lnTo>
                  <a:lnTo>
                    <a:pt x="343" y="239"/>
                  </a:lnTo>
                  <a:lnTo>
                    <a:pt x="340" y="239"/>
                  </a:lnTo>
                  <a:lnTo>
                    <a:pt x="339" y="239"/>
                  </a:lnTo>
                  <a:lnTo>
                    <a:pt x="336" y="235"/>
                  </a:lnTo>
                  <a:lnTo>
                    <a:pt x="335" y="230"/>
                  </a:lnTo>
                  <a:lnTo>
                    <a:pt x="333" y="224"/>
                  </a:lnTo>
                  <a:lnTo>
                    <a:pt x="333" y="224"/>
                  </a:lnTo>
                  <a:lnTo>
                    <a:pt x="330" y="218"/>
                  </a:lnTo>
                  <a:lnTo>
                    <a:pt x="326" y="213"/>
                  </a:lnTo>
                  <a:lnTo>
                    <a:pt x="320" y="208"/>
                  </a:lnTo>
                  <a:lnTo>
                    <a:pt x="316" y="203"/>
                  </a:lnTo>
                  <a:lnTo>
                    <a:pt x="316" y="203"/>
                  </a:lnTo>
                  <a:lnTo>
                    <a:pt x="313" y="197"/>
                  </a:lnTo>
                  <a:lnTo>
                    <a:pt x="312" y="188"/>
                  </a:lnTo>
                  <a:lnTo>
                    <a:pt x="310" y="171"/>
                  </a:lnTo>
                  <a:lnTo>
                    <a:pt x="310" y="171"/>
                  </a:lnTo>
                  <a:lnTo>
                    <a:pt x="310" y="153"/>
                  </a:lnTo>
                  <a:lnTo>
                    <a:pt x="312" y="140"/>
                  </a:lnTo>
                  <a:lnTo>
                    <a:pt x="316" y="127"/>
                  </a:lnTo>
                  <a:lnTo>
                    <a:pt x="316" y="127"/>
                  </a:lnTo>
                  <a:lnTo>
                    <a:pt x="318" y="120"/>
                  </a:lnTo>
                  <a:lnTo>
                    <a:pt x="318" y="120"/>
                  </a:lnTo>
                  <a:lnTo>
                    <a:pt x="313" y="119"/>
                  </a:lnTo>
                  <a:lnTo>
                    <a:pt x="310" y="118"/>
                  </a:lnTo>
                  <a:lnTo>
                    <a:pt x="310" y="118"/>
                  </a:lnTo>
                  <a:lnTo>
                    <a:pt x="305" y="116"/>
                  </a:lnTo>
                  <a:lnTo>
                    <a:pt x="298" y="115"/>
                  </a:lnTo>
                  <a:lnTo>
                    <a:pt x="288" y="110"/>
                  </a:lnTo>
                  <a:lnTo>
                    <a:pt x="288" y="110"/>
                  </a:lnTo>
                  <a:lnTo>
                    <a:pt x="286" y="109"/>
                  </a:lnTo>
                  <a:lnTo>
                    <a:pt x="285" y="106"/>
                  </a:lnTo>
                  <a:lnTo>
                    <a:pt x="283" y="101"/>
                  </a:lnTo>
                  <a:lnTo>
                    <a:pt x="283" y="101"/>
                  </a:lnTo>
                  <a:lnTo>
                    <a:pt x="282" y="98"/>
                  </a:lnTo>
                  <a:lnTo>
                    <a:pt x="282" y="93"/>
                  </a:lnTo>
                  <a:lnTo>
                    <a:pt x="281" y="91"/>
                  </a:lnTo>
                  <a:lnTo>
                    <a:pt x="279" y="88"/>
                  </a:lnTo>
                  <a:lnTo>
                    <a:pt x="279" y="88"/>
                  </a:lnTo>
                  <a:lnTo>
                    <a:pt x="272" y="81"/>
                  </a:lnTo>
                  <a:lnTo>
                    <a:pt x="268" y="74"/>
                  </a:lnTo>
                  <a:lnTo>
                    <a:pt x="265" y="66"/>
                  </a:lnTo>
                  <a:lnTo>
                    <a:pt x="265" y="66"/>
                  </a:lnTo>
                  <a:lnTo>
                    <a:pt x="262" y="62"/>
                  </a:lnTo>
                  <a:lnTo>
                    <a:pt x="259" y="59"/>
                  </a:lnTo>
                  <a:lnTo>
                    <a:pt x="252" y="54"/>
                  </a:lnTo>
                  <a:lnTo>
                    <a:pt x="242" y="51"/>
                  </a:lnTo>
                  <a:lnTo>
                    <a:pt x="237" y="49"/>
                  </a:lnTo>
                  <a:lnTo>
                    <a:pt x="237" y="49"/>
                  </a:lnTo>
                  <a:lnTo>
                    <a:pt x="234" y="51"/>
                  </a:lnTo>
                  <a:lnTo>
                    <a:pt x="231" y="52"/>
                  </a:lnTo>
                  <a:lnTo>
                    <a:pt x="228" y="57"/>
                  </a:lnTo>
                  <a:lnTo>
                    <a:pt x="225" y="62"/>
                  </a:lnTo>
                  <a:lnTo>
                    <a:pt x="224" y="65"/>
                  </a:lnTo>
                  <a:lnTo>
                    <a:pt x="224" y="65"/>
                  </a:lnTo>
                  <a:lnTo>
                    <a:pt x="221" y="64"/>
                  </a:lnTo>
                  <a:lnTo>
                    <a:pt x="215" y="61"/>
                  </a:lnTo>
                  <a:lnTo>
                    <a:pt x="205" y="55"/>
                  </a:lnTo>
                  <a:lnTo>
                    <a:pt x="205" y="55"/>
                  </a:lnTo>
                  <a:lnTo>
                    <a:pt x="203" y="54"/>
                  </a:lnTo>
                  <a:lnTo>
                    <a:pt x="201" y="51"/>
                  </a:lnTo>
                  <a:lnTo>
                    <a:pt x="200" y="45"/>
                  </a:lnTo>
                  <a:lnTo>
                    <a:pt x="200" y="45"/>
                  </a:lnTo>
                  <a:lnTo>
                    <a:pt x="198" y="41"/>
                  </a:lnTo>
                  <a:lnTo>
                    <a:pt x="196" y="38"/>
                  </a:lnTo>
                  <a:lnTo>
                    <a:pt x="188" y="32"/>
                  </a:lnTo>
                  <a:lnTo>
                    <a:pt x="188" y="32"/>
                  </a:lnTo>
                  <a:lnTo>
                    <a:pt x="179" y="24"/>
                  </a:lnTo>
                  <a:lnTo>
                    <a:pt x="171" y="17"/>
                  </a:lnTo>
                  <a:lnTo>
                    <a:pt x="146" y="17"/>
                  </a:lnTo>
                  <a:lnTo>
                    <a:pt x="140" y="23"/>
                  </a:lnTo>
                  <a:lnTo>
                    <a:pt x="95" y="24"/>
                  </a:lnTo>
                  <a:lnTo>
                    <a:pt x="95" y="24"/>
                  </a:lnTo>
                  <a:lnTo>
                    <a:pt x="76" y="17"/>
                  </a:lnTo>
                  <a:lnTo>
                    <a:pt x="54" y="10"/>
                  </a:lnTo>
                  <a:lnTo>
                    <a:pt x="54" y="10"/>
                  </a:lnTo>
                  <a:lnTo>
                    <a:pt x="48" y="7"/>
                  </a:lnTo>
                  <a:lnTo>
                    <a:pt x="42" y="4"/>
                  </a:lnTo>
                  <a:lnTo>
                    <a:pt x="37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11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13" y="25"/>
                  </a:lnTo>
                  <a:lnTo>
                    <a:pt x="17" y="35"/>
                  </a:lnTo>
                  <a:lnTo>
                    <a:pt x="20" y="44"/>
                  </a:lnTo>
                  <a:lnTo>
                    <a:pt x="21" y="49"/>
                  </a:lnTo>
                  <a:lnTo>
                    <a:pt x="21" y="49"/>
                  </a:lnTo>
                  <a:lnTo>
                    <a:pt x="24" y="54"/>
                  </a:lnTo>
                  <a:lnTo>
                    <a:pt x="28" y="57"/>
                  </a:lnTo>
                  <a:lnTo>
                    <a:pt x="41" y="65"/>
                  </a:lnTo>
                  <a:lnTo>
                    <a:pt x="41" y="65"/>
                  </a:lnTo>
                  <a:lnTo>
                    <a:pt x="44" y="68"/>
                  </a:lnTo>
                  <a:lnTo>
                    <a:pt x="47" y="71"/>
                  </a:lnTo>
                  <a:lnTo>
                    <a:pt x="48" y="76"/>
                  </a:lnTo>
                  <a:lnTo>
                    <a:pt x="49" y="82"/>
                  </a:lnTo>
                  <a:lnTo>
                    <a:pt x="49" y="86"/>
                  </a:lnTo>
                  <a:lnTo>
                    <a:pt x="49" y="86"/>
                  </a:lnTo>
                  <a:lnTo>
                    <a:pt x="48" y="88"/>
                  </a:lnTo>
                  <a:lnTo>
                    <a:pt x="47" y="88"/>
                  </a:lnTo>
                  <a:lnTo>
                    <a:pt x="42" y="86"/>
                  </a:lnTo>
                  <a:lnTo>
                    <a:pt x="38" y="86"/>
                  </a:lnTo>
                  <a:lnTo>
                    <a:pt x="37" y="86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91"/>
                  </a:lnTo>
                  <a:lnTo>
                    <a:pt x="44" y="96"/>
                  </a:lnTo>
                  <a:lnTo>
                    <a:pt x="51" y="101"/>
                  </a:lnTo>
                  <a:lnTo>
                    <a:pt x="57" y="102"/>
                  </a:lnTo>
                  <a:lnTo>
                    <a:pt x="57" y="102"/>
                  </a:lnTo>
                  <a:lnTo>
                    <a:pt x="59" y="102"/>
                  </a:lnTo>
                  <a:lnTo>
                    <a:pt x="64" y="105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8" y="119"/>
                  </a:lnTo>
                  <a:lnTo>
                    <a:pt x="81" y="125"/>
                  </a:lnTo>
                  <a:lnTo>
                    <a:pt x="81" y="129"/>
                  </a:lnTo>
                  <a:lnTo>
                    <a:pt x="78" y="133"/>
                  </a:lnTo>
                  <a:lnTo>
                    <a:pt x="78" y="133"/>
                  </a:lnTo>
                  <a:lnTo>
                    <a:pt x="78" y="135"/>
                  </a:lnTo>
                  <a:lnTo>
                    <a:pt x="78" y="136"/>
                  </a:lnTo>
                  <a:lnTo>
                    <a:pt x="82" y="139"/>
                  </a:lnTo>
                  <a:lnTo>
                    <a:pt x="96" y="149"/>
                  </a:lnTo>
                  <a:lnTo>
                    <a:pt x="96" y="149"/>
                  </a:lnTo>
                  <a:lnTo>
                    <a:pt x="103" y="154"/>
                  </a:lnTo>
                  <a:lnTo>
                    <a:pt x="109" y="160"/>
                  </a:lnTo>
                  <a:lnTo>
                    <a:pt x="112" y="166"/>
                  </a:lnTo>
                  <a:lnTo>
                    <a:pt x="113" y="170"/>
                  </a:lnTo>
                  <a:lnTo>
                    <a:pt x="113" y="170"/>
                  </a:lnTo>
                  <a:lnTo>
                    <a:pt x="115" y="171"/>
                  </a:lnTo>
                  <a:lnTo>
                    <a:pt x="118" y="170"/>
                  </a:lnTo>
                  <a:lnTo>
                    <a:pt x="119" y="169"/>
                  </a:lnTo>
                  <a:lnTo>
                    <a:pt x="122" y="164"/>
                  </a:lnTo>
                  <a:lnTo>
                    <a:pt x="122" y="164"/>
                  </a:lnTo>
                  <a:lnTo>
                    <a:pt x="122" y="161"/>
                  </a:lnTo>
                  <a:lnTo>
                    <a:pt x="120" y="159"/>
                  </a:lnTo>
                  <a:lnTo>
                    <a:pt x="119" y="156"/>
                  </a:lnTo>
                  <a:lnTo>
                    <a:pt x="118" y="152"/>
                  </a:lnTo>
                  <a:lnTo>
                    <a:pt x="118" y="152"/>
                  </a:lnTo>
                  <a:lnTo>
                    <a:pt x="118" y="150"/>
                  </a:lnTo>
                  <a:lnTo>
                    <a:pt x="116" y="149"/>
                  </a:lnTo>
                  <a:lnTo>
                    <a:pt x="112" y="147"/>
                  </a:lnTo>
                  <a:lnTo>
                    <a:pt x="105" y="146"/>
                  </a:lnTo>
                  <a:lnTo>
                    <a:pt x="105" y="146"/>
                  </a:lnTo>
                  <a:lnTo>
                    <a:pt x="103" y="146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2" y="136"/>
                  </a:lnTo>
                  <a:lnTo>
                    <a:pt x="101" y="132"/>
                  </a:lnTo>
                  <a:lnTo>
                    <a:pt x="101" y="132"/>
                  </a:lnTo>
                  <a:lnTo>
                    <a:pt x="98" y="127"/>
                  </a:lnTo>
                  <a:lnTo>
                    <a:pt x="95" y="122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86" y="103"/>
                  </a:lnTo>
                  <a:lnTo>
                    <a:pt x="82" y="98"/>
                  </a:lnTo>
                  <a:lnTo>
                    <a:pt x="76" y="92"/>
                  </a:lnTo>
                  <a:lnTo>
                    <a:pt x="72" y="85"/>
                  </a:lnTo>
                  <a:lnTo>
                    <a:pt x="72" y="85"/>
                  </a:lnTo>
                  <a:lnTo>
                    <a:pt x="65" y="74"/>
                  </a:lnTo>
                  <a:lnTo>
                    <a:pt x="59" y="68"/>
                  </a:lnTo>
                  <a:lnTo>
                    <a:pt x="59" y="68"/>
                  </a:lnTo>
                  <a:lnTo>
                    <a:pt x="59" y="66"/>
                  </a:lnTo>
                  <a:lnTo>
                    <a:pt x="61" y="64"/>
                  </a:lnTo>
                  <a:lnTo>
                    <a:pt x="62" y="62"/>
                  </a:lnTo>
                  <a:lnTo>
                    <a:pt x="61" y="59"/>
                  </a:lnTo>
                  <a:lnTo>
                    <a:pt x="61" y="59"/>
                  </a:lnTo>
                  <a:lnTo>
                    <a:pt x="59" y="58"/>
                  </a:lnTo>
                  <a:lnTo>
                    <a:pt x="57" y="57"/>
                  </a:lnTo>
                  <a:lnTo>
                    <a:pt x="49" y="54"/>
                  </a:lnTo>
                  <a:lnTo>
                    <a:pt x="49" y="54"/>
                  </a:lnTo>
                  <a:lnTo>
                    <a:pt x="45" y="52"/>
                  </a:lnTo>
                  <a:lnTo>
                    <a:pt x="42" y="49"/>
                  </a:lnTo>
                  <a:lnTo>
                    <a:pt x="41" y="45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38" y="30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4" y="15"/>
                  </a:lnTo>
                  <a:lnTo>
                    <a:pt x="37" y="14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1" y="15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7" y="18"/>
                  </a:lnTo>
                  <a:lnTo>
                    <a:pt x="47" y="18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2" y="20"/>
                  </a:lnTo>
                  <a:lnTo>
                    <a:pt x="55" y="23"/>
                  </a:lnTo>
                  <a:lnTo>
                    <a:pt x="55" y="23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62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4" y="30"/>
                  </a:lnTo>
                  <a:lnTo>
                    <a:pt x="64" y="35"/>
                  </a:lnTo>
                  <a:lnTo>
                    <a:pt x="65" y="40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72" y="52"/>
                  </a:lnTo>
                  <a:lnTo>
                    <a:pt x="74" y="57"/>
                  </a:lnTo>
                  <a:lnTo>
                    <a:pt x="72" y="58"/>
                  </a:lnTo>
                  <a:lnTo>
                    <a:pt x="71" y="62"/>
                  </a:lnTo>
                  <a:lnTo>
                    <a:pt x="71" y="62"/>
                  </a:lnTo>
                  <a:lnTo>
                    <a:pt x="72" y="68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81" y="66"/>
                  </a:lnTo>
                  <a:lnTo>
                    <a:pt x="84" y="69"/>
                  </a:lnTo>
                  <a:lnTo>
                    <a:pt x="89" y="76"/>
                  </a:lnTo>
                  <a:lnTo>
                    <a:pt x="89" y="76"/>
                  </a:lnTo>
                  <a:lnTo>
                    <a:pt x="93" y="79"/>
                  </a:lnTo>
                  <a:lnTo>
                    <a:pt x="98" y="82"/>
                  </a:lnTo>
                  <a:lnTo>
                    <a:pt x="102" y="84"/>
                  </a:lnTo>
                  <a:lnTo>
                    <a:pt x="103" y="85"/>
                  </a:lnTo>
                  <a:lnTo>
                    <a:pt x="103" y="85"/>
                  </a:lnTo>
                  <a:lnTo>
                    <a:pt x="103" y="88"/>
                  </a:lnTo>
                  <a:lnTo>
                    <a:pt x="105" y="92"/>
                  </a:lnTo>
                  <a:lnTo>
                    <a:pt x="108" y="95"/>
                  </a:lnTo>
                  <a:lnTo>
                    <a:pt x="110" y="96"/>
                  </a:lnTo>
                  <a:lnTo>
                    <a:pt x="110" y="96"/>
                  </a:lnTo>
                  <a:lnTo>
                    <a:pt x="115" y="98"/>
                  </a:lnTo>
                  <a:lnTo>
                    <a:pt x="118" y="101"/>
                  </a:lnTo>
                  <a:lnTo>
                    <a:pt x="119" y="103"/>
                  </a:lnTo>
                  <a:lnTo>
                    <a:pt x="122" y="105"/>
                  </a:lnTo>
                  <a:lnTo>
                    <a:pt x="122" y="105"/>
                  </a:lnTo>
                  <a:lnTo>
                    <a:pt x="125" y="106"/>
                  </a:lnTo>
                  <a:lnTo>
                    <a:pt x="126" y="108"/>
                  </a:lnTo>
                  <a:lnTo>
                    <a:pt x="126" y="110"/>
                  </a:lnTo>
                  <a:lnTo>
                    <a:pt x="125" y="115"/>
                  </a:lnTo>
                  <a:lnTo>
                    <a:pt x="125" y="115"/>
                  </a:lnTo>
                  <a:lnTo>
                    <a:pt x="123" y="118"/>
                  </a:lnTo>
                  <a:lnTo>
                    <a:pt x="125" y="120"/>
                  </a:lnTo>
                  <a:lnTo>
                    <a:pt x="129" y="123"/>
                  </a:lnTo>
                  <a:lnTo>
                    <a:pt x="135" y="126"/>
                  </a:lnTo>
                  <a:lnTo>
                    <a:pt x="135" y="126"/>
                  </a:lnTo>
                  <a:lnTo>
                    <a:pt x="139" y="129"/>
                  </a:lnTo>
                  <a:lnTo>
                    <a:pt x="142" y="132"/>
                  </a:lnTo>
                  <a:lnTo>
                    <a:pt x="143" y="135"/>
                  </a:lnTo>
                  <a:lnTo>
                    <a:pt x="147" y="139"/>
                  </a:lnTo>
                  <a:lnTo>
                    <a:pt x="147" y="139"/>
                  </a:lnTo>
                  <a:lnTo>
                    <a:pt x="166" y="159"/>
                  </a:lnTo>
                  <a:lnTo>
                    <a:pt x="181" y="177"/>
                  </a:lnTo>
                  <a:lnTo>
                    <a:pt x="181" y="177"/>
                  </a:lnTo>
                  <a:lnTo>
                    <a:pt x="187" y="187"/>
                  </a:lnTo>
                  <a:lnTo>
                    <a:pt x="190" y="194"/>
                  </a:lnTo>
                  <a:lnTo>
                    <a:pt x="190" y="194"/>
                  </a:lnTo>
                  <a:lnTo>
                    <a:pt x="190" y="198"/>
                  </a:lnTo>
                  <a:lnTo>
                    <a:pt x="188" y="201"/>
                  </a:lnTo>
                  <a:lnTo>
                    <a:pt x="188" y="203"/>
                  </a:lnTo>
                  <a:lnTo>
                    <a:pt x="188" y="205"/>
                  </a:lnTo>
                  <a:lnTo>
                    <a:pt x="188" y="205"/>
                  </a:lnTo>
                  <a:lnTo>
                    <a:pt x="190" y="208"/>
                  </a:lnTo>
                  <a:lnTo>
                    <a:pt x="187" y="210"/>
                  </a:lnTo>
                  <a:lnTo>
                    <a:pt x="186" y="210"/>
                  </a:lnTo>
                  <a:lnTo>
                    <a:pt x="184" y="211"/>
                  </a:lnTo>
                  <a:lnTo>
                    <a:pt x="184" y="211"/>
                  </a:lnTo>
                  <a:lnTo>
                    <a:pt x="186" y="217"/>
                  </a:lnTo>
                  <a:lnTo>
                    <a:pt x="187" y="222"/>
                  </a:lnTo>
                  <a:lnTo>
                    <a:pt x="191" y="228"/>
                  </a:lnTo>
                  <a:lnTo>
                    <a:pt x="194" y="231"/>
                  </a:lnTo>
                  <a:lnTo>
                    <a:pt x="197" y="231"/>
                  </a:lnTo>
                  <a:lnTo>
                    <a:pt x="197" y="231"/>
                  </a:lnTo>
                  <a:lnTo>
                    <a:pt x="203" y="234"/>
                  </a:lnTo>
                  <a:lnTo>
                    <a:pt x="208" y="238"/>
                  </a:lnTo>
                  <a:lnTo>
                    <a:pt x="220" y="247"/>
                  </a:lnTo>
                  <a:lnTo>
                    <a:pt x="220" y="247"/>
                  </a:lnTo>
                  <a:lnTo>
                    <a:pt x="225" y="251"/>
                  </a:lnTo>
                  <a:lnTo>
                    <a:pt x="231" y="252"/>
                  </a:lnTo>
                  <a:lnTo>
                    <a:pt x="238" y="254"/>
                  </a:lnTo>
                  <a:lnTo>
                    <a:pt x="245" y="255"/>
                  </a:lnTo>
                  <a:lnTo>
                    <a:pt x="245" y="255"/>
                  </a:lnTo>
                  <a:lnTo>
                    <a:pt x="252" y="258"/>
                  </a:lnTo>
                  <a:lnTo>
                    <a:pt x="259" y="264"/>
                  </a:lnTo>
                  <a:lnTo>
                    <a:pt x="268" y="268"/>
                  </a:lnTo>
                  <a:lnTo>
                    <a:pt x="276" y="271"/>
                  </a:lnTo>
                  <a:lnTo>
                    <a:pt x="276" y="271"/>
                  </a:lnTo>
                  <a:lnTo>
                    <a:pt x="296" y="278"/>
                  </a:lnTo>
                  <a:lnTo>
                    <a:pt x="313" y="286"/>
                  </a:lnTo>
                  <a:lnTo>
                    <a:pt x="313" y="286"/>
                  </a:lnTo>
                  <a:lnTo>
                    <a:pt x="320" y="289"/>
                  </a:lnTo>
                  <a:lnTo>
                    <a:pt x="327" y="289"/>
                  </a:lnTo>
                  <a:lnTo>
                    <a:pt x="336" y="288"/>
                  </a:lnTo>
                  <a:lnTo>
                    <a:pt x="346" y="285"/>
                  </a:lnTo>
                  <a:lnTo>
                    <a:pt x="346" y="285"/>
                  </a:lnTo>
                  <a:lnTo>
                    <a:pt x="350" y="283"/>
                  </a:lnTo>
                  <a:lnTo>
                    <a:pt x="354" y="283"/>
                  </a:lnTo>
                  <a:lnTo>
                    <a:pt x="362" y="283"/>
                  </a:lnTo>
                  <a:lnTo>
                    <a:pt x="369" y="286"/>
                  </a:lnTo>
                  <a:lnTo>
                    <a:pt x="374" y="289"/>
                  </a:lnTo>
                  <a:lnTo>
                    <a:pt x="374" y="289"/>
                  </a:lnTo>
                  <a:lnTo>
                    <a:pt x="381" y="293"/>
                  </a:lnTo>
                  <a:lnTo>
                    <a:pt x="391" y="302"/>
                  </a:lnTo>
                  <a:lnTo>
                    <a:pt x="391" y="302"/>
                  </a:lnTo>
                  <a:lnTo>
                    <a:pt x="404" y="285"/>
                  </a:lnTo>
                  <a:lnTo>
                    <a:pt x="404" y="285"/>
                  </a:lnTo>
                  <a:close/>
                </a:path>
              </a:pathLst>
            </a:custGeom>
            <a:grpFill/>
            <a:ln w="6350">
              <a:solidFill>
                <a:srgbClr val="F2F2F2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11" name="Freeform 115"/>
            <p:cNvSpPr/>
            <p:nvPr/>
          </p:nvSpPr>
          <p:spPr bwMode="auto">
            <a:xfrm>
              <a:off x="3610200" y="4996072"/>
              <a:ext cx="350885" cy="394294"/>
            </a:xfrm>
            <a:custGeom>
              <a:avLst/>
              <a:gdLst>
                <a:gd name="T0" fmla="*/ 189 w 194"/>
                <a:gd name="T1" fmla="*/ 123 h 218"/>
                <a:gd name="T2" fmla="*/ 183 w 194"/>
                <a:gd name="T3" fmla="*/ 112 h 218"/>
                <a:gd name="T4" fmla="*/ 170 w 194"/>
                <a:gd name="T5" fmla="*/ 107 h 218"/>
                <a:gd name="T6" fmla="*/ 153 w 194"/>
                <a:gd name="T7" fmla="*/ 99 h 218"/>
                <a:gd name="T8" fmla="*/ 150 w 194"/>
                <a:gd name="T9" fmla="*/ 89 h 218"/>
                <a:gd name="T10" fmla="*/ 153 w 194"/>
                <a:gd name="T11" fmla="*/ 85 h 218"/>
                <a:gd name="T12" fmla="*/ 149 w 194"/>
                <a:gd name="T13" fmla="*/ 73 h 218"/>
                <a:gd name="T14" fmla="*/ 143 w 194"/>
                <a:gd name="T15" fmla="*/ 63 h 218"/>
                <a:gd name="T16" fmla="*/ 126 w 194"/>
                <a:gd name="T17" fmla="*/ 60 h 218"/>
                <a:gd name="T18" fmla="*/ 121 w 194"/>
                <a:gd name="T19" fmla="*/ 55 h 218"/>
                <a:gd name="T20" fmla="*/ 109 w 194"/>
                <a:gd name="T21" fmla="*/ 51 h 218"/>
                <a:gd name="T22" fmla="*/ 102 w 194"/>
                <a:gd name="T23" fmla="*/ 48 h 218"/>
                <a:gd name="T24" fmla="*/ 94 w 194"/>
                <a:gd name="T25" fmla="*/ 45 h 218"/>
                <a:gd name="T26" fmla="*/ 75 w 194"/>
                <a:gd name="T27" fmla="*/ 34 h 218"/>
                <a:gd name="T28" fmla="*/ 70 w 194"/>
                <a:gd name="T29" fmla="*/ 17 h 218"/>
                <a:gd name="T30" fmla="*/ 70 w 194"/>
                <a:gd name="T31" fmla="*/ 1 h 218"/>
                <a:gd name="T32" fmla="*/ 55 w 194"/>
                <a:gd name="T33" fmla="*/ 1 h 218"/>
                <a:gd name="T34" fmla="*/ 36 w 194"/>
                <a:gd name="T35" fmla="*/ 9 h 218"/>
                <a:gd name="T36" fmla="*/ 20 w 194"/>
                <a:gd name="T37" fmla="*/ 19 h 218"/>
                <a:gd name="T38" fmla="*/ 9 w 194"/>
                <a:gd name="T39" fmla="*/ 21 h 218"/>
                <a:gd name="T40" fmla="*/ 14 w 194"/>
                <a:gd name="T41" fmla="*/ 42 h 218"/>
                <a:gd name="T42" fmla="*/ 10 w 194"/>
                <a:gd name="T43" fmla="*/ 51 h 218"/>
                <a:gd name="T44" fmla="*/ 11 w 194"/>
                <a:gd name="T45" fmla="*/ 73 h 218"/>
                <a:gd name="T46" fmla="*/ 7 w 194"/>
                <a:gd name="T47" fmla="*/ 85 h 218"/>
                <a:gd name="T48" fmla="*/ 7 w 194"/>
                <a:gd name="T49" fmla="*/ 92 h 218"/>
                <a:gd name="T50" fmla="*/ 6 w 194"/>
                <a:gd name="T51" fmla="*/ 102 h 218"/>
                <a:gd name="T52" fmla="*/ 10 w 194"/>
                <a:gd name="T53" fmla="*/ 107 h 218"/>
                <a:gd name="T54" fmla="*/ 1 w 194"/>
                <a:gd name="T55" fmla="*/ 120 h 218"/>
                <a:gd name="T56" fmla="*/ 1 w 194"/>
                <a:gd name="T57" fmla="*/ 129 h 218"/>
                <a:gd name="T58" fmla="*/ 9 w 194"/>
                <a:gd name="T59" fmla="*/ 136 h 218"/>
                <a:gd name="T60" fmla="*/ 10 w 194"/>
                <a:gd name="T61" fmla="*/ 150 h 218"/>
                <a:gd name="T62" fmla="*/ 17 w 194"/>
                <a:gd name="T63" fmla="*/ 157 h 218"/>
                <a:gd name="T64" fmla="*/ 16 w 194"/>
                <a:gd name="T65" fmla="*/ 163 h 218"/>
                <a:gd name="T66" fmla="*/ 14 w 194"/>
                <a:gd name="T67" fmla="*/ 171 h 218"/>
                <a:gd name="T68" fmla="*/ 17 w 194"/>
                <a:gd name="T69" fmla="*/ 182 h 218"/>
                <a:gd name="T70" fmla="*/ 23 w 194"/>
                <a:gd name="T71" fmla="*/ 191 h 218"/>
                <a:gd name="T72" fmla="*/ 27 w 194"/>
                <a:gd name="T73" fmla="*/ 204 h 218"/>
                <a:gd name="T74" fmla="*/ 30 w 194"/>
                <a:gd name="T75" fmla="*/ 218 h 218"/>
                <a:gd name="T76" fmla="*/ 51 w 194"/>
                <a:gd name="T77" fmla="*/ 204 h 218"/>
                <a:gd name="T78" fmla="*/ 61 w 194"/>
                <a:gd name="T79" fmla="*/ 202 h 218"/>
                <a:gd name="T80" fmla="*/ 81 w 194"/>
                <a:gd name="T81" fmla="*/ 208 h 218"/>
                <a:gd name="T82" fmla="*/ 87 w 194"/>
                <a:gd name="T83" fmla="*/ 214 h 218"/>
                <a:gd name="T84" fmla="*/ 97 w 194"/>
                <a:gd name="T85" fmla="*/ 201 h 218"/>
                <a:gd name="T86" fmla="*/ 116 w 194"/>
                <a:gd name="T87" fmla="*/ 198 h 218"/>
                <a:gd name="T88" fmla="*/ 119 w 194"/>
                <a:gd name="T89" fmla="*/ 174 h 218"/>
                <a:gd name="T90" fmla="*/ 136 w 194"/>
                <a:gd name="T91" fmla="*/ 160 h 218"/>
                <a:gd name="T92" fmla="*/ 150 w 194"/>
                <a:gd name="T93" fmla="*/ 158 h 218"/>
                <a:gd name="T94" fmla="*/ 169 w 194"/>
                <a:gd name="T95" fmla="*/ 157 h 218"/>
                <a:gd name="T96" fmla="*/ 184 w 194"/>
                <a:gd name="T97" fmla="*/ 164 h 218"/>
                <a:gd name="T98" fmla="*/ 192 w 194"/>
                <a:gd name="T99" fmla="*/ 155 h 218"/>
                <a:gd name="T100" fmla="*/ 193 w 194"/>
                <a:gd name="T101" fmla="*/ 14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4" h="218">
                  <a:moveTo>
                    <a:pt x="193" y="131"/>
                  </a:moveTo>
                  <a:lnTo>
                    <a:pt x="193" y="131"/>
                  </a:lnTo>
                  <a:lnTo>
                    <a:pt x="192" y="127"/>
                  </a:lnTo>
                  <a:lnTo>
                    <a:pt x="189" y="123"/>
                  </a:lnTo>
                  <a:lnTo>
                    <a:pt x="186" y="120"/>
                  </a:lnTo>
                  <a:lnTo>
                    <a:pt x="184" y="116"/>
                  </a:lnTo>
                  <a:lnTo>
                    <a:pt x="184" y="116"/>
                  </a:lnTo>
                  <a:lnTo>
                    <a:pt x="183" y="112"/>
                  </a:lnTo>
                  <a:lnTo>
                    <a:pt x="182" y="109"/>
                  </a:lnTo>
                  <a:lnTo>
                    <a:pt x="177" y="107"/>
                  </a:lnTo>
                  <a:lnTo>
                    <a:pt x="170" y="107"/>
                  </a:lnTo>
                  <a:lnTo>
                    <a:pt x="170" y="107"/>
                  </a:lnTo>
                  <a:lnTo>
                    <a:pt x="165" y="107"/>
                  </a:lnTo>
                  <a:lnTo>
                    <a:pt x="159" y="106"/>
                  </a:lnTo>
                  <a:lnTo>
                    <a:pt x="155" y="103"/>
                  </a:lnTo>
                  <a:lnTo>
                    <a:pt x="153" y="99"/>
                  </a:lnTo>
                  <a:lnTo>
                    <a:pt x="153" y="99"/>
                  </a:lnTo>
                  <a:lnTo>
                    <a:pt x="152" y="95"/>
                  </a:lnTo>
                  <a:lnTo>
                    <a:pt x="150" y="92"/>
                  </a:lnTo>
                  <a:lnTo>
                    <a:pt x="150" y="89"/>
                  </a:lnTo>
                  <a:lnTo>
                    <a:pt x="152" y="86"/>
                  </a:lnTo>
                  <a:lnTo>
                    <a:pt x="152" y="86"/>
                  </a:lnTo>
                  <a:lnTo>
                    <a:pt x="153" y="85"/>
                  </a:lnTo>
                  <a:lnTo>
                    <a:pt x="153" y="85"/>
                  </a:lnTo>
                  <a:lnTo>
                    <a:pt x="152" y="82"/>
                  </a:lnTo>
                  <a:lnTo>
                    <a:pt x="150" y="78"/>
                  </a:lnTo>
                  <a:lnTo>
                    <a:pt x="149" y="73"/>
                  </a:lnTo>
                  <a:lnTo>
                    <a:pt x="149" y="73"/>
                  </a:lnTo>
                  <a:lnTo>
                    <a:pt x="149" y="70"/>
                  </a:lnTo>
                  <a:lnTo>
                    <a:pt x="148" y="68"/>
                  </a:lnTo>
                  <a:lnTo>
                    <a:pt x="143" y="63"/>
                  </a:lnTo>
                  <a:lnTo>
                    <a:pt x="143" y="63"/>
                  </a:lnTo>
                  <a:lnTo>
                    <a:pt x="139" y="62"/>
                  </a:lnTo>
                  <a:lnTo>
                    <a:pt x="133" y="62"/>
                  </a:lnTo>
                  <a:lnTo>
                    <a:pt x="128" y="62"/>
                  </a:lnTo>
                  <a:lnTo>
                    <a:pt x="126" y="60"/>
                  </a:lnTo>
                  <a:lnTo>
                    <a:pt x="125" y="59"/>
                  </a:lnTo>
                  <a:lnTo>
                    <a:pt x="125" y="59"/>
                  </a:lnTo>
                  <a:lnTo>
                    <a:pt x="125" y="56"/>
                  </a:lnTo>
                  <a:lnTo>
                    <a:pt x="121" y="55"/>
                  </a:lnTo>
                  <a:lnTo>
                    <a:pt x="112" y="53"/>
                  </a:lnTo>
                  <a:lnTo>
                    <a:pt x="112" y="53"/>
                  </a:lnTo>
                  <a:lnTo>
                    <a:pt x="111" y="52"/>
                  </a:lnTo>
                  <a:lnTo>
                    <a:pt x="109" y="51"/>
                  </a:lnTo>
                  <a:lnTo>
                    <a:pt x="108" y="48"/>
                  </a:lnTo>
                  <a:lnTo>
                    <a:pt x="105" y="48"/>
                  </a:lnTo>
                  <a:lnTo>
                    <a:pt x="105" y="48"/>
                  </a:lnTo>
                  <a:lnTo>
                    <a:pt x="102" y="48"/>
                  </a:lnTo>
                  <a:lnTo>
                    <a:pt x="101" y="46"/>
                  </a:lnTo>
                  <a:lnTo>
                    <a:pt x="98" y="45"/>
                  </a:lnTo>
                  <a:lnTo>
                    <a:pt x="94" y="45"/>
                  </a:lnTo>
                  <a:lnTo>
                    <a:pt x="94" y="45"/>
                  </a:lnTo>
                  <a:lnTo>
                    <a:pt x="89" y="45"/>
                  </a:lnTo>
                  <a:lnTo>
                    <a:pt x="85" y="43"/>
                  </a:lnTo>
                  <a:lnTo>
                    <a:pt x="81" y="39"/>
                  </a:lnTo>
                  <a:lnTo>
                    <a:pt x="75" y="34"/>
                  </a:lnTo>
                  <a:lnTo>
                    <a:pt x="75" y="34"/>
                  </a:lnTo>
                  <a:lnTo>
                    <a:pt x="72" y="29"/>
                  </a:lnTo>
                  <a:lnTo>
                    <a:pt x="71" y="25"/>
                  </a:lnTo>
                  <a:lnTo>
                    <a:pt x="70" y="17"/>
                  </a:lnTo>
                  <a:lnTo>
                    <a:pt x="70" y="8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6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1" y="2"/>
                  </a:lnTo>
                  <a:lnTo>
                    <a:pt x="45" y="4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28" y="14"/>
                  </a:lnTo>
                  <a:lnTo>
                    <a:pt x="23" y="17"/>
                  </a:lnTo>
                  <a:lnTo>
                    <a:pt x="23" y="17"/>
                  </a:lnTo>
                  <a:lnTo>
                    <a:pt x="20" y="19"/>
                  </a:lnTo>
                  <a:lnTo>
                    <a:pt x="16" y="21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3" y="19"/>
                  </a:lnTo>
                  <a:lnTo>
                    <a:pt x="3" y="19"/>
                  </a:lnTo>
                  <a:lnTo>
                    <a:pt x="14" y="42"/>
                  </a:lnTo>
                  <a:lnTo>
                    <a:pt x="14" y="42"/>
                  </a:lnTo>
                  <a:lnTo>
                    <a:pt x="14" y="45"/>
                  </a:lnTo>
                  <a:lnTo>
                    <a:pt x="14" y="48"/>
                  </a:lnTo>
                  <a:lnTo>
                    <a:pt x="10" y="51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60"/>
                  </a:lnTo>
                  <a:lnTo>
                    <a:pt x="11" y="73"/>
                  </a:lnTo>
                  <a:lnTo>
                    <a:pt x="11" y="73"/>
                  </a:lnTo>
                  <a:lnTo>
                    <a:pt x="11" y="76"/>
                  </a:lnTo>
                  <a:lnTo>
                    <a:pt x="9" y="80"/>
                  </a:lnTo>
                  <a:lnTo>
                    <a:pt x="7" y="83"/>
                  </a:lnTo>
                  <a:lnTo>
                    <a:pt x="7" y="85"/>
                  </a:lnTo>
                  <a:lnTo>
                    <a:pt x="7" y="86"/>
                  </a:lnTo>
                  <a:lnTo>
                    <a:pt x="7" y="86"/>
                  </a:lnTo>
                  <a:lnTo>
                    <a:pt x="9" y="89"/>
                  </a:lnTo>
                  <a:lnTo>
                    <a:pt x="7" y="92"/>
                  </a:lnTo>
                  <a:lnTo>
                    <a:pt x="6" y="96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9" y="106"/>
                  </a:lnTo>
                  <a:lnTo>
                    <a:pt x="10" y="107"/>
                  </a:lnTo>
                  <a:lnTo>
                    <a:pt x="10" y="107"/>
                  </a:lnTo>
                  <a:lnTo>
                    <a:pt x="10" y="110"/>
                  </a:lnTo>
                  <a:lnTo>
                    <a:pt x="7" y="114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0" y="123"/>
                  </a:lnTo>
                  <a:lnTo>
                    <a:pt x="0" y="127"/>
                  </a:lnTo>
                  <a:lnTo>
                    <a:pt x="0" y="127"/>
                  </a:lnTo>
                  <a:lnTo>
                    <a:pt x="1" y="129"/>
                  </a:lnTo>
                  <a:lnTo>
                    <a:pt x="4" y="131"/>
                  </a:lnTo>
                  <a:lnTo>
                    <a:pt x="7" y="134"/>
                  </a:lnTo>
                  <a:lnTo>
                    <a:pt x="7" y="134"/>
                  </a:lnTo>
                  <a:lnTo>
                    <a:pt x="9" y="136"/>
                  </a:lnTo>
                  <a:lnTo>
                    <a:pt x="9" y="138"/>
                  </a:lnTo>
                  <a:lnTo>
                    <a:pt x="9" y="143"/>
                  </a:lnTo>
                  <a:lnTo>
                    <a:pt x="9" y="147"/>
                  </a:lnTo>
                  <a:lnTo>
                    <a:pt x="10" y="150"/>
                  </a:lnTo>
                  <a:lnTo>
                    <a:pt x="10" y="151"/>
                  </a:lnTo>
                  <a:lnTo>
                    <a:pt x="10" y="151"/>
                  </a:lnTo>
                  <a:lnTo>
                    <a:pt x="14" y="154"/>
                  </a:lnTo>
                  <a:lnTo>
                    <a:pt x="17" y="157"/>
                  </a:lnTo>
                  <a:lnTo>
                    <a:pt x="19" y="158"/>
                  </a:lnTo>
                  <a:lnTo>
                    <a:pt x="17" y="160"/>
                  </a:lnTo>
                  <a:lnTo>
                    <a:pt x="17" y="160"/>
                  </a:lnTo>
                  <a:lnTo>
                    <a:pt x="16" y="163"/>
                  </a:lnTo>
                  <a:lnTo>
                    <a:pt x="16" y="165"/>
                  </a:lnTo>
                  <a:lnTo>
                    <a:pt x="16" y="170"/>
                  </a:lnTo>
                  <a:lnTo>
                    <a:pt x="14" y="171"/>
                  </a:lnTo>
                  <a:lnTo>
                    <a:pt x="14" y="171"/>
                  </a:lnTo>
                  <a:lnTo>
                    <a:pt x="13" y="173"/>
                  </a:lnTo>
                  <a:lnTo>
                    <a:pt x="13" y="175"/>
                  </a:lnTo>
                  <a:lnTo>
                    <a:pt x="14" y="178"/>
                  </a:lnTo>
                  <a:lnTo>
                    <a:pt x="17" y="182"/>
                  </a:lnTo>
                  <a:lnTo>
                    <a:pt x="20" y="185"/>
                  </a:lnTo>
                  <a:lnTo>
                    <a:pt x="20" y="185"/>
                  </a:lnTo>
                  <a:lnTo>
                    <a:pt x="21" y="187"/>
                  </a:lnTo>
                  <a:lnTo>
                    <a:pt x="23" y="191"/>
                  </a:lnTo>
                  <a:lnTo>
                    <a:pt x="23" y="195"/>
                  </a:lnTo>
                  <a:lnTo>
                    <a:pt x="26" y="199"/>
                  </a:lnTo>
                  <a:lnTo>
                    <a:pt x="26" y="199"/>
                  </a:lnTo>
                  <a:lnTo>
                    <a:pt x="27" y="204"/>
                  </a:lnTo>
                  <a:lnTo>
                    <a:pt x="28" y="208"/>
                  </a:lnTo>
                  <a:lnTo>
                    <a:pt x="28" y="216"/>
                  </a:lnTo>
                  <a:lnTo>
                    <a:pt x="28" y="216"/>
                  </a:lnTo>
                  <a:lnTo>
                    <a:pt x="30" y="218"/>
                  </a:lnTo>
                  <a:lnTo>
                    <a:pt x="33" y="218"/>
                  </a:lnTo>
                  <a:lnTo>
                    <a:pt x="38" y="215"/>
                  </a:lnTo>
                  <a:lnTo>
                    <a:pt x="44" y="211"/>
                  </a:lnTo>
                  <a:lnTo>
                    <a:pt x="51" y="204"/>
                  </a:lnTo>
                  <a:lnTo>
                    <a:pt x="51" y="204"/>
                  </a:lnTo>
                  <a:lnTo>
                    <a:pt x="55" y="201"/>
                  </a:lnTo>
                  <a:lnTo>
                    <a:pt x="58" y="201"/>
                  </a:lnTo>
                  <a:lnTo>
                    <a:pt x="61" y="202"/>
                  </a:lnTo>
                  <a:lnTo>
                    <a:pt x="65" y="204"/>
                  </a:lnTo>
                  <a:lnTo>
                    <a:pt x="65" y="204"/>
                  </a:lnTo>
                  <a:lnTo>
                    <a:pt x="75" y="205"/>
                  </a:lnTo>
                  <a:lnTo>
                    <a:pt x="81" y="208"/>
                  </a:lnTo>
                  <a:lnTo>
                    <a:pt x="84" y="211"/>
                  </a:lnTo>
                  <a:lnTo>
                    <a:pt x="84" y="211"/>
                  </a:lnTo>
                  <a:lnTo>
                    <a:pt x="85" y="214"/>
                  </a:lnTo>
                  <a:lnTo>
                    <a:pt x="87" y="214"/>
                  </a:lnTo>
                  <a:lnTo>
                    <a:pt x="88" y="211"/>
                  </a:lnTo>
                  <a:lnTo>
                    <a:pt x="92" y="202"/>
                  </a:lnTo>
                  <a:lnTo>
                    <a:pt x="92" y="202"/>
                  </a:lnTo>
                  <a:lnTo>
                    <a:pt x="97" y="201"/>
                  </a:lnTo>
                  <a:lnTo>
                    <a:pt x="104" y="201"/>
                  </a:lnTo>
                  <a:lnTo>
                    <a:pt x="114" y="202"/>
                  </a:lnTo>
                  <a:lnTo>
                    <a:pt x="114" y="202"/>
                  </a:lnTo>
                  <a:lnTo>
                    <a:pt x="116" y="198"/>
                  </a:lnTo>
                  <a:lnTo>
                    <a:pt x="118" y="19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119" y="174"/>
                  </a:lnTo>
                  <a:lnTo>
                    <a:pt x="123" y="170"/>
                  </a:lnTo>
                  <a:lnTo>
                    <a:pt x="131" y="163"/>
                  </a:lnTo>
                  <a:lnTo>
                    <a:pt x="131" y="163"/>
                  </a:lnTo>
                  <a:lnTo>
                    <a:pt x="136" y="160"/>
                  </a:lnTo>
                  <a:lnTo>
                    <a:pt x="142" y="160"/>
                  </a:lnTo>
                  <a:lnTo>
                    <a:pt x="146" y="160"/>
                  </a:lnTo>
                  <a:lnTo>
                    <a:pt x="150" y="158"/>
                  </a:lnTo>
                  <a:lnTo>
                    <a:pt x="150" y="158"/>
                  </a:lnTo>
                  <a:lnTo>
                    <a:pt x="155" y="157"/>
                  </a:lnTo>
                  <a:lnTo>
                    <a:pt x="159" y="157"/>
                  </a:lnTo>
                  <a:lnTo>
                    <a:pt x="169" y="157"/>
                  </a:lnTo>
                  <a:lnTo>
                    <a:pt x="169" y="157"/>
                  </a:lnTo>
                  <a:lnTo>
                    <a:pt x="173" y="158"/>
                  </a:lnTo>
                  <a:lnTo>
                    <a:pt x="177" y="160"/>
                  </a:lnTo>
                  <a:lnTo>
                    <a:pt x="182" y="163"/>
                  </a:lnTo>
                  <a:lnTo>
                    <a:pt x="184" y="164"/>
                  </a:lnTo>
                  <a:lnTo>
                    <a:pt x="184" y="164"/>
                  </a:lnTo>
                  <a:lnTo>
                    <a:pt x="187" y="163"/>
                  </a:lnTo>
                  <a:lnTo>
                    <a:pt x="190" y="160"/>
                  </a:lnTo>
                  <a:lnTo>
                    <a:pt x="192" y="155"/>
                  </a:lnTo>
                  <a:lnTo>
                    <a:pt x="192" y="151"/>
                  </a:lnTo>
                  <a:lnTo>
                    <a:pt x="192" y="151"/>
                  </a:lnTo>
                  <a:lnTo>
                    <a:pt x="192" y="147"/>
                  </a:lnTo>
                  <a:lnTo>
                    <a:pt x="193" y="141"/>
                  </a:lnTo>
                  <a:lnTo>
                    <a:pt x="194" y="137"/>
                  </a:lnTo>
                  <a:lnTo>
                    <a:pt x="193" y="131"/>
                  </a:lnTo>
                  <a:lnTo>
                    <a:pt x="193" y="131"/>
                  </a:lnTo>
                  <a:close/>
                </a:path>
              </a:pathLst>
            </a:custGeom>
            <a:grpFill/>
            <a:ln w="6350">
              <a:solidFill>
                <a:srgbClr val="F2F2F2"/>
              </a:solidFill>
              <a:round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752475" y="1389552"/>
              <a:ext cx="10418033" cy="5136670"/>
              <a:chOff x="752475" y="1389552"/>
              <a:chExt cx="10418033" cy="5136670"/>
            </a:xfrm>
            <a:grpFill/>
          </p:grpSpPr>
          <p:sp>
            <p:nvSpPr>
              <p:cNvPr id="15" name="Freeform 88"/>
              <p:cNvSpPr/>
              <p:nvPr/>
            </p:nvSpPr>
            <p:spPr bwMode="auto">
              <a:xfrm>
                <a:off x="5822223" y="2923318"/>
                <a:ext cx="256834" cy="287582"/>
              </a:xfrm>
              <a:custGeom>
                <a:avLst/>
                <a:gdLst>
                  <a:gd name="T0" fmla="*/ 11 w 142"/>
                  <a:gd name="T1" fmla="*/ 47 h 159"/>
                  <a:gd name="T2" fmla="*/ 12 w 142"/>
                  <a:gd name="T3" fmla="*/ 52 h 159"/>
                  <a:gd name="T4" fmla="*/ 12 w 142"/>
                  <a:gd name="T5" fmla="*/ 59 h 159"/>
                  <a:gd name="T6" fmla="*/ 10 w 142"/>
                  <a:gd name="T7" fmla="*/ 65 h 159"/>
                  <a:gd name="T8" fmla="*/ 1 w 142"/>
                  <a:gd name="T9" fmla="*/ 68 h 159"/>
                  <a:gd name="T10" fmla="*/ 1 w 142"/>
                  <a:gd name="T11" fmla="*/ 75 h 159"/>
                  <a:gd name="T12" fmla="*/ 0 w 142"/>
                  <a:gd name="T13" fmla="*/ 89 h 159"/>
                  <a:gd name="T14" fmla="*/ 4 w 142"/>
                  <a:gd name="T15" fmla="*/ 98 h 159"/>
                  <a:gd name="T16" fmla="*/ 0 w 142"/>
                  <a:gd name="T17" fmla="*/ 103 h 159"/>
                  <a:gd name="T18" fmla="*/ 5 w 142"/>
                  <a:gd name="T19" fmla="*/ 116 h 159"/>
                  <a:gd name="T20" fmla="*/ 20 w 142"/>
                  <a:gd name="T21" fmla="*/ 123 h 159"/>
                  <a:gd name="T22" fmla="*/ 28 w 142"/>
                  <a:gd name="T23" fmla="*/ 126 h 159"/>
                  <a:gd name="T24" fmla="*/ 32 w 142"/>
                  <a:gd name="T25" fmla="*/ 129 h 159"/>
                  <a:gd name="T26" fmla="*/ 27 w 142"/>
                  <a:gd name="T27" fmla="*/ 137 h 159"/>
                  <a:gd name="T28" fmla="*/ 24 w 142"/>
                  <a:gd name="T29" fmla="*/ 154 h 159"/>
                  <a:gd name="T30" fmla="*/ 42 w 142"/>
                  <a:gd name="T31" fmla="*/ 153 h 159"/>
                  <a:gd name="T32" fmla="*/ 56 w 142"/>
                  <a:gd name="T33" fmla="*/ 157 h 159"/>
                  <a:gd name="T34" fmla="*/ 61 w 142"/>
                  <a:gd name="T35" fmla="*/ 156 h 159"/>
                  <a:gd name="T36" fmla="*/ 68 w 142"/>
                  <a:gd name="T37" fmla="*/ 159 h 159"/>
                  <a:gd name="T38" fmla="*/ 78 w 142"/>
                  <a:gd name="T39" fmla="*/ 157 h 159"/>
                  <a:gd name="T40" fmla="*/ 86 w 142"/>
                  <a:gd name="T41" fmla="*/ 156 h 159"/>
                  <a:gd name="T42" fmla="*/ 103 w 142"/>
                  <a:gd name="T43" fmla="*/ 153 h 159"/>
                  <a:gd name="T44" fmla="*/ 109 w 142"/>
                  <a:gd name="T45" fmla="*/ 149 h 159"/>
                  <a:gd name="T46" fmla="*/ 115 w 142"/>
                  <a:gd name="T47" fmla="*/ 140 h 159"/>
                  <a:gd name="T48" fmla="*/ 122 w 142"/>
                  <a:gd name="T49" fmla="*/ 135 h 159"/>
                  <a:gd name="T50" fmla="*/ 117 w 142"/>
                  <a:gd name="T51" fmla="*/ 125 h 159"/>
                  <a:gd name="T52" fmla="*/ 105 w 142"/>
                  <a:gd name="T53" fmla="*/ 112 h 159"/>
                  <a:gd name="T54" fmla="*/ 99 w 142"/>
                  <a:gd name="T55" fmla="*/ 98 h 159"/>
                  <a:gd name="T56" fmla="*/ 115 w 142"/>
                  <a:gd name="T57" fmla="*/ 93 h 159"/>
                  <a:gd name="T58" fmla="*/ 126 w 142"/>
                  <a:gd name="T59" fmla="*/ 86 h 159"/>
                  <a:gd name="T60" fmla="*/ 133 w 142"/>
                  <a:gd name="T61" fmla="*/ 84 h 159"/>
                  <a:gd name="T62" fmla="*/ 140 w 142"/>
                  <a:gd name="T63" fmla="*/ 84 h 159"/>
                  <a:gd name="T64" fmla="*/ 140 w 142"/>
                  <a:gd name="T65" fmla="*/ 75 h 159"/>
                  <a:gd name="T66" fmla="*/ 134 w 142"/>
                  <a:gd name="T67" fmla="*/ 57 h 159"/>
                  <a:gd name="T68" fmla="*/ 130 w 142"/>
                  <a:gd name="T69" fmla="*/ 47 h 159"/>
                  <a:gd name="T70" fmla="*/ 130 w 142"/>
                  <a:gd name="T71" fmla="*/ 40 h 159"/>
                  <a:gd name="T72" fmla="*/ 130 w 142"/>
                  <a:gd name="T73" fmla="*/ 23 h 159"/>
                  <a:gd name="T74" fmla="*/ 129 w 142"/>
                  <a:gd name="T75" fmla="*/ 20 h 159"/>
                  <a:gd name="T76" fmla="*/ 119 w 142"/>
                  <a:gd name="T77" fmla="*/ 14 h 159"/>
                  <a:gd name="T78" fmla="*/ 119 w 142"/>
                  <a:gd name="T79" fmla="*/ 11 h 159"/>
                  <a:gd name="T80" fmla="*/ 120 w 142"/>
                  <a:gd name="T81" fmla="*/ 6 h 159"/>
                  <a:gd name="T82" fmla="*/ 110 w 142"/>
                  <a:gd name="T83" fmla="*/ 8 h 159"/>
                  <a:gd name="T84" fmla="*/ 98 w 142"/>
                  <a:gd name="T85" fmla="*/ 11 h 159"/>
                  <a:gd name="T86" fmla="*/ 81 w 142"/>
                  <a:gd name="T87" fmla="*/ 20 h 159"/>
                  <a:gd name="T88" fmla="*/ 82 w 142"/>
                  <a:gd name="T89" fmla="*/ 10 h 159"/>
                  <a:gd name="T90" fmla="*/ 71 w 142"/>
                  <a:gd name="T91" fmla="*/ 11 h 159"/>
                  <a:gd name="T92" fmla="*/ 62 w 142"/>
                  <a:gd name="T93" fmla="*/ 4 h 159"/>
                  <a:gd name="T94" fmla="*/ 55 w 142"/>
                  <a:gd name="T95" fmla="*/ 1 h 159"/>
                  <a:gd name="T96" fmla="*/ 44 w 142"/>
                  <a:gd name="T97" fmla="*/ 4 h 159"/>
                  <a:gd name="T98" fmla="*/ 44 w 142"/>
                  <a:gd name="T99" fmla="*/ 10 h 159"/>
                  <a:gd name="T100" fmla="*/ 49 w 142"/>
                  <a:gd name="T101" fmla="*/ 23 h 159"/>
                  <a:gd name="T102" fmla="*/ 42 w 142"/>
                  <a:gd name="T103" fmla="*/ 25 h 159"/>
                  <a:gd name="T104" fmla="*/ 39 w 142"/>
                  <a:gd name="T105" fmla="*/ 28 h 159"/>
                  <a:gd name="T106" fmla="*/ 27 w 142"/>
                  <a:gd name="T107" fmla="*/ 25 h 159"/>
                  <a:gd name="T108" fmla="*/ 17 w 142"/>
                  <a:gd name="T109" fmla="*/ 27 h 159"/>
                  <a:gd name="T110" fmla="*/ 17 w 142"/>
                  <a:gd name="T111" fmla="*/ 4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42" h="159">
                    <a:moveTo>
                      <a:pt x="17" y="41"/>
                    </a:moveTo>
                    <a:lnTo>
                      <a:pt x="17" y="41"/>
                    </a:lnTo>
                    <a:lnTo>
                      <a:pt x="14" y="45"/>
                    </a:lnTo>
                    <a:lnTo>
                      <a:pt x="11" y="47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2" y="52"/>
                    </a:lnTo>
                    <a:lnTo>
                      <a:pt x="14" y="55"/>
                    </a:lnTo>
                    <a:lnTo>
                      <a:pt x="14" y="58"/>
                    </a:lnTo>
                    <a:lnTo>
                      <a:pt x="14" y="58"/>
                    </a:lnTo>
                    <a:lnTo>
                      <a:pt x="12" y="59"/>
                    </a:lnTo>
                    <a:lnTo>
                      <a:pt x="11" y="61"/>
                    </a:lnTo>
                    <a:lnTo>
                      <a:pt x="11" y="62"/>
                    </a:lnTo>
                    <a:lnTo>
                      <a:pt x="11" y="62"/>
                    </a:lnTo>
                    <a:lnTo>
                      <a:pt x="10" y="65"/>
                    </a:lnTo>
                    <a:lnTo>
                      <a:pt x="8" y="67"/>
                    </a:lnTo>
                    <a:lnTo>
                      <a:pt x="3" y="67"/>
                    </a:lnTo>
                    <a:lnTo>
                      <a:pt x="3" y="67"/>
                    </a:lnTo>
                    <a:lnTo>
                      <a:pt x="1" y="68"/>
                    </a:lnTo>
                    <a:lnTo>
                      <a:pt x="1" y="69"/>
                    </a:lnTo>
                    <a:lnTo>
                      <a:pt x="1" y="72"/>
                    </a:lnTo>
                    <a:lnTo>
                      <a:pt x="1" y="75"/>
                    </a:lnTo>
                    <a:lnTo>
                      <a:pt x="1" y="75"/>
                    </a:lnTo>
                    <a:lnTo>
                      <a:pt x="0" y="81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9"/>
                    </a:lnTo>
                    <a:lnTo>
                      <a:pt x="1" y="92"/>
                    </a:lnTo>
                    <a:lnTo>
                      <a:pt x="3" y="95"/>
                    </a:lnTo>
                    <a:lnTo>
                      <a:pt x="4" y="98"/>
                    </a:lnTo>
                    <a:lnTo>
                      <a:pt x="4" y="98"/>
                    </a:lnTo>
                    <a:lnTo>
                      <a:pt x="1" y="101"/>
                    </a:lnTo>
                    <a:lnTo>
                      <a:pt x="1" y="102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3" y="108"/>
                    </a:lnTo>
                    <a:lnTo>
                      <a:pt x="4" y="112"/>
                    </a:lnTo>
                    <a:lnTo>
                      <a:pt x="5" y="116"/>
                    </a:lnTo>
                    <a:lnTo>
                      <a:pt x="5" y="116"/>
                    </a:lnTo>
                    <a:lnTo>
                      <a:pt x="10" y="119"/>
                    </a:lnTo>
                    <a:lnTo>
                      <a:pt x="10" y="119"/>
                    </a:lnTo>
                    <a:lnTo>
                      <a:pt x="14" y="122"/>
                    </a:lnTo>
                    <a:lnTo>
                      <a:pt x="20" y="123"/>
                    </a:lnTo>
                    <a:lnTo>
                      <a:pt x="20" y="123"/>
                    </a:lnTo>
                    <a:lnTo>
                      <a:pt x="22" y="125"/>
                    </a:lnTo>
                    <a:lnTo>
                      <a:pt x="24" y="125"/>
                    </a:lnTo>
                    <a:lnTo>
                      <a:pt x="28" y="126"/>
                    </a:lnTo>
                    <a:lnTo>
                      <a:pt x="28" y="126"/>
                    </a:lnTo>
                    <a:lnTo>
                      <a:pt x="29" y="126"/>
                    </a:lnTo>
                    <a:lnTo>
                      <a:pt x="32" y="127"/>
                    </a:lnTo>
                    <a:lnTo>
                      <a:pt x="32" y="129"/>
                    </a:lnTo>
                    <a:lnTo>
                      <a:pt x="31" y="132"/>
                    </a:lnTo>
                    <a:lnTo>
                      <a:pt x="31" y="132"/>
                    </a:lnTo>
                    <a:lnTo>
                      <a:pt x="28" y="135"/>
                    </a:lnTo>
                    <a:lnTo>
                      <a:pt x="27" y="137"/>
                    </a:lnTo>
                    <a:lnTo>
                      <a:pt x="25" y="145"/>
                    </a:lnTo>
                    <a:lnTo>
                      <a:pt x="25" y="145"/>
                    </a:lnTo>
                    <a:lnTo>
                      <a:pt x="24" y="154"/>
                    </a:lnTo>
                    <a:lnTo>
                      <a:pt x="24" y="154"/>
                    </a:lnTo>
                    <a:lnTo>
                      <a:pt x="31" y="154"/>
                    </a:lnTo>
                    <a:lnTo>
                      <a:pt x="37" y="154"/>
                    </a:lnTo>
                    <a:lnTo>
                      <a:pt x="37" y="154"/>
                    </a:lnTo>
                    <a:lnTo>
                      <a:pt x="42" y="153"/>
                    </a:lnTo>
                    <a:lnTo>
                      <a:pt x="48" y="153"/>
                    </a:lnTo>
                    <a:lnTo>
                      <a:pt x="48" y="153"/>
                    </a:lnTo>
                    <a:lnTo>
                      <a:pt x="56" y="157"/>
                    </a:lnTo>
                    <a:lnTo>
                      <a:pt x="56" y="157"/>
                    </a:lnTo>
                    <a:lnTo>
                      <a:pt x="58" y="156"/>
                    </a:lnTo>
                    <a:lnTo>
                      <a:pt x="59" y="156"/>
                    </a:lnTo>
                    <a:lnTo>
                      <a:pt x="59" y="156"/>
                    </a:lnTo>
                    <a:lnTo>
                      <a:pt x="61" y="156"/>
                    </a:lnTo>
                    <a:lnTo>
                      <a:pt x="64" y="159"/>
                    </a:lnTo>
                    <a:lnTo>
                      <a:pt x="66" y="159"/>
                    </a:lnTo>
                    <a:lnTo>
                      <a:pt x="68" y="159"/>
                    </a:lnTo>
                    <a:lnTo>
                      <a:pt x="68" y="159"/>
                    </a:lnTo>
                    <a:lnTo>
                      <a:pt x="71" y="156"/>
                    </a:lnTo>
                    <a:lnTo>
                      <a:pt x="72" y="156"/>
                    </a:lnTo>
                    <a:lnTo>
                      <a:pt x="78" y="157"/>
                    </a:lnTo>
                    <a:lnTo>
                      <a:pt x="78" y="157"/>
                    </a:lnTo>
                    <a:lnTo>
                      <a:pt x="82" y="159"/>
                    </a:lnTo>
                    <a:lnTo>
                      <a:pt x="85" y="157"/>
                    </a:lnTo>
                    <a:lnTo>
                      <a:pt x="86" y="156"/>
                    </a:lnTo>
                    <a:lnTo>
                      <a:pt x="86" y="156"/>
                    </a:lnTo>
                    <a:lnTo>
                      <a:pt x="90" y="154"/>
                    </a:lnTo>
                    <a:lnTo>
                      <a:pt x="95" y="153"/>
                    </a:lnTo>
                    <a:lnTo>
                      <a:pt x="103" y="153"/>
                    </a:lnTo>
                    <a:lnTo>
                      <a:pt x="103" y="153"/>
                    </a:lnTo>
                    <a:lnTo>
                      <a:pt x="106" y="154"/>
                    </a:lnTo>
                    <a:lnTo>
                      <a:pt x="107" y="154"/>
                    </a:lnTo>
                    <a:lnTo>
                      <a:pt x="110" y="153"/>
                    </a:lnTo>
                    <a:lnTo>
                      <a:pt x="109" y="149"/>
                    </a:lnTo>
                    <a:lnTo>
                      <a:pt x="109" y="149"/>
                    </a:lnTo>
                    <a:lnTo>
                      <a:pt x="109" y="143"/>
                    </a:lnTo>
                    <a:lnTo>
                      <a:pt x="112" y="142"/>
                    </a:lnTo>
                    <a:lnTo>
                      <a:pt x="115" y="140"/>
                    </a:lnTo>
                    <a:lnTo>
                      <a:pt x="116" y="139"/>
                    </a:lnTo>
                    <a:lnTo>
                      <a:pt x="116" y="139"/>
                    </a:lnTo>
                    <a:lnTo>
                      <a:pt x="117" y="136"/>
                    </a:lnTo>
                    <a:lnTo>
                      <a:pt x="122" y="135"/>
                    </a:lnTo>
                    <a:lnTo>
                      <a:pt x="125" y="133"/>
                    </a:lnTo>
                    <a:lnTo>
                      <a:pt x="125" y="132"/>
                    </a:lnTo>
                    <a:lnTo>
                      <a:pt x="125" y="132"/>
                    </a:lnTo>
                    <a:lnTo>
                      <a:pt x="117" y="125"/>
                    </a:lnTo>
                    <a:lnTo>
                      <a:pt x="107" y="119"/>
                    </a:lnTo>
                    <a:lnTo>
                      <a:pt x="107" y="119"/>
                    </a:lnTo>
                    <a:lnTo>
                      <a:pt x="106" y="116"/>
                    </a:lnTo>
                    <a:lnTo>
                      <a:pt x="105" y="112"/>
                    </a:lnTo>
                    <a:lnTo>
                      <a:pt x="103" y="105"/>
                    </a:lnTo>
                    <a:lnTo>
                      <a:pt x="103" y="105"/>
                    </a:lnTo>
                    <a:lnTo>
                      <a:pt x="100" y="101"/>
                    </a:lnTo>
                    <a:lnTo>
                      <a:pt x="99" y="98"/>
                    </a:lnTo>
                    <a:lnTo>
                      <a:pt x="102" y="96"/>
                    </a:lnTo>
                    <a:lnTo>
                      <a:pt x="102" y="96"/>
                    </a:lnTo>
                    <a:lnTo>
                      <a:pt x="110" y="95"/>
                    </a:lnTo>
                    <a:lnTo>
                      <a:pt x="115" y="93"/>
                    </a:lnTo>
                    <a:lnTo>
                      <a:pt x="119" y="91"/>
                    </a:lnTo>
                    <a:lnTo>
                      <a:pt x="119" y="91"/>
                    </a:lnTo>
                    <a:lnTo>
                      <a:pt x="122" y="88"/>
                    </a:lnTo>
                    <a:lnTo>
                      <a:pt x="126" y="86"/>
                    </a:lnTo>
                    <a:lnTo>
                      <a:pt x="129" y="86"/>
                    </a:lnTo>
                    <a:lnTo>
                      <a:pt x="132" y="85"/>
                    </a:lnTo>
                    <a:lnTo>
                      <a:pt x="132" y="85"/>
                    </a:lnTo>
                    <a:lnTo>
                      <a:pt x="133" y="84"/>
                    </a:lnTo>
                    <a:lnTo>
                      <a:pt x="136" y="85"/>
                    </a:lnTo>
                    <a:lnTo>
                      <a:pt x="139" y="85"/>
                    </a:lnTo>
                    <a:lnTo>
                      <a:pt x="140" y="84"/>
                    </a:lnTo>
                    <a:lnTo>
                      <a:pt x="140" y="84"/>
                    </a:lnTo>
                    <a:lnTo>
                      <a:pt x="142" y="79"/>
                    </a:lnTo>
                    <a:lnTo>
                      <a:pt x="142" y="78"/>
                    </a:lnTo>
                    <a:lnTo>
                      <a:pt x="140" y="75"/>
                    </a:lnTo>
                    <a:lnTo>
                      <a:pt x="140" y="75"/>
                    </a:lnTo>
                    <a:lnTo>
                      <a:pt x="137" y="71"/>
                    </a:lnTo>
                    <a:lnTo>
                      <a:pt x="136" y="62"/>
                    </a:lnTo>
                    <a:lnTo>
                      <a:pt x="136" y="62"/>
                    </a:lnTo>
                    <a:lnTo>
                      <a:pt x="134" y="57"/>
                    </a:lnTo>
                    <a:lnTo>
                      <a:pt x="134" y="54"/>
                    </a:lnTo>
                    <a:lnTo>
                      <a:pt x="134" y="54"/>
                    </a:lnTo>
                    <a:lnTo>
                      <a:pt x="133" y="50"/>
                    </a:lnTo>
                    <a:lnTo>
                      <a:pt x="130" y="47"/>
                    </a:lnTo>
                    <a:lnTo>
                      <a:pt x="130" y="47"/>
                    </a:lnTo>
                    <a:lnTo>
                      <a:pt x="129" y="44"/>
                    </a:lnTo>
                    <a:lnTo>
                      <a:pt x="129" y="42"/>
                    </a:lnTo>
                    <a:lnTo>
                      <a:pt x="130" y="40"/>
                    </a:lnTo>
                    <a:lnTo>
                      <a:pt x="130" y="40"/>
                    </a:lnTo>
                    <a:lnTo>
                      <a:pt x="130" y="37"/>
                    </a:lnTo>
                    <a:lnTo>
                      <a:pt x="132" y="31"/>
                    </a:lnTo>
                    <a:lnTo>
                      <a:pt x="130" y="23"/>
                    </a:lnTo>
                    <a:lnTo>
                      <a:pt x="130" y="23"/>
                    </a:lnTo>
                    <a:lnTo>
                      <a:pt x="130" y="21"/>
                    </a:lnTo>
                    <a:lnTo>
                      <a:pt x="130" y="21"/>
                    </a:lnTo>
                    <a:lnTo>
                      <a:pt x="129" y="20"/>
                    </a:lnTo>
                    <a:lnTo>
                      <a:pt x="129" y="20"/>
                    </a:lnTo>
                    <a:lnTo>
                      <a:pt x="127" y="17"/>
                    </a:lnTo>
                    <a:lnTo>
                      <a:pt x="126" y="15"/>
                    </a:lnTo>
                    <a:lnTo>
                      <a:pt x="119" y="14"/>
                    </a:lnTo>
                    <a:lnTo>
                      <a:pt x="119" y="14"/>
                    </a:lnTo>
                    <a:lnTo>
                      <a:pt x="117" y="14"/>
                    </a:lnTo>
                    <a:lnTo>
                      <a:pt x="117" y="13"/>
                    </a:lnTo>
                    <a:lnTo>
                      <a:pt x="119" y="11"/>
                    </a:lnTo>
                    <a:lnTo>
                      <a:pt x="120" y="7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20" y="6"/>
                    </a:lnTo>
                    <a:lnTo>
                      <a:pt x="119" y="4"/>
                    </a:lnTo>
                    <a:lnTo>
                      <a:pt x="117" y="4"/>
                    </a:lnTo>
                    <a:lnTo>
                      <a:pt x="115" y="7"/>
                    </a:lnTo>
                    <a:lnTo>
                      <a:pt x="110" y="8"/>
                    </a:lnTo>
                    <a:lnTo>
                      <a:pt x="106" y="8"/>
                    </a:lnTo>
                    <a:lnTo>
                      <a:pt x="106" y="8"/>
                    </a:lnTo>
                    <a:lnTo>
                      <a:pt x="102" y="8"/>
                    </a:lnTo>
                    <a:lnTo>
                      <a:pt x="98" y="11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5" y="21"/>
                    </a:lnTo>
                    <a:lnTo>
                      <a:pt x="81" y="20"/>
                    </a:lnTo>
                    <a:lnTo>
                      <a:pt x="79" y="17"/>
                    </a:lnTo>
                    <a:lnTo>
                      <a:pt x="81" y="13"/>
                    </a:lnTo>
                    <a:lnTo>
                      <a:pt x="81" y="13"/>
                    </a:lnTo>
                    <a:lnTo>
                      <a:pt x="82" y="10"/>
                    </a:lnTo>
                    <a:lnTo>
                      <a:pt x="81" y="8"/>
                    </a:lnTo>
                    <a:lnTo>
                      <a:pt x="75" y="10"/>
                    </a:lnTo>
                    <a:lnTo>
                      <a:pt x="75" y="10"/>
                    </a:lnTo>
                    <a:lnTo>
                      <a:pt x="71" y="11"/>
                    </a:lnTo>
                    <a:lnTo>
                      <a:pt x="66" y="10"/>
                    </a:lnTo>
                    <a:lnTo>
                      <a:pt x="64" y="8"/>
                    </a:lnTo>
                    <a:lnTo>
                      <a:pt x="62" y="4"/>
                    </a:lnTo>
                    <a:lnTo>
                      <a:pt x="62" y="4"/>
                    </a:lnTo>
                    <a:lnTo>
                      <a:pt x="62" y="1"/>
                    </a:lnTo>
                    <a:lnTo>
                      <a:pt x="62" y="1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4" y="4"/>
                    </a:lnTo>
                    <a:lnTo>
                      <a:pt x="44" y="6"/>
                    </a:lnTo>
                    <a:lnTo>
                      <a:pt x="44" y="7"/>
                    </a:lnTo>
                    <a:lnTo>
                      <a:pt x="44" y="7"/>
                    </a:lnTo>
                    <a:lnTo>
                      <a:pt x="44" y="10"/>
                    </a:lnTo>
                    <a:lnTo>
                      <a:pt x="44" y="13"/>
                    </a:lnTo>
                    <a:lnTo>
                      <a:pt x="48" y="21"/>
                    </a:lnTo>
                    <a:lnTo>
                      <a:pt x="48" y="21"/>
                    </a:lnTo>
                    <a:lnTo>
                      <a:pt x="49" y="23"/>
                    </a:lnTo>
                    <a:lnTo>
                      <a:pt x="48" y="24"/>
                    </a:lnTo>
                    <a:lnTo>
                      <a:pt x="47" y="25"/>
                    </a:lnTo>
                    <a:lnTo>
                      <a:pt x="42" y="25"/>
                    </a:lnTo>
                    <a:lnTo>
                      <a:pt x="42" y="25"/>
                    </a:lnTo>
                    <a:lnTo>
                      <a:pt x="41" y="27"/>
                    </a:lnTo>
                    <a:lnTo>
                      <a:pt x="41" y="27"/>
                    </a:lnTo>
                    <a:lnTo>
                      <a:pt x="41" y="28"/>
                    </a:lnTo>
                    <a:lnTo>
                      <a:pt x="39" y="28"/>
                    </a:lnTo>
                    <a:lnTo>
                      <a:pt x="37" y="28"/>
                    </a:lnTo>
                    <a:lnTo>
                      <a:pt x="29" y="25"/>
                    </a:lnTo>
                    <a:lnTo>
                      <a:pt x="29" y="25"/>
                    </a:lnTo>
                    <a:lnTo>
                      <a:pt x="27" y="25"/>
                    </a:lnTo>
                    <a:lnTo>
                      <a:pt x="22" y="25"/>
                    </a:lnTo>
                    <a:lnTo>
                      <a:pt x="18" y="25"/>
                    </a:lnTo>
                    <a:lnTo>
                      <a:pt x="17" y="27"/>
                    </a:lnTo>
                    <a:lnTo>
                      <a:pt x="17" y="27"/>
                    </a:lnTo>
                    <a:lnTo>
                      <a:pt x="17" y="31"/>
                    </a:lnTo>
                    <a:lnTo>
                      <a:pt x="17" y="31"/>
                    </a:lnTo>
                    <a:lnTo>
                      <a:pt x="18" y="37"/>
                    </a:lnTo>
                    <a:lnTo>
                      <a:pt x="17" y="41"/>
                    </a:lnTo>
                    <a:lnTo>
                      <a:pt x="17" y="4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" name="Freeform 107"/>
              <p:cNvSpPr/>
              <p:nvPr/>
            </p:nvSpPr>
            <p:spPr bwMode="auto">
              <a:xfrm>
                <a:off x="3487208" y="4556562"/>
                <a:ext cx="1141281" cy="1177455"/>
              </a:xfrm>
              <a:custGeom>
                <a:avLst/>
                <a:gdLst>
                  <a:gd name="T0" fmla="*/ 356 w 631"/>
                  <a:gd name="T1" fmla="*/ 604 h 651"/>
                  <a:gd name="T2" fmla="*/ 372 w 631"/>
                  <a:gd name="T3" fmla="*/ 587 h 651"/>
                  <a:gd name="T4" fmla="*/ 387 w 631"/>
                  <a:gd name="T5" fmla="*/ 576 h 651"/>
                  <a:gd name="T6" fmla="*/ 407 w 631"/>
                  <a:gd name="T7" fmla="*/ 536 h 651"/>
                  <a:gd name="T8" fmla="*/ 421 w 631"/>
                  <a:gd name="T9" fmla="*/ 495 h 651"/>
                  <a:gd name="T10" fmla="*/ 462 w 631"/>
                  <a:gd name="T11" fmla="*/ 471 h 651"/>
                  <a:gd name="T12" fmla="*/ 515 w 631"/>
                  <a:gd name="T13" fmla="*/ 459 h 651"/>
                  <a:gd name="T14" fmla="*/ 532 w 631"/>
                  <a:gd name="T15" fmla="*/ 438 h 651"/>
                  <a:gd name="T16" fmla="*/ 546 w 631"/>
                  <a:gd name="T17" fmla="*/ 407 h 651"/>
                  <a:gd name="T18" fmla="*/ 562 w 631"/>
                  <a:gd name="T19" fmla="*/ 373 h 651"/>
                  <a:gd name="T20" fmla="*/ 563 w 631"/>
                  <a:gd name="T21" fmla="*/ 308 h 651"/>
                  <a:gd name="T22" fmla="*/ 569 w 631"/>
                  <a:gd name="T23" fmla="*/ 288 h 651"/>
                  <a:gd name="T24" fmla="*/ 599 w 631"/>
                  <a:gd name="T25" fmla="*/ 257 h 651"/>
                  <a:gd name="T26" fmla="*/ 628 w 631"/>
                  <a:gd name="T27" fmla="*/ 186 h 651"/>
                  <a:gd name="T28" fmla="*/ 573 w 631"/>
                  <a:gd name="T29" fmla="*/ 146 h 651"/>
                  <a:gd name="T30" fmla="*/ 518 w 631"/>
                  <a:gd name="T31" fmla="*/ 132 h 651"/>
                  <a:gd name="T32" fmla="*/ 472 w 631"/>
                  <a:gd name="T33" fmla="*/ 135 h 651"/>
                  <a:gd name="T34" fmla="*/ 440 w 631"/>
                  <a:gd name="T35" fmla="*/ 96 h 651"/>
                  <a:gd name="T36" fmla="*/ 408 w 631"/>
                  <a:gd name="T37" fmla="*/ 108 h 651"/>
                  <a:gd name="T38" fmla="*/ 397 w 631"/>
                  <a:gd name="T39" fmla="*/ 112 h 651"/>
                  <a:gd name="T40" fmla="*/ 379 w 631"/>
                  <a:gd name="T41" fmla="*/ 85 h 651"/>
                  <a:gd name="T42" fmla="*/ 366 w 631"/>
                  <a:gd name="T43" fmla="*/ 89 h 651"/>
                  <a:gd name="T44" fmla="*/ 386 w 631"/>
                  <a:gd name="T45" fmla="*/ 55 h 651"/>
                  <a:gd name="T46" fmla="*/ 353 w 631"/>
                  <a:gd name="T47" fmla="*/ 30 h 651"/>
                  <a:gd name="T48" fmla="*/ 315 w 631"/>
                  <a:gd name="T49" fmla="*/ 47 h 651"/>
                  <a:gd name="T50" fmla="*/ 288 w 631"/>
                  <a:gd name="T51" fmla="*/ 54 h 651"/>
                  <a:gd name="T52" fmla="*/ 261 w 631"/>
                  <a:gd name="T53" fmla="*/ 58 h 651"/>
                  <a:gd name="T54" fmla="*/ 233 w 631"/>
                  <a:gd name="T55" fmla="*/ 55 h 651"/>
                  <a:gd name="T56" fmla="*/ 228 w 631"/>
                  <a:gd name="T57" fmla="*/ 14 h 651"/>
                  <a:gd name="T58" fmla="*/ 213 w 631"/>
                  <a:gd name="T59" fmla="*/ 7 h 651"/>
                  <a:gd name="T60" fmla="*/ 180 w 631"/>
                  <a:gd name="T61" fmla="*/ 24 h 651"/>
                  <a:gd name="T62" fmla="*/ 160 w 631"/>
                  <a:gd name="T63" fmla="*/ 19 h 651"/>
                  <a:gd name="T64" fmla="*/ 156 w 631"/>
                  <a:gd name="T65" fmla="*/ 36 h 651"/>
                  <a:gd name="T66" fmla="*/ 169 w 631"/>
                  <a:gd name="T67" fmla="*/ 50 h 651"/>
                  <a:gd name="T68" fmla="*/ 146 w 631"/>
                  <a:gd name="T69" fmla="*/ 65 h 651"/>
                  <a:gd name="T70" fmla="*/ 123 w 631"/>
                  <a:gd name="T71" fmla="*/ 72 h 651"/>
                  <a:gd name="T72" fmla="*/ 75 w 631"/>
                  <a:gd name="T73" fmla="*/ 57 h 651"/>
                  <a:gd name="T74" fmla="*/ 75 w 631"/>
                  <a:gd name="T75" fmla="*/ 71 h 651"/>
                  <a:gd name="T76" fmla="*/ 71 w 631"/>
                  <a:gd name="T77" fmla="*/ 102 h 651"/>
                  <a:gd name="T78" fmla="*/ 62 w 631"/>
                  <a:gd name="T79" fmla="*/ 152 h 651"/>
                  <a:gd name="T80" fmla="*/ 24 w 631"/>
                  <a:gd name="T81" fmla="*/ 163 h 651"/>
                  <a:gd name="T82" fmla="*/ 8 w 631"/>
                  <a:gd name="T83" fmla="*/ 189 h 651"/>
                  <a:gd name="T84" fmla="*/ 4 w 631"/>
                  <a:gd name="T85" fmla="*/ 217 h 651"/>
                  <a:gd name="T86" fmla="*/ 21 w 631"/>
                  <a:gd name="T87" fmla="*/ 237 h 651"/>
                  <a:gd name="T88" fmla="*/ 47 w 631"/>
                  <a:gd name="T89" fmla="*/ 241 h 651"/>
                  <a:gd name="T90" fmla="*/ 67 w 631"/>
                  <a:gd name="T91" fmla="*/ 262 h 651"/>
                  <a:gd name="T92" fmla="*/ 113 w 631"/>
                  <a:gd name="T93" fmla="*/ 247 h 651"/>
                  <a:gd name="T94" fmla="*/ 139 w 631"/>
                  <a:gd name="T95" fmla="*/ 268 h 651"/>
                  <a:gd name="T96" fmla="*/ 170 w 631"/>
                  <a:gd name="T97" fmla="*/ 291 h 651"/>
                  <a:gd name="T98" fmla="*/ 193 w 631"/>
                  <a:gd name="T99" fmla="*/ 302 h 651"/>
                  <a:gd name="T100" fmla="*/ 218 w 631"/>
                  <a:gd name="T101" fmla="*/ 321 h 651"/>
                  <a:gd name="T102" fmla="*/ 223 w 631"/>
                  <a:gd name="T103" fmla="*/ 346 h 651"/>
                  <a:gd name="T104" fmla="*/ 257 w 631"/>
                  <a:gd name="T105" fmla="*/ 366 h 651"/>
                  <a:gd name="T106" fmla="*/ 255 w 631"/>
                  <a:gd name="T107" fmla="*/ 406 h 651"/>
                  <a:gd name="T108" fmla="*/ 258 w 631"/>
                  <a:gd name="T109" fmla="*/ 434 h 651"/>
                  <a:gd name="T110" fmla="*/ 281 w 631"/>
                  <a:gd name="T111" fmla="*/ 448 h 651"/>
                  <a:gd name="T112" fmla="*/ 305 w 631"/>
                  <a:gd name="T113" fmla="*/ 476 h 651"/>
                  <a:gd name="T114" fmla="*/ 322 w 631"/>
                  <a:gd name="T115" fmla="*/ 506 h 651"/>
                  <a:gd name="T116" fmla="*/ 299 w 631"/>
                  <a:gd name="T117" fmla="*/ 546 h 651"/>
                  <a:gd name="T118" fmla="*/ 274 w 631"/>
                  <a:gd name="T119" fmla="*/ 586 h 651"/>
                  <a:gd name="T120" fmla="*/ 295 w 631"/>
                  <a:gd name="T121" fmla="*/ 598 h 651"/>
                  <a:gd name="T122" fmla="*/ 326 w 631"/>
                  <a:gd name="T123" fmla="*/ 638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31" h="651">
                    <a:moveTo>
                      <a:pt x="336" y="644"/>
                    </a:moveTo>
                    <a:lnTo>
                      <a:pt x="336" y="644"/>
                    </a:lnTo>
                    <a:lnTo>
                      <a:pt x="342" y="638"/>
                    </a:lnTo>
                    <a:lnTo>
                      <a:pt x="343" y="634"/>
                    </a:lnTo>
                    <a:lnTo>
                      <a:pt x="346" y="630"/>
                    </a:lnTo>
                    <a:lnTo>
                      <a:pt x="347" y="624"/>
                    </a:lnTo>
                    <a:lnTo>
                      <a:pt x="347" y="624"/>
                    </a:lnTo>
                    <a:lnTo>
                      <a:pt x="350" y="618"/>
                    </a:lnTo>
                    <a:lnTo>
                      <a:pt x="350" y="614"/>
                    </a:lnTo>
                    <a:lnTo>
                      <a:pt x="353" y="608"/>
                    </a:lnTo>
                    <a:lnTo>
                      <a:pt x="356" y="604"/>
                    </a:lnTo>
                    <a:lnTo>
                      <a:pt x="356" y="604"/>
                    </a:lnTo>
                    <a:lnTo>
                      <a:pt x="359" y="601"/>
                    </a:lnTo>
                    <a:lnTo>
                      <a:pt x="360" y="598"/>
                    </a:lnTo>
                    <a:lnTo>
                      <a:pt x="360" y="594"/>
                    </a:lnTo>
                    <a:lnTo>
                      <a:pt x="360" y="590"/>
                    </a:lnTo>
                    <a:lnTo>
                      <a:pt x="362" y="588"/>
                    </a:lnTo>
                    <a:lnTo>
                      <a:pt x="365" y="587"/>
                    </a:lnTo>
                    <a:lnTo>
                      <a:pt x="365" y="587"/>
                    </a:lnTo>
                    <a:lnTo>
                      <a:pt x="369" y="586"/>
                    </a:lnTo>
                    <a:lnTo>
                      <a:pt x="370" y="586"/>
                    </a:lnTo>
                    <a:lnTo>
                      <a:pt x="372" y="587"/>
                    </a:lnTo>
                    <a:lnTo>
                      <a:pt x="372" y="588"/>
                    </a:lnTo>
                    <a:lnTo>
                      <a:pt x="370" y="594"/>
                    </a:lnTo>
                    <a:lnTo>
                      <a:pt x="366" y="601"/>
                    </a:lnTo>
                    <a:lnTo>
                      <a:pt x="366" y="601"/>
                    </a:lnTo>
                    <a:lnTo>
                      <a:pt x="359" y="611"/>
                    </a:lnTo>
                    <a:lnTo>
                      <a:pt x="360" y="611"/>
                    </a:lnTo>
                    <a:lnTo>
                      <a:pt x="366" y="607"/>
                    </a:lnTo>
                    <a:lnTo>
                      <a:pt x="366" y="607"/>
                    </a:lnTo>
                    <a:lnTo>
                      <a:pt x="373" y="600"/>
                    </a:lnTo>
                    <a:lnTo>
                      <a:pt x="379" y="593"/>
                    </a:lnTo>
                    <a:lnTo>
                      <a:pt x="387" y="576"/>
                    </a:lnTo>
                    <a:lnTo>
                      <a:pt x="387" y="576"/>
                    </a:lnTo>
                    <a:lnTo>
                      <a:pt x="391" y="567"/>
                    </a:lnTo>
                    <a:lnTo>
                      <a:pt x="396" y="563"/>
                    </a:lnTo>
                    <a:lnTo>
                      <a:pt x="399" y="560"/>
                    </a:lnTo>
                    <a:lnTo>
                      <a:pt x="403" y="559"/>
                    </a:lnTo>
                    <a:lnTo>
                      <a:pt x="403" y="559"/>
                    </a:lnTo>
                    <a:lnTo>
                      <a:pt x="404" y="557"/>
                    </a:lnTo>
                    <a:lnTo>
                      <a:pt x="406" y="556"/>
                    </a:lnTo>
                    <a:lnTo>
                      <a:pt x="407" y="550"/>
                    </a:lnTo>
                    <a:lnTo>
                      <a:pt x="407" y="536"/>
                    </a:lnTo>
                    <a:lnTo>
                      <a:pt x="407" y="536"/>
                    </a:lnTo>
                    <a:lnTo>
                      <a:pt x="406" y="523"/>
                    </a:lnTo>
                    <a:lnTo>
                      <a:pt x="406" y="516"/>
                    </a:lnTo>
                    <a:lnTo>
                      <a:pt x="408" y="512"/>
                    </a:lnTo>
                    <a:lnTo>
                      <a:pt x="408" y="512"/>
                    </a:lnTo>
                    <a:lnTo>
                      <a:pt x="410" y="508"/>
                    </a:lnTo>
                    <a:lnTo>
                      <a:pt x="410" y="503"/>
                    </a:lnTo>
                    <a:lnTo>
                      <a:pt x="410" y="501"/>
                    </a:lnTo>
                    <a:lnTo>
                      <a:pt x="413" y="501"/>
                    </a:lnTo>
                    <a:lnTo>
                      <a:pt x="413" y="501"/>
                    </a:lnTo>
                    <a:lnTo>
                      <a:pt x="417" y="499"/>
                    </a:lnTo>
                    <a:lnTo>
                      <a:pt x="421" y="495"/>
                    </a:lnTo>
                    <a:lnTo>
                      <a:pt x="433" y="485"/>
                    </a:lnTo>
                    <a:lnTo>
                      <a:pt x="433" y="485"/>
                    </a:lnTo>
                    <a:lnTo>
                      <a:pt x="438" y="481"/>
                    </a:lnTo>
                    <a:lnTo>
                      <a:pt x="444" y="478"/>
                    </a:lnTo>
                    <a:lnTo>
                      <a:pt x="448" y="476"/>
                    </a:lnTo>
                    <a:lnTo>
                      <a:pt x="454" y="475"/>
                    </a:lnTo>
                    <a:lnTo>
                      <a:pt x="454" y="475"/>
                    </a:lnTo>
                    <a:lnTo>
                      <a:pt x="458" y="475"/>
                    </a:lnTo>
                    <a:lnTo>
                      <a:pt x="460" y="474"/>
                    </a:lnTo>
                    <a:lnTo>
                      <a:pt x="461" y="472"/>
                    </a:lnTo>
                    <a:lnTo>
                      <a:pt x="462" y="471"/>
                    </a:lnTo>
                    <a:lnTo>
                      <a:pt x="462" y="471"/>
                    </a:lnTo>
                    <a:lnTo>
                      <a:pt x="467" y="469"/>
                    </a:lnTo>
                    <a:lnTo>
                      <a:pt x="469" y="467"/>
                    </a:lnTo>
                    <a:lnTo>
                      <a:pt x="475" y="461"/>
                    </a:lnTo>
                    <a:lnTo>
                      <a:pt x="475" y="461"/>
                    </a:lnTo>
                    <a:lnTo>
                      <a:pt x="479" y="459"/>
                    </a:lnTo>
                    <a:lnTo>
                      <a:pt x="486" y="461"/>
                    </a:lnTo>
                    <a:lnTo>
                      <a:pt x="502" y="461"/>
                    </a:lnTo>
                    <a:lnTo>
                      <a:pt x="502" y="461"/>
                    </a:lnTo>
                    <a:lnTo>
                      <a:pt x="512" y="461"/>
                    </a:lnTo>
                    <a:lnTo>
                      <a:pt x="515" y="459"/>
                    </a:lnTo>
                    <a:lnTo>
                      <a:pt x="516" y="457"/>
                    </a:lnTo>
                    <a:lnTo>
                      <a:pt x="516" y="457"/>
                    </a:lnTo>
                    <a:lnTo>
                      <a:pt x="516" y="454"/>
                    </a:lnTo>
                    <a:lnTo>
                      <a:pt x="519" y="450"/>
                    </a:lnTo>
                    <a:lnTo>
                      <a:pt x="522" y="448"/>
                    </a:lnTo>
                    <a:lnTo>
                      <a:pt x="525" y="447"/>
                    </a:lnTo>
                    <a:lnTo>
                      <a:pt x="525" y="447"/>
                    </a:lnTo>
                    <a:lnTo>
                      <a:pt x="528" y="447"/>
                    </a:lnTo>
                    <a:lnTo>
                      <a:pt x="530" y="445"/>
                    </a:lnTo>
                    <a:lnTo>
                      <a:pt x="532" y="444"/>
                    </a:lnTo>
                    <a:lnTo>
                      <a:pt x="532" y="438"/>
                    </a:lnTo>
                    <a:lnTo>
                      <a:pt x="532" y="438"/>
                    </a:lnTo>
                    <a:lnTo>
                      <a:pt x="532" y="434"/>
                    </a:lnTo>
                    <a:lnTo>
                      <a:pt x="533" y="430"/>
                    </a:lnTo>
                    <a:lnTo>
                      <a:pt x="536" y="427"/>
                    </a:lnTo>
                    <a:lnTo>
                      <a:pt x="539" y="424"/>
                    </a:lnTo>
                    <a:lnTo>
                      <a:pt x="539" y="424"/>
                    </a:lnTo>
                    <a:lnTo>
                      <a:pt x="540" y="421"/>
                    </a:lnTo>
                    <a:lnTo>
                      <a:pt x="543" y="417"/>
                    </a:lnTo>
                    <a:lnTo>
                      <a:pt x="545" y="410"/>
                    </a:lnTo>
                    <a:lnTo>
                      <a:pt x="545" y="410"/>
                    </a:lnTo>
                    <a:lnTo>
                      <a:pt x="546" y="407"/>
                    </a:lnTo>
                    <a:lnTo>
                      <a:pt x="549" y="406"/>
                    </a:lnTo>
                    <a:lnTo>
                      <a:pt x="550" y="404"/>
                    </a:lnTo>
                    <a:lnTo>
                      <a:pt x="550" y="401"/>
                    </a:lnTo>
                    <a:lnTo>
                      <a:pt x="550" y="401"/>
                    </a:lnTo>
                    <a:lnTo>
                      <a:pt x="552" y="390"/>
                    </a:lnTo>
                    <a:lnTo>
                      <a:pt x="553" y="381"/>
                    </a:lnTo>
                    <a:lnTo>
                      <a:pt x="553" y="381"/>
                    </a:lnTo>
                    <a:lnTo>
                      <a:pt x="555" y="379"/>
                    </a:lnTo>
                    <a:lnTo>
                      <a:pt x="556" y="377"/>
                    </a:lnTo>
                    <a:lnTo>
                      <a:pt x="559" y="376"/>
                    </a:lnTo>
                    <a:lnTo>
                      <a:pt x="562" y="373"/>
                    </a:lnTo>
                    <a:lnTo>
                      <a:pt x="562" y="373"/>
                    </a:lnTo>
                    <a:lnTo>
                      <a:pt x="562" y="370"/>
                    </a:lnTo>
                    <a:lnTo>
                      <a:pt x="562" y="366"/>
                    </a:lnTo>
                    <a:lnTo>
                      <a:pt x="562" y="360"/>
                    </a:lnTo>
                    <a:lnTo>
                      <a:pt x="563" y="353"/>
                    </a:lnTo>
                    <a:lnTo>
                      <a:pt x="563" y="353"/>
                    </a:lnTo>
                    <a:lnTo>
                      <a:pt x="564" y="345"/>
                    </a:lnTo>
                    <a:lnTo>
                      <a:pt x="564" y="338"/>
                    </a:lnTo>
                    <a:lnTo>
                      <a:pt x="563" y="322"/>
                    </a:lnTo>
                    <a:lnTo>
                      <a:pt x="563" y="322"/>
                    </a:lnTo>
                    <a:lnTo>
                      <a:pt x="563" y="308"/>
                    </a:lnTo>
                    <a:lnTo>
                      <a:pt x="564" y="302"/>
                    </a:lnTo>
                    <a:lnTo>
                      <a:pt x="567" y="298"/>
                    </a:lnTo>
                    <a:lnTo>
                      <a:pt x="567" y="298"/>
                    </a:lnTo>
                    <a:lnTo>
                      <a:pt x="569" y="296"/>
                    </a:lnTo>
                    <a:lnTo>
                      <a:pt x="569" y="295"/>
                    </a:lnTo>
                    <a:lnTo>
                      <a:pt x="566" y="292"/>
                    </a:lnTo>
                    <a:lnTo>
                      <a:pt x="566" y="292"/>
                    </a:lnTo>
                    <a:lnTo>
                      <a:pt x="564" y="291"/>
                    </a:lnTo>
                    <a:lnTo>
                      <a:pt x="564" y="289"/>
                    </a:lnTo>
                    <a:lnTo>
                      <a:pt x="566" y="288"/>
                    </a:lnTo>
                    <a:lnTo>
                      <a:pt x="569" y="288"/>
                    </a:lnTo>
                    <a:lnTo>
                      <a:pt x="569" y="288"/>
                    </a:lnTo>
                    <a:lnTo>
                      <a:pt x="573" y="291"/>
                    </a:lnTo>
                    <a:lnTo>
                      <a:pt x="576" y="292"/>
                    </a:lnTo>
                    <a:lnTo>
                      <a:pt x="579" y="291"/>
                    </a:lnTo>
                    <a:lnTo>
                      <a:pt x="579" y="291"/>
                    </a:lnTo>
                    <a:lnTo>
                      <a:pt x="582" y="286"/>
                    </a:lnTo>
                    <a:lnTo>
                      <a:pt x="586" y="281"/>
                    </a:lnTo>
                    <a:lnTo>
                      <a:pt x="591" y="265"/>
                    </a:lnTo>
                    <a:lnTo>
                      <a:pt x="591" y="265"/>
                    </a:lnTo>
                    <a:lnTo>
                      <a:pt x="594" y="260"/>
                    </a:lnTo>
                    <a:lnTo>
                      <a:pt x="599" y="257"/>
                    </a:lnTo>
                    <a:lnTo>
                      <a:pt x="607" y="254"/>
                    </a:lnTo>
                    <a:lnTo>
                      <a:pt x="607" y="254"/>
                    </a:lnTo>
                    <a:lnTo>
                      <a:pt x="611" y="251"/>
                    </a:lnTo>
                    <a:lnTo>
                      <a:pt x="617" y="244"/>
                    </a:lnTo>
                    <a:lnTo>
                      <a:pt x="623" y="234"/>
                    </a:lnTo>
                    <a:lnTo>
                      <a:pt x="628" y="223"/>
                    </a:lnTo>
                    <a:lnTo>
                      <a:pt x="628" y="223"/>
                    </a:lnTo>
                    <a:lnTo>
                      <a:pt x="631" y="216"/>
                    </a:lnTo>
                    <a:lnTo>
                      <a:pt x="631" y="210"/>
                    </a:lnTo>
                    <a:lnTo>
                      <a:pt x="631" y="197"/>
                    </a:lnTo>
                    <a:lnTo>
                      <a:pt x="628" y="186"/>
                    </a:lnTo>
                    <a:lnTo>
                      <a:pt x="625" y="176"/>
                    </a:lnTo>
                    <a:lnTo>
                      <a:pt x="625" y="176"/>
                    </a:lnTo>
                    <a:lnTo>
                      <a:pt x="623" y="170"/>
                    </a:lnTo>
                    <a:lnTo>
                      <a:pt x="620" y="167"/>
                    </a:lnTo>
                    <a:lnTo>
                      <a:pt x="617" y="166"/>
                    </a:lnTo>
                    <a:lnTo>
                      <a:pt x="611" y="167"/>
                    </a:lnTo>
                    <a:lnTo>
                      <a:pt x="611" y="167"/>
                    </a:lnTo>
                    <a:lnTo>
                      <a:pt x="606" y="166"/>
                    </a:lnTo>
                    <a:lnTo>
                      <a:pt x="597" y="165"/>
                    </a:lnTo>
                    <a:lnTo>
                      <a:pt x="586" y="157"/>
                    </a:lnTo>
                    <a:lnTo>
                      <a:pt x="573" y="146"/>
                    </a:lnTo>
                    <a:lnTo>
                      <a:pt x="573" y="146"/>
                    </a:lnTo>
                    <a:lnTo>
                      <a:pt x="567" y="140"/>
                    </a:lnTo>
                    <a:lnTo>
                      <a:pt x="560" y="136"/>
                    </a:lnTo>
                    <a:lnTo>
                      <a:pt x="555" y="132"/>
                    </a:lnTo>
                    <a:lnTo>
                      <a:pt x="547" y="131"/>
                    </a:lnTo>
                    <a:lnTo>
                      <a:pt x="542" y="131"/>
                    </a:lnTo>
                    <a:lnTo>
                      <a:pt x="536" y="131"/>
                    </a:lnTo>
                    <a:lnTo>
                      <a:pt x="526" y="132"/>
                    </a:lnTo>
                    <a:lnTo>
                      <a:pt x="526" y="132"/>
                    </a:lnTo>
                    <a:lnTo>
                      <a:pt x="522" y="132"/>
                    </a:lnTo>
                    <a:lnTo>
                      <a:pt x="518" y="132"/>
                    </a:lnTo>
                    <a:lnTo>
                      <a:pt x="509" y="131"/>
                    </a:lnTo>
                    <a:lnTo>
                      <a:pt x="502" y="126"/>
                    </a:lnTo>
                    <a:lnTo>
                      <a:pt x="495" y="125"/>
                    </a:lnTo>
                    <a:lnTo>
                      <a:pt x="495" y="125"/>
                    </a:lnTo>
                    <a:lnTo>
                      <a:pt x="492" y="125"/>
                    </a:lnTo>
                    <a:lnTo>
                      <a:pt x="489" y="125"/>
                    </a:lnTo>
                    <a:lnTo>
                      <a:pt x="484" y="128"/>
                    </a:lnTo>
                    <a:lnTo>
                      <a:pt x="479" y="132"/>
                    </a:lnTo>
                    <a:lnTo>
                      <a:pt x="474" y="135"/>
                    </a:lnTo>
                    <a:lnTo>
                      <a:pt x="474" y="135"/>
                    </a:lnTo>
                    <a:lnTo>
                      <a:pt x="472" y="135"/>
                    </a:lnTo>
                    <a:lnTo>
                      <a:pt x="472" y="135"/>
                    </a:lnTo>
                    <a:lnTo>
                      <a:pt x="474" y="131"/>
                    </a:lnTo>
                    <a:lnTo>
                      <a:pt x="477" y="125"/>
                    </a:lnTo>
                    <a:lnTo>
                      <a:pt x="478" y="119"/>
                    </a:lnTo>
                    <a:lnTo>
                      <a:pt x="478" y="119"/>
                    </a:lnTo>
                    <a:lnTo>
                      <a:pt x="477" y="116"/>
                    </a:lnTo>
                    <a:lnTo>
                      <a:pt x="474" y="114"/>
                    </a:lnTo>
                    <a:lnTo>
                      <a:pt x="465" y="108"/>
                    </a:lnTo>
                    <a:lnTo>
                      <a:pt x="452" y="102"/>
                    </a:lnTo>
                    <a:lnTo>
                      <a:pt x="440" y="96"/>
                    </a:lnTo>
                    <a:lnTo>
                      <a:pt x="440" y="96"/>
                    </a:lnTo>
                    <a:lnTo>
                      <a:pt x="430" y="94"/>
                    </a:lnTo>
                    <a:lnTo>
                      <a:pt x="425" y="94"/>
                    </a:lnTo>
                    <a:lnTo>
                      <a:pt x="423" y="94"/>
                    </a:lnTo>
                    <a:lnTo>
                      <a:pt x="420" y="95"/>
                    </a:lnTo>
                    <a:lnTo>
                      <a:pt x="418" y="98"/>
                    </a:lnTo>
                    <a:lnTo>
                      <a:pt x="417" y="104"/>
                    </a:lnTo>
                    <a:lnTo>
                      <a:pt x="417" y="104"/>
                    </a:lnTo>
                    <a:lnTo>
                      <a:pt x="416" y="106"/>
                    </a:lnTo>
                    <a:lnTo>
                      <a:pt x="416" y="108"/>
                    </a:lnTo>
                    <a:lnTo>
                      <a:pt x="413" y="108"/>
                    </a:lnTo>
                    <a:lnTo>
                      <a:pt x="408" y="108"/>
                    </a:lnTo>
                    <a:lnTo>
                      <a:pt x="407" y="109"/>
                    </a:lnTo>
                    <a:lnTo>
                      <a:pt x="406" y="112"/>
                    </a:lnTo>
                    <a:lnTo>
                      <a:pt x="406" y="112"/>
                    </a:lnTo>
                    <a:lnTo>
                      <a:pt x="403" y="115"/>
                    </a:lnTo>
                    <a:lnTo>
                      <a:pt x="401" y="116"/>
                    </a:lnTo>
                    <a:lnTo>
                      <a:pt x="399" y="118"/>
                    </a:lnTo>
                    <a:lnTo>
                      <a:pt x="397" y="118"/>
                    </a:lnTo>
                    <a:lnTo>
                      <a:pt x="394" y="115"/>
                    </a:lnTo>
                    <a:lnTo>
                      <a:pt x="396" y="114"/>
                    </a:lnTo>
                    <a:lnTo>
                      <a:pt x="397" y="112"/>
                    </a:lnTo>
                    <a:lnTo>
                      <a:pt x="397" y="112"/>
                    </a:lnTo>
                    <a:lnTo>
                      <a:pt x="401" y="109"/>
                    </a:lnTo>
                    <a:lnTo>
                      <a:pt x="406" y="104"/>
                    </a:lnTo>
                    <a:lnTo>
                      <a:pt x="408" y="99"/>
                    </a:lnTo>
                    <a:lnTo>
                      <a:pt x="411" y="94"/>
                    </a:lnTo>
                    <a:lnTo>
                      <a:pt x="411" y="94"/>
                    </a:lnTo>
                    <a:lnTo>
                      <a:pt x="410" y="91"/>
                    </a:lnTo>
                    <a:lnTo>
                      <a:pt x="408" y="89"/>
                    </a:lnTo>
                    <a:lnTo>
                      <a:pt x="399" y="85"/>
                    </a:lnTo>
                    <a:lnTo>
                      <a:pt x="387" y="84"/>
                    </a:lnTo>
                    <a:lnTo>
                      <a:pt x="383" y="84"/>
                    </a:lnTo>
                    <a:lnTo>
                      <a:pt x="379" y="85"/>
                    </a:lnTo>
                    <a:lnTo>
                      <a:pt x="379" y="85"/>
                    </a:lnTo>
                    <a:lnTo>
                      <a:pt x="376" y="87"/>
                    </a:lnTo>
                    <a:lnTo>
                      <a:pt x="374" y="89"/>
                    </a:lnTo>
                    <a:lnTo>
                      <a:pt x="373" y="94"/>
                    </a:lnTo>
                    <a:lnTo>
                      <a:pt x="372" y="98"/>
                    </a:lnTo>
                    <a:lnTo>
                      <a:pt x="370" y="98"/>
                    </a:lnTo>
                    <a:lnTo>
                      <a:pt x="369" y="98"/>
                    </a:lnTo>
                    <a:lnTo>
                      <a:pt x="369" y="98"/>
                    </a:lnTo>
                    <a:lnTo>
                      <a:pt x="366" y="96"/>
                    </a:lnTo>
                    <a:lnTo>
                      <a:pt x="365" y="94"/>
                    </a:lnTo>
                    <a:lnTo>
                      <a:pt x="366" y="89"/>
                    </a:lnTo>
                    <a:lnTo>
                      <a:pt x="369" y="85"/>
                    </a:lnTo>
                    <a:lnTo>
                      <a:pt x="373" y="84"/>
                    </a:lnTo>
                    <a:lnTo>
                      <a:pt x="373" y="84"/>
                    </a:lnTo>
                    <a:lnTo>
                      <a:pt x="374" y="84"/>
                    </a:lnTo>
                    <a:lnTo>
                      <a:pt x="377" y="82"/>
                    </a:lnTo>
                    <a:lnTo>
                      <a:pt x="382" y="78"/>
                    </a:lnTo>
                    <a:lnTo>
                      <a:pt x="389" y="64"/>
                    </a:lnTo>
                    <a:lnTo>
                      <a:pt x="389" y="64"/>
                    </a:lnTo>
                    <a:lnTo>
                      <a:pt x="389" y="61"/>
                    </a:lnTo>
                    <a:lnTo>
                      <a:pt x="389" y="60"/>
                    </a:lnTo>
                    <a:lnTo>
                      <a:pt x="386" y="55"/>
                    </a:lnTo>
                    <a:lnTo>
                      <a:pt x="380" y="53"/>
                    </a:lnTo>
                    <a:lnTo>
                      <a:pt x="376" y="47"/>
                    </a:lnTo>
                    <a:lnTo>
                      <a:pt x="376" y="47"/>
                    </a:lnTo>
                    <a:lnTo>
                      <a:pt x="373" y="44"/>
                    </a:lnTo>
                    <a:lnTo>
                      <a:pt x="372" y="40"/>
                    </a:lnTo>
                    <a:lnTo>
                      <a:pt x="370" y="31"/>
                    </a:lnTo>
                    <a:lnTo>
                      <a:pt x="367" y="21"/>
                    </a:lnTo>
                    <a:lnTo>
                      <a:pt x="366" y="19"/>
                    </a:lnTo>
                    <a:lnTo>
                      <a:pt x="363" y="17"/>
                    </a:lnTo>
                    <a:lnTo>
                      <a:pt x="363" y="17"/>
                    </a:lnTo>
                    <a:lnTo>
                      <a:pt x="353" y="30"/>
                    </a:lnTo>
                    <a:lnTo>
                      <a:pt x="347" y="36"/>
                    </a:lnTo>
                    <a:lnTo>
                      <a:pt x="345" y="43"/>
                    </a:lnTo>
                    <a:lnTo>
                      <a:pt x="345" y="43"/>
                    </a:lnTo>
                    <a:lnTo>
                      <a:pt x="342" y="47"/>
                    </a:lnTo>
                    <a:lnTo>
                      <a:pt x="339" y="48"/>
                    </a:lnTo>
                    <a:lnTo>
                      <a:pt x="335" y="48"/>
                    </a:lnTo>
                    <a:lnTo>
                      <a:pt x="328" y="50"/>
                    </a:lnTo>
                    <a:lnTo>
                      <a:pt x="328" y="50"/>
                    </a:lnTo>
                    <a:lnTo>
                      <a:pt x="322" y="51"/>
                    </a:lnTo>
                    <a:lnTo>
                      <a:pt x="318" y="50"/>
                    </a:lnTo>
                    <a:lnTo>
                      <a:pt x="315" y="47"/>
                    </a:lnTo>
                    <a:lnTo>
                      <a:pt x="312" y="44"/>
                    </a:lnTo>
                    <a:lnTo>
                      <a:pt x="312" y="44"/>
                    </a:lnTo>
                    <a:lnTo>
                      <a:pt x="309" y="43"/>
                    </a:lnTo>
                    <a:lnTo>
                      <a:pt x="305" y="43"/>
                    </a:lnTo>
                    <a:lnTo>
                      <a:pt x="295" y="44"/>
                    </a:lnTo>
                    <a:lnTo>
                      <a:pt x="295" y="44"/>
                    </a:lnTo>
                    <a:lnTo>
                      <a:pt x="292" y="44"/>
                    </a:lnTo>
                    <a:lnTo>
                      <a:pt x="291" y="45"/>
                    </a:lnTo>
                    <a:lnTo>
                      <a:pt x="291" y="48"/>
                    </a:lnTo>
                    <a:lnTo>
                      <a:pt x="289" y="51"/>
                    </a:lnTo>
                    <a:lnTo>
                      <a:pt x="288" y="54"/>
                    </a:lnTo>
                    <a:lnTo>
                      <a:pt x="288" y="54"/>
                    </a:lnTo>
                    <a:lnTo>
                      <a:pt x="284" y="54"/>
                    </a:lnTo>
                    <a:lnTo>
                      <a:pt x="278" y="54"/>
                    </a:lnTo>
                    <a:lnTo>
                      <a:pt x="272" y="53"/>
                    </a:lnTo>
                    <a:lnTo>
                      <a:pt x="271" y="53"/>
                    </a:lnTo>
                    <a:lnTo>
                      <a:pt x="268" y="54"/>
                    </a:lnTo>
                    <a:lnTo>
                      <a:pt x="268" y="54"/>
                    </a:lnTo>
                    <a:lnTo>
                      <a:pt x="265" y="55"/>
                    </a:lnTo>
                    <a:lnTo>
                      <a:pt x="264" y="55"/>
                    </a:lnTo>
                    <a:lnTo>
                      <a:pt x="262" y="55"/>
                    </a:lnTo>
                    <a:lnTo>
                      <a:pt x="261" y="58"/>
                    </a:lnTo>
                    <a:lnTo>
                      <a:pt x="261" y="58"/>
                    </a:lnTo>
                    <a:lnTo>
                      <a:pt x="258" y="60"/>
                    </a:lnTo>
                    <a:lnTo>
                      <a:pt x="255" y="60"/>
                    </a:lnTo>
                    <a:lnTo>
                      <a:pt x="252" y="61"/>
                    </a:lnTo>
                    <a:lnTo>
                      <a:pt x="250" y="61"/>
                    </a:lnTo>
                    <a:lnTo>
                      <a:pt x="250" y="61"/>
                    </a:lnTo>
                    <a:lnTo>
                      <a:pt x="248" y="62"/>
                    </a:lnTo>
                    <a:lnTo>
                      <a:pt x="244" y="62"/>
                    </a:lnTo>
                    <a:lnTo>
                      <a:pt x="238" y="61"/>
                    </a:lnTo>
                    <a:lnTo>
                      <a:pt x="233" y="55"/>
                    </a:lnTo>
                    <a:lnTo>
                      <a:pt x="233" y="55"/>
                    </a:lnTo>
                    <a:lnTo>
                      <a:pt x="230" y="53"/>
                    </a:lnTo>
                    <a:lnTo>
                      <a:pt x="228" y="48"/>
                    </a:lnTo>
                    <a:lnTo>
                      <a:pt x="226" y="40"/>
                    </a:lnTo>
                    <a:lnTo>
                      <a:pt x="227" y="31"/>
                    </a:lnTo>
                    <a:lnTo>
                      <a:pt x="230" y="27"/>
                    </a:lnTo>
                    <a:lnTo>
                      <a:pt x="230" y="27"/>
                    </a:lnTo>
                    <a:lnTo>
                      <a:pt x="231" y="24"/>
                    </a:lnTo>
                    <a:lnTo>
                      <a:pt x="231" y="20"/>
                    </a:lnTo>
                    <a:lnTo>
                      <a:pt x="231" y="17"/>
                    </a:lnTo>
                    <a:lnTo>
                      <a:pt x="228" y="14"/>
                    </a:lnTo>
                    <a:lnTo>
                      <a:pt x="228" y="14"/>
                    </a:lnTo>
                    <a:lnTo>
                      <a:pt x="227" y="13"/>
                    </a:lnTo>
                    <a:lnTo>
                      <a:pt x="226" y="11"/>
                    </a:lnTo>
                    <a:lnTo>
                      <a:pt x="226" y="7"/>
                    </a:lnTo>
                    <a:lnTo>
                      <a:pt x="224" y="3"/>
                    </a:lnTo>
                    <a:lnTo>
                      <a:pt x="223" y="1"/>
                    </a:lnTo>
                    <a:lnTo>
                      <a:pt x="221" y="0"/>
                    </a:lnTo>
                    <a:lnTo>
                      <a:pt x="221" y="0"/>
                    </a:lnTo>
                    <a:lnTo>
                      <a:pt x="218" y="0"/>
                    </a:lnTo>
                    <a:lnTo>
                      <a:pt x="217" y="1"/>
                    </a:lnTo>
                    <a:lnTo>
                      <a:pt x="216" y="4"/>
                    </a:lnTo>
                    <a:lnTo>
                      <a:pt x="213" y="7"/>
                    </a:lnTo>
                    <a:lnTo>
                      <a:pt x="211" y="10"/>
                    </a:lnTo>
                    <a:lnTo>
                      <a:pt x="211" y="10"/>
                    </a:lnTo>
                    <a:lnTo>
                      <a:pt x="201" y="14"/>
                    </a:lnTo>
                    <a:lnTo>
                      <a:pt x="196" y="17"/>
                    </a:lnTo>
                    <a:lnTo>
                      <a:pt x="191" y="17"/>
                    </a:lnTo>
                    <a:lnTo>
                      <a:pt x="191" y="17"/>
                    </a:lnTo>
                    <a:lnTo>
                      <a:pt x="187" y="17"/>
                    </a:lnTo>
                    <a:lnTo>
                      <a:pt x="184" y="19"/>
                    </a:lnTo>
                    <a:lnTo>
                      <a:pt x="182" y="20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79" y="27"/>
                    </a:lnTo>
                    <a:lnTo>
                      <a:pt x="177" y="27"/>
                    </a:lnTo>
                    <a:lnTo>
                      <a:pt x="176" y="26"/>
                    </a:lnTo>
                    <a:lnTo>
                      <a:pt x="174" y="23"/>
                    </a:lnTo>
                    <a:lnTo>
                      <a:pt x="174" y="23"/>
                    </a:lnTo>
                    <a:lnTo>
                      <a:pt x="173" y="21"/>
                    </a:lnTo>
                    <a:lnTo>
                      <a:pt x="172" y="21"/>
                    </a:lnTo>
                    <a:lnTo>
                      <a:pt x="167" y="20"/>
                    </a:lnTo>
                    <a:lnTo>
                      <a:pt x="163" y="20"/>
                    </a:lnTo>
                    <a:lnTo>
                      <a:pt x="160" y="19"/>
                    </a:lnTo>
                    <a:lnTo>
                      <a:pt x="160" y="19"/>
                    </a:lnTo>
                    <a:lnTo>
                      <a:pt x="156" y="17"/>
                    </a:lnTo>
                    <a:lnTo>
                      <a:pt x="152" y="17"/>
                    </a:lnTo>
                    <a:lnTo>
                      <a:pt x="149" y="19"/>
                    </a:lnTo>
                    <a:lnTo>
                      <a:pt x="147" y="19"/>
                    </a:lnTo>
                    <a:lnTo>
                      <a:pt x="149" y="20"/>
                    </a:lnTo>
                    <a:lnTo>
                      <a:pt x="149" y="20"/>
                    </a:lnTo>
                    <a:lnTo>
                      <a:pt x="153" y="23"/>
                    </a:lnTo>
                    <a:lnTo>
                      <a:pt x="155" y="26"/>
                    </a:lnTo>
                    <a:lnTo>
                      <a:pt x="156" y="33"/>
                    </a:lnTo>
                    <a:lnTo>
                      <a:pt x="156" y="33"/>
                    </a:lnTo>
                    <a:lnTo>
                      <a:pt x="156" y="36"/>
                    </a:lnTo>
                    <a:lnTo>
                      <a:pt x="157" y="37"/>
                    </a:lnTo>
                    <a:lnTo>
                      <a:pt x="159" y="38"/>
                    </a:lnTo>
                    <a:lnTo>
                      <a:pt x="160" y="43"/>
                    </a:lnTo>
                    <a:lnTo>
                      <a:pt x="160" y="43"/>
                    </a:lnTo>
                    <a:lnTo>
                      <a:pt x="160" y="45"/>
                    </a:lnTo>
                    <a:lnTo>
                      <a:pt x="163" y="45"/>
                    </a:lnTo>
                    <a:lnTo>
                      <a:pt x="169" y="44"/>
                    </a:lnTo>
                    <a:lnTo>
                      <a:pt x="169" y="44"/>
                    </a:lnTo>
                    <a:lnTo>
                      <a:pt x="170" y="45"/>
                    </a:lnTo>
                    <a:lnTo>
                      <a:pt x="170" y="47"/>
                    </a:lnTo>
                    <a:lnTo>
                      <a:pt x="169" y="50"/>
                    </a:lnTo>
                    <a:lnTo>
                      <a:pt x="166" y="51"/>
                    </a:lnTo>
                    <a:lnTo>
                      <a:pt x="166" y="51"/>
                    </a:lnTo>
                    <a:lnTo>
                      <a:pt x="163" y="53"/>
                    </a:lnTo>
                    <a:lnTo>
                      <a:pt x="160" y="54"/>
                    </a:lnTo>
                    <a:lnTo>
                      <a:pt x="159" y="57"/>
                    </a:lnTo>
                    <a:lnTo>
                      <a:pt x="157" y="60"/>
                    </a:lnTo>
                    <a:lnTo>
                      <a:pt x="157" y="60"/>
                    </a:lnTo>
                    <a:lnTo>
                      <a:pt x="156" y="62"/>
                    </a:lnTo>
                    <a:lnTo>
                      <a:pt x="153" y="62"/>
                    </a:lnTo>
                    <a:lnTo>
                      <a:pt x="150" y="62"/>
                    </a:lnTo>
                    <a:lnTo>
                      <a:pt x="146" y="65"/>
                    </a:lnTo>
                    <a:lnTo>
                      <a:pt x="146" y="65"/>
                    </a:lnTo>
                    <a:lnTo>
                      <a:pt x="140" y="70"/>
                    </a:lnTo>
                    <a:lnTo>
                      <a:pt x="138" y="71"/>
                    </a:lnTo>
                    <a:lnTo>
                      <a:pt x="136" y="71"/>
                    </a:lnTo>
                    <a:lnTo>
                      <a:pt x="136" y="71"/>
                    </a:lnTo>
                    <a:lnTo>
                      <a:pt x="133" y="70"/>
                    </a:lnTo>
                    <a:lnTo>
                      <a:pt x="132" y="70"/>
                    </a:lnTo>
                    <a:lnTo>
                      <a:pt x="128" y="72"/>
                    </a:lnTo>
                    <a:lnTo>
                      <a:pt x="128" y="72"/>
                    </a:lnTo>
                    <a:lnTo>
                      <a:pt x="125" y="72"/>
                    </a:lnTo>
                    <a:lnTo>
                      <a:pt x="123" y="72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15" y="65"/>
                    </a:lnTo>
                    <a:lnTo>
                      <a:pt x="112" y="61"/>
                    </a:lnTo>
                    <a:lnTo>
                      <a:pt x="109" y="57"/>
                    </a:lnTo>
                    <a:lnTo>
                      <a:pt x="105" y="53"/>
                    </a:lnTo>
                    <a:lnTo>
                      <a:pt x="105" y="53"/>
                    </a:lnTo>
                    <a:lnTo>
                      <a:pt x="98" y="55"/>
                    </a:lnTo>
                    <a:lnTo>
                      <a:pt x="89" y="57"/>
                    </a:lnTo>
                    <a:lnTo>
                      <a:pt x="89" y="57"/>
                    </a:lnTo>
                    <a:lnTo>
                      <a:pt x="75" y="57"/>
                    </a:lnTo>
                    <a:lnTo>
                      <a:pt x="68" y="57"/>
                    </a:lnTo>
                    <a:lnTo>
                      <a:pt x="67" y="57"/>
                    </a:lnTo>
                    <a:lnTo>
                      <a:pt x="65" y="58"/>
                    </a:lnTo>
                    <a:lnTo>
                      <a:pt x="65" y="58"/>
                    </a:lnTo>
                    <a:lnTo>
                      <a:pt x="65" y="61"/>
                    </a:lnTo>
                    <a:lnTo>
                      <a:pt x="67" y="64"/>
                    </a:lnTo>
                    <a:lnTo>
                      <a:pt x="68" y="67"/>
                    </a:lnTo>
                    <a:lnTo>
                      <a:pt x="69" y="67"/>
                    </a:lnTo>
                    <a:lnTo>
                      <a:pt x="69" y="67"/>
                    </a:lnTo>
                    <a:lnTo>
                      <a:pt x="74" y="70"/>
                    </a:lnTo>
                    <a:lnTo>
                      <a:pt x="75" y="71"/>
                    </a:lnTo>
                    <a:lnTo>
                      <a:pt x="72" y="74"/>
                    </a:lnTo>
                    <a:lnTo>
                      <a:pt x="72" y="74"/>
                    </a:lnTo>
                    <a:lnTo>
                      <a:pt x="68" y="75"/>
                    </a:lnTo>
                    <a:lnTo>
                      <a:pt x="65" y="75"/>
                    </a:lnTo>
                    <a:lnTo>
                      <a:pt x="62" y="78"/>
                    </a:lnTo>
                    <a:lnTo>
                      <a:pt x="62" y="82"/>
                    </a:lnTo>
                    <a:lnTo>
                      <a:pt x="62" y="82"/>
                    </a:lnTo>
                    <a:lnTo>
                      <a:pt x="62" y="87"/>
                    </a:lnTo>
                    <a:lnTo>
                      <a:pt x="64" y="89"/>
                    </a:lnTo>
                    <a:lnTo>
                      <a:pt x="68" y="95"/>
                    </a:lnTo>
                    <a:lnTo>
                      <a:pt x="71" y="102"/>
                    </a:lnTo>
                    <a:lnTo>
                      <a:pt x="72" y="105"/>
                    </a:lnTo>
                    <a:lnTo>
                      <a:pt x="72" y="108"/>
                    </a:lnTo>
                    <a:lnTo>
                      <a:pt x="72" y="108"/>
                    </a:lnTo>
                    <a:lnTo>
                      <a:pt x="69" y="119"/>
                    </a:lnTo>
                    <a:lnTo>
                      <a:pt x="68" y="131"/>
                    </a:lnTo>
                    <a:lnTo>
                      <a:pt x="68" y="131"/>
                    </a:lnTo>
                    <a:lnTo>
                      <a:pt x="67" y="142"/>
                    </a:lnTo>
                    <a:lnTo>
                      <a:pt x="65" y="149"/>
                    </a:lnTo>
                    <a:lnTo>
                      <a:pt x="64" y="150"/>
                    </a:lnTo>
                    <a:lnTo>
                      <a:pt x="62" y="152"/>
                    </a:lnTo>
                    <a:lnTo>
                      <a:pt x="62" y="152"/>
                    </a:lnTo>
                    <a:lnTo>
                      <a:pt x="60" y="152"/>
                    </a:lnTo>
                    <a:lnTo>
                      <a:pt x="57" y="150"/>
                    </a:lnTo>
                    <a:lnTo>
                      <a:pt x="52" y="150"/>
                    </a:lnTo>
                    <a:lnTo>
                      <a:pt x="48" y="153"/>
                    </a:lnTo>
                    <a:lnTo>
                      <a:pt x="48" y="153"/>
                    </a:lnTo>
                    <a:lnTo>
                      <a:pt x="44" y="155"/>
                    </a:lnTo>
                    <a:lnTo>
                      <a:pt x="40" y="156"/>
                    </a:lnTo>
                    <a:lnTo>
                      <a:pt x="34" y="157"/>
                    </a:lnTo>
                    <a:lnTo>
                      <a:pt x="30" y="160"/>
                    </a:lnTo>
                    <a:lnTo>
                      <a:pt x="30" y="160"/>
                    </a:lnTo>
                    <a:lnTo>
                      <a:pt x="24" y="163"/>
                    </a:lnTo>
                    <a:lnTo>
                      <a:pt x="20" y="165"/>
                    </a:lnTo>
                    <a:lnTo>
                      <a:pt x="17" y="166"/>
                    </a:lnTo>
                    <a:lnTo>
                      <a:pt x="16" y="169"/>
                    </a:lnTo>
                    <a:lnTo>
                      <a:pt x="16" y="169"/>
                    </a:lnTo>
                    <a:lnTo>
                      <a:pt x="14" y="173"/>
                    </a:lnTo>
                    <a:lnTo>
                      <a:pt x="11" y="177"/>
                    </a:lnTo>
                    <a:lnTo>
                      <a:pt x="10" y="180"/>
                    </a:lnTo>
                    <a:lnTo>
                      <a:pt x="10" y="184"/>
                    </a:lnTo>
                    <a:lnTo>
                      <a:pt x="10" y="184"/>
                    </a:lnTo>
                    <a:lnTo>
                      <a:pt x="10" y="187"/>
                    </a:lnTo>
                    <a:lnTo>
                      <a:pt x="8" y="189"/>
                    </a:lnTo>
                    <a:lnTo>
                      <a:pt x="6" y="190"/>
                    </a:lnTo>
                    <a:lnTo>
                      <a:pt x="3" y="193"/>
                    </a:lnTo>
                    <a:lnTo>
                      <a:pt x="3" y="193"/>
                    </a:lnTo>
                    <a:lnTo>
                      <a:pt x="1" y="196"/>
                    </a:lnTo>
                    <a:lnTo>
                      <a:pt x="1" y="199"/>
                    </a:lnTo>
                    <a:lnTo>
                      <a:pt x="1" y="201"/>
                    </a:lnTo>
                    <a:lnTo>
                      <a:pt x="0" y="203"/>
                    </a:lnTo>
                    <a:lnTo>
                      <a:pt x="0" y="203"/>
                    </a:lnTo>
                    <a:lnTo>
                      <a:pt x="0" y="206"/>
                    </a:lnTo>
                    <a:lnTo>
                      <a:pt x="0" y="210"/>
                    </a:lnTo>
                    <a:lnTo>
                      <a:pt x="4" y="217"/>
                    </a:lnTo>
                    <a:lnTo>
                      <a:pt x="4" y="217"/>
                    </a:lnTo>
                    <a:lnTo>
                      <a:pt x="10" y="224"/>
                    </a:lnTo>
                    <a:lnTo>
                      <a:pt x="11" y="227"/>
                    </a:lnTo>
                    <a:lnTo>
                      <a:pt x="11" y="231"/>
                    </a:lnTo>
                    <a:lnTo>
                      <a:pt x="11" y="231"/>
                    </a:lnTo>
                    <a:lnTo>
                      <a:pt x="11" y="234"/>
                    </a:lnTo>
                    <a:lnTo>
                      <a:pt x="14" y="235"/>
                    </a:lnTo>
                    <a:lnTo>
                      <a:pt x="16" y="237"/>
                    </a:lnTo>
                    <a:lnTo>
                      <a:pt x="20" y="237"/>
                    </a:lnTo>
                    <a:lnTo>
                      <a:pt x="20" y="237"/>
                    </a:lnTo>
                    <a:lnTo>
                      <a:pt x="21" y="237"/>
                    </a:lnTo>
                    <a:lnTo>
                      <a:pt x="21" y="238"/>
                    </a:lnTo>
                    <a:lnTo>
                      <a:pt x="23" y="241"/>
                    </a:lnTo>
                    <a:lnTo>
                      <a:pt x="24" y="244"/>
                    </a:lnTo>
                    <a:lnTo>
                      <a:pt x="26" y="245"/>
                    </a:lnTo>
                    <a:lnTo>
                      <a:pt x="28" y="245"/>
                    </a:lnTo>
                    <a:lnTo>
                      <a:pt x="28" y="245"/>
                    </a:lnTo>
                    <a:lnTo>
                      <a:pt x="38" y="247"/>
                    </a:lnTo>
                    <a:lnTo>
                      <a:pt x="43" y="245"/>
                    </a:lnTo>
                    <a:lnTo>
                      <a:pt x="45" y="244"/>
                    </a:lnTo>
                    <a:lnTo>
                      <a:pt x="45" y="244"/>
                    </a:lnTo>
                    <a:lnTo>
                      <a:pt x="47" y="241"/>
                    </a:lnTo>
                    <a:lnTo>
                      <a:pt x="50" y="238"/>
                    </a:lnTo>
                    <a:lnTo>
                      <a:pt x="51" y="240"/>
                    </a:lnTo>
                    <a:lnTo>
                      <a:pt x="52" y="243"/>
                    </a:lnTo>
                    <a:lnTo>
                      <a:pt x="52" y="243"/>
                    </a:lnTo>
                    <a:lnTo>
                      <a:pt x="52" y="255"/>
                    </a:lnTo>
                    <a:lnTo>
                      <a:pt x="54" y="261"/>
                    </a:lnTo>
                    <a:lnTo>
                      <a:pt x="54" y="262"/>
                    </a:lnTo>
                    <a:lnTo>
                      <a:pt x="55" y="262"/>
                    </a:lnTo>
                    <a:lnTo>
                      <a:pt x="55" y="262"/>
                    </a:lnTo>
                    <a:lnTo>
                      <a:pt x="61" y="262"/>
                    </a:lnTo>
                    <a:lnTo>
                      <a:pt x="67" y="262"/>
                    </a:lnTo>
                    <a:lnTo>
                      <a:pt x="77" y="264"/>
                    </a:lnTo>
                    <a:lnTo>
                      <a:pt x="77" y="264"/>
                    </a:lnTo>
                    <a:lnTo>
                      <a:pt x="81" y="264"/>
                    </a:lnTo>
                    <a:lnTo>
                      <a:pt x="84" y="264"/>
                    </a:lnTo>
                    <a:lnTo>
                      <a:pt x="88" y="262"/>
                    </a:lnTo>
                    <a:lnTo>
                      <a:pt x="91" y="260"/>
                    </a:lnTo>
                    <a:lnTo>
                      <a:pt x="91" y="260"/>
                    </a:lnTo>
                    <a:lnTo>
                      <a:pt x="96" y="257"/>
                    </a:lnTo>
                    <a:lnTo>
                      <a:pt x="104" y="252"/>
                    </a:lnTo>
                    <a:lnTo>
                      <a:pt x="104" y="252"/>
                    </a:lnTo>
                    <a:lnTo>
                      <a:pt x="113" y="247"/>
                    </a:lnTo>
                    <a:lnTo>
                      <a:pt x="119" y="245"/>
                    </a:lnTo>
                    <a:lnTo>
                      <a:pt x="123" y="244"/>
                    </a:lnTo>
                    <a:lnTo>
                      <a:pt x="123" y="244"/>
                    </a:lnTo>
                    <a:lnTo>
                      <a:pt x="133" y="243"/>
                    </a:lnTo>
                    <a:lnTo>
                      <a:pt x="138" y="244"/>
                    </a:lnTo>
                    <a:lnTo>
                      <a:pt x="138" y="244"/>
                    </a:lnTo>
                    <a:lnTo>
                      <a:pt x="138" y="245"/>
                    </a:lnTo>
                    <a:lnTo>
                      <a:pt x="138" y="245"/>
                    </a:lnTo>
                    <a:lnTo>
                      <a:pt x="138" y="251"/>
                    </a:lnTo>
                    <a:lnTo>
                      <a:pt x="138" y="260"/>
                    </a:lnTo>
                    <a:lnTo>
                      <a:pt x="139" y="268"/>
                    </a:lnTo>
                    <a:lnTo>
                      <a:pt x="140" y="272"/>
                    </a:lnTo>
                    <a:lnTo>
                      <a:pt x="143" y="277"/>
                    </a:lnTo>
                    <a:lnTo>
                      <a:pt x="143" y="277"/>
                    </a:lnTo>
                    <a:lnTo>
                      <a:pt x="149" y="282"/>
                    </a:lnTo>
                    <a:lnTo>
                      <a:pt x="153" y="286"/>
                    </a:lnTo>
                    <a:lnTo>
                      <a:pt x="157" y="288"/>
                    </a:lnTo>
                    <a:lnTo>
                      <a:pt x="162" y="288"/>
                    </a:lnTo>
                    <a:lnTo>
                      <a:pt x="162" y="288"/>
                    </a:lnTo>
                    <a:lnTo>
                      <a:pt x="166" y="288"/>
                    </a:lnTo>
                    <a:lnTo>
                      <a:pt x="169" y="289"/>
                    </a:lnTo>
                    <a:lnTo>
                      <a:pt x="170" y="291"/>
                    </a:lnTo>
                    <a:lnTo>
                      <a:pt x="173" y="291"/>
                    </a:lnTo>
                    <a:lnTo>
                      <a:pt x="173" y="291"/>
                    </a:lnTo>
                    <a:lnTo>
                      <a:pt x="176" y="291"/>
                    </a:lnTo>
                    <a:lnTo>
                      <a:pt x="177" y="294"/>
                    </a:lnTo>
                    <a:lnTo>
                      <a:pt x="179" y="295"/>
                    </a:lnTo>
                    <a:lnTo>
                      <a:pt x="180" y="296"/>
                    </a:lnTo>
                    <a:lnTo>
                      <a:pt x="180" y="296"/>
                    </a:lnTo>
                    <a:lnTo>
                      <a:pt x="189" y="298"/>
                    </a:lnTo>
                    <a:lnTo>
                      <a:pt x="193" y="299"/>
                    </a:lnTo>
                    <a:lnTo>
                      <a:pt x="193" y="302"/>
                    </a:lnTo>
                    <a:lnTo>
                      <a:pt x="193" y="302"/>
                    </a:lnTo>
                    <a:lnTo>
                      <a:pt x="194" y="303"/>
                    </a:lnTo>
                    <a:lnTo>
                      <a:pt x="196" y="305"/>
                    </a:lnTo>
                    <a:lnTo>
                      <a:pt x="201" y="305"/>
                    </a:lnTo>
                    <a:lnTo>
                      <a:pt x="207" y="305"/>
                    </a:lnTo>
                    <a:lnTo>
                      <a:pt x="211" y="306"/>
                    </a:lnTo>
                    <a:lnTo>
                      <a:pt x="211" y="306"/>
                    </a:lnTo>
                    <a:lnTo>
                      <a:pt x="216" y="311"/>
                    </a:lnTo>
                    <a:lnTo>
                      <a:pt x="217" y="313"/>
                    </a:lnTo>
                    <a:lnTo>
                      <a:pt x="217" y="316"/>
                    </a:lnTo>
                    <a:lnTo>
                      <a:pt x="217" y="316"/>
                    </a:lnTo>
                    <a:lnTo>
                      <a:pt x="218" y="321"/>
                    </a:lnTo>
                    <a:lnTo>
                      <a:pt x="220" y="325"/>
                    </a:lnTo>
                    <a:lnTo>
                      <a:pt x="221" y="328"/>
                    </a:lnTo>
                    <a:lnTo>
                      <a:pt x="221" y="328"/>
                    </a:lnTo>
                    <a:lnTo>
                      <a:pt x="220" y="329"/>
                    </a:lnTo>
                    <a:lnTo>
                      <a:pt x="220" y="329"/>
                    </a:lnTo>
                    <a:lnTo>
                      <a:pt x="218" y="332"/>
                    </a:lnTo>
                    <a:lnTo>
                      <a:pt x="218" y="335"/>
                    </a:lnTo>
                    <a:lnTo>
                      <a:pt x="220" y="338"/>
                    </a:lnTo>
                    <a:lnTo>
                      <a:pt x="221" y="342"/>
                    </a:lnTo>
                    <a:lnTo>
                      <a:pt x="221" y="342"/>
                    </a:lnTo>
                    <a:lnTo>
                      <a:pt x="223" y="346"/>
                    </a:lnTo>
                    <a:lnTo>
                      <a:pt x="227" y="349"/>
                    </a:lnTo>
                    <a:lnTo>
                      <a:pt x="233" y="350"/>
                    </a:lnTo>
                    <a:lnTo>
                      <a:pt x="238" y="350"/>
                    </a:lnTo>
                    <a:lnTo>
                      <a:pt x="238" y="350"/>
                    </a:lnTo>
                    <a:lnTo>
                      <a:pt x="245" y="350"/>
                    </a:lnTo>
                    <a:lnTo>
                      <a:pt x="250" y="352"/>
                    </a:lnTo>
                    <a:lnTo>
                      <a:pt x="251" y="355"/>
                    </a:lnTo>
                    <a:lnTo>
                      <a:pt x="252" y="359"/>
                    </a:lnTo>
                    <a:lnTo>
                      <a:pt x="252" y="359"/>
                    </a:lnTo>
                    <a:lnTo>
                      <a:pt x="254" y="363"/>
                    </a:lnTo>
                    <a:lnTo>
                      <a:pt x="257" y="366"/>
                    </a:lnTo>
                    <a:lnTo>
                      <a:pt x="260" y="370"/>
                    </a:lnTo>
                    <a:lnTo>
                      <a:pt x="261" y="374"/>
                    </a:lnTo>
                    <a:lnTo>
                      <a:pt x="261" y="374"/>
                    </a:lnTo>
                    <a:lnTo>
                      <a:pt x="262" y="380"/>
                    </a:lnTo>
                    <a:lnTo>
                      <a:pt x="261" y="384"/>
                    </a:lnTo>
                    <a:lnTo>
                      <a:pt x="260" y="390"/>
                    </a:lnTo>
                    <a:lnTo>
                      <a:pt x="260" y="394"/>
                    </a:lnTo>
                    <a:lnTo>
                      <a:pt x="260" y="394"/>
                    </a:lnTo>
                    <a:lnTo>
                      <a:pt x="260" y="398"/>
                    </a:lnTo>
                    <a:lnTo>
                      <a:pt x="258" y="401"/>
                    </a:lnTo>
                    <a:lnTo>
                      <a:pt x="255" y="406"/>
                    </a:lnTo>
                    <a:lnTo>
                      <a:pt x="255" y="406"/>
                    </a:lnTo>
                    <a:lnTo>
                      <a:pt x="258" y="411"/>
                    </a:lnTo>
                    <a:lnTo>
                      <a:pt x="257" y="413"/>
                    </a:lnTo>
                    <a:lnTo>
                      <a:pt x="255" y="414"/>
                    </a:lnTo>
                    <a:lnTo>
                      <a:pt x="255" y="414"/>
                    </a:lnTo>
                    <a:lnTo>
                      <a:pt x="254" y="416"/>
                    </a:lnTo>
                    <a:lnTo>
                      <a:pt x="254" y="417"/>
                    </a:lnTo>
                    <a:lnTo>
                      <a:pt x="257" y="421"/>
                    </a:lnTo>
                    <a:lnTo>
                      <a:pt x="258" y="427"/>
                    </a:lnTo>
                    <a:lnTo>
                      <a:pt x="260" y="430"/>
                    </a:lnTo>
                    <a:lnTo>
                      <a:pt x="258" y="434"/>
                    </a:lnTo>
                    <a:lnTo>
                      <a:pt x="258" y="434"/>
                    </a:lnTo>
                    <a:lnTo>
                      <a:pt x="257" y="440"/>
                    </a:lnTo>
                    <a:lnTo>
                      <a:pt x="258" y="444"/>
                    </a:lnTo>
                    <a:lnTo>
                      <a:pt x="261" y="447"/>
                    </a:lnTo>
                    <a:lnTo>
                      <a:pt x="267" y="447"/>
                    </a:lnTo>
                    <a:lnTo>
                      <a:pt x="267" y="447"/>
                    </a:lnTo>
                    <a:lnTo>
                      <a:pt x="272" y="448"/>
                    </a:lnTo>
                    <a:lnTo>
                      <a:pt x="277" y="448"/>
                    </a:lnTo>
                    <a:lnTo>
                      <a:pt x="278" y="450"/>
                    </a:lnTo>
                    <a:lnTo>
                      <a:pt x="281" y="448"/>
                    </a:lnTo>
                    <a:lnTo>
                      <a:pt x="281" y="448"/>
                    </a:lnTo>
                    <a:lnTo>
                      <a:pt x="282" y="448"/>
                    </a:lnTo>
                    <a:lnTo>
                      <a:pt x="284" y="448"/>
                    </a:lnTo>
                    <a:lnTo>
                      <a:pt x="286" y="452"/>
                    </a:lnTo>
                    <a:lnTo>
                      <a:pt x="289" y="457"/>
                    </a:lnTo>
                    <a:lnTo>
                      <a:pt x="292" y="462"/>
                    </a:lnTo>
                    <a:lnTo>
                      <a:pt x="292" y="462"/>
                    </a:lnTo>
                    <a:lnTo>
                      <a:pt x="295" y="472"/>
                    </a:lnTo>
                    <a:lnTo>
                      <a:pt x="298" y="478"/>
                    </a:lnTo>
                    <a:lnTo>
                      <a:pt x="299" y="479"/>
                    </a:lnTo>
                    <a:lnTo>
                      <a:pt x="299" y="479"/>
                    </a:lnTo>
                    <a:lnTo>
                      <a:pt x="305" y="476"/>
                    </a:lnTo>
                    <a:lnTo>
                      <a:pt x="308" y="476"/>
                    </a:lnTo>
                    <a:lnTo>
                      <a:pt x="312" y="476"/>
                    </a:lnTo>
                    <a:lnTo>
                      <a:pt x="312" y="476"/>
                    </a:lnTo>
                    <a:lnTo>
                      <a:pt x="315" y="478"/>
                    </a:lnTo>
                    <a:lnTo>
                      <a:pt x="315" y="481"/>
                    </a:lnTo>
                    <a:lnTo>
                      <a:pt x="313" y="489"/>
                    </a:lnTo>
                    <a:lnTo>
                      <a:pt x="312" y="498"/>
                    </a:lnTo>
                    <a:lnTo>
                      <a:pt x="311" y="505"/>
                    </a:lnTo>
                    <a:lnTo>
                      <a:pt x="311" y="505"/>
                    </a:lnTo>
                    <a:lnTo>
                      <a:pt x="318" y="505"/>
                    </a:lnTo>
                    <a:lnTo>
                      <a:pt x="322" y="506"/>
                    </a:lnTo>
                    <a:lnTo>
                      <a:pt x="322" y="506"/>
                    </a:lnTo>
                    <a:lnTo>
                      <a:pt x="323" y="509"/>
                    </a:lnTo>
                    <a:lnTo>
                      <a:pt x="325" y="518"/>
                    </a:lnTo>
                    <a:lnTo>
                      <a:pt x="325" y="525"/>
                    </a:lnTo>
                    <a:lnTo>
                      <a:pt x="325" y="530"/>
                    </a:lnTo>
                    <a:lnTo>
                      <a:pt x="325" y="530"/>
                    </a:lnTo>
                    <a:lnTo>
                      <a:pt x="322" y="533"/>
                    </a:lnTo>
                    <a:lnTo>
                      <a:pt x="316" y="536"/>
                    </a:lnTo>
                    <a:lnTo>
                      <a:pt x="305" y="542"/>
                    </a:lnTo>
                    <a:lnTo>
                      <a:pt x="305" y="542"/>
                    </a:lnTo>
                    <a:lnTo>
                      <a:pt x="299" y="546"/>
                    </a:lnTo>
                    <a:lnTo>
                      <a:pt x="292" y="553"/>
                    </a:lnTo>
                    <a:lnTo>
                      <a:pt x="284" y="562"/>
                    </a:lnTo>
                    <a:lnTo>
                      <a:pt x="278" y="570"/>
                    </a:lnTo>
                    <a:lnTo>
                      <a:pt x="278" y="570"/>
                    </a:lnTo>
                    <a:lnTo>
                      <a:pt x="271" y="579"/>
                    </a:lnTo>
                    <a:lnTo>
                      <a:pt x="264" y="587"/>
                    </a:lnTo>
                    <a:lnTo>
                      <a:pt x="264" y="587"/>
                    </a:lnTo>
                    <a:lnTo>
                      <a:pt x="268" y="587"/>
                    </a:lnTo>
                    <a:lnTo>
                      <a:pt x="268" y="587"/>
                    </a:lnTo>
                    <a:lnTo>
                      <a:pt x="271" y="586"/>
                    </a:lnTo>
                    <a:lnTo>
                      <a:pt x="274" y="586"/>
                    </a:lnTo>
                    <a:lnTo>
                      <a:pt x="278" y="588"/>
                    </a:lnTo>
                    <a:lnTo>
                      <a:pt x="282" y="591"/>
                    </a:lnTo>
                    <a:lnTo>
                      <a:pt x="282" y="591"/>
                    </a:lnTo>
                    <a:lnTo>
                      <a:pt x="285" y="596"/>
                    </a:lnTo>
                    <a:lnTo>
                      <a:pt x="286" y="600"/>
                    </a:lnTo>
                    <a:lnTo>
                      <a:pt x="288" y="603"/>
                    </a:lnTo>
                    <a:lnTo>
                      <a:pt x="289" y="603"/>
                    </a:lnTo>
                    <a:lnTo>
                      <a:pt x="289" y="603"/>
                    </a:lnTo>
                    <a:lnTo>
                      <a:pt x="291" y="601"/>
                    </a:lnTo>
                    <a:lnTo>
                      <a:pt x="292" y="600"/>
                    </a:lnTo>
                    <a:lnTo>
                      <a:pt x="295" y="598"/>
                    </a:lnTo>
                    <a:lnTo>
                      <a:pt x="298" y="600"/>
                    </a:lnTo>
                    <a:lnTo>
                      <a:pt x="298" y="600"/>
                    </a:lnTo>
                    <a:lnTo>
                      <a:pt x="302" y="604"/>
                    </a:lnTo>
                    <a:lnTo>
                      <a:pt x="308" y="608"/>
                    </a:lnTo>
                    <a:lnTo>
                      <a:pt x="316" y="614"/>
                    </a:lnTo>
                    <a:lnTo>
                      <a:pt x="316" y="614"/>
                    </a:lnTo>
                    <a:lnTo>
                      <a:pt x="322" y="618"/>
                    </a:lnTo>
                    <a:lnTo>
                      <a:pt x="325" y="621"/>
                    </a:lnTo>
                    <a:lnTo>
                      <a:pt x="326" y="627"/>
                    </a:lnTo>
                    <a:lnTo>
                      <a:pt x="326" y="627"/>
                    </a:lnTo>
                    <a:lnTo>
                      <a:pt x="326" y="638"/>
                    </a:lnTo>
                    <a:lnTo>
                      <a:pt x="326" y="644"/>
                    </a:lnTo>
                    <a:lnTo>
                      <a:pt x="329" y="651"/>
                    </a:lnTo>
                    <a:lnTo>
                      <a:pt x="329" y="651"/>
                    </a:lnTo>
                    <a:lnTo>
                      <a:pt x="332" y="647"/>
                    </a:lnTo>
                    <a:lnTo>
                      <a:pt x="336" y="644"/>
                    </a:lnTo>
                    <a:lnTo>
                      <a:pt x="336" y="64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" name="Freeform 129"/>
              <p:cNvSpPr>
                <a:spLocks noEditPoints="1"/>
              </p:cNvSpPr>
              <p:nvPr/>
            </p:nvSpPr>
            <p:spPr bwMode="auto">
              <a:xfrm>
                <a:off x="752475" y="2163671"/>
                <a:ext cx="2937306" cy="1987746"/>
              </a:xfrm>
              <a:custGeom>
                <a:avLst/>
                <a:gdLst>
                  <a:gd name="T0" fmla="*/ 504 w 1624"/>
                  <a:gd name="T1" fmla="*/ 319 h 1099"/>
                  <a:gd name="T2" fmla="*/ 424 w 1624"/>
                  <a:gd name="T3" fmla="*/ 47 h 1099"/>
                  <a:gd name="T4" fmla="*/ 247 w 1624"/>
                  <a:gd name="T5" fmla="*/ 23 h 1099"/>
                  <a:gd name="T6" fmla="*/ 196 w 1624"/>
                  <a:gd name="T7" fmla="*/ 6 h 1099"/>
                  <a:gd name="T8" fmla="*/ 121 w 1624"/>
                  <a:gd name="T9" fmla="*/ 27 h 1099"/>
                  <a:gd name="T10" fmla="*/ 33 w 1624"/>
                  <a:gd name="T11" fmla="*/ 91 h 1099"/>
                  <a:gd name="T12" fmla="*/ 116 w 1624"/>
                  <a:gd name="T13" fmla="*/ 142 h 1099"/>
                  <a:gd name="T14" fmla="*/ 31 w 1624"/>
                  <a:gd name="T15" fmla="*/ 149 h 1099"/>
                  <a:gd name="T16" fmla="*/ 67 w 1624"/>
                  <a:gd name="T17" fmla="*/ 190 h 1099"/>
                  <a:gd name="T18" fmla="*/ 88 w 1624"/>
                  <a:gd name="T19" fmla="*/ 216 h 1099"/>
                  <a:gd name="T20" fmla="*/ 33 w 1624"/>
                  <a:gd name="T21" fmla="*/ 257 h 1099"/>
                  <a:gd name="T22" fmla="*/ 85 w 1624"/>
                  <a:gd name="T23" fmla="*/ 304 h 1099"/>
                  <a:gd name="T24" fmla="*/ 133 w 1624"/>
                  <a:gd name="T25" fmla="*/ 333 h 1099"/>
                  <a:gd name="T26" fmla="*/ 160 w 1624"/>
                  <a:gd name="T27" fmla="*/ 363 h 1099"/>
                  <a:gd name="T28" fmla="*/ 98 w 1624"/>
                  <a:gd name="T29" fmla="*/ 410 h 1099"/>
                  <a:gd name="T30" fmla="*/ 189 w 1624"/>
                  <a:gd name="T31" fmla="*/ 365 h 1099"/>
                  <a:gd name="T32" fmla="*/ 224 w 1624"/>
                  <a:gd name="T33" fmla="*/ 315 h 1099"/>
                  <a:gd name="T34" fmla="*/ 291 w 1624"/>
                  <a:gd name="T35" fmla="*/ 278 h 1099"/>
                  <a:gd name="T36" fmla="*/ 264 w 1624"/>
                  <a:gd name="T37" fmla="*/ 322 h 1099"/>
                  <a:gd name="T38" fmla="*/ 326 w 1624"/>
                  <a:gd name="T39" fmla="*/ 278 h 1099"/>
                  <a:gd name="T40" fmla="*/ 357 w 1624"/>
                  <a:gd name="T41" fmla="*/ 294 h 1099"/>
                  <a:gd name="T42" fmla="*/ 460 w 1624"/>
                  <a:gd name="T43" fmla="*/ 306 h 1099"/>
                  <a:gd name="T44" fmla="*/ 525 w 1624"/>
                  <a:gd name="T45" fmla="*/ 343 h 1099"/>
                  <a:gd name="T46" fmla="*/ 509 w 1624"/>
                  <a:gd name="T47" fmla="*/ 356 h 1099"/>
                  <a:gd name="T48" fmla="*/ 536 w 1624"/>
                  <a:gd name="T49" fmla="*/ 367 h 1099"/>
                  <a:gd name="T50" fmla="*/ 540 w 1624"/>
                  <a:gd name="T51" fmla="*/ 379 h 1099"/>
                  <a:gd name="T52" fmla="*/ 563 w 1624"/>
                  <a:gd name="T53" fmla="*/ 383 h 1099"/>
                  <a:gd name="T54" fmla="*/ 560 w 1624"/>
                  <a:gd name="T55" fmla="*/ 424 h 1099"/>
                  <a:gd name="T56" fmla="*/ 599 w 1624"/>
                  <a:gd name="T57" fmla="*/ 424 h 1099"/>
                  <a:gd name="T58" fmla="*/ 10 w 1624"/>
                  <a:gd name="T59" fmla="*/ 454 h 1099"/>
                  <a:gd name="T60" fmla="*/ 226 w 1624"/>
                  <a:gd name="T61" fmla="*/ 358 h 1099"/>
                  <a:gd name="T62" fmla="*/ 243 w 1624"/>
                  <a:gd name="T63" fmla="*/ 352 h 1099"/>
                  <a:gd name="T64" fmla="*/ 35 w 1624"/>
                  <a:gd name="T65" fmla="*/ 298 h 1099"/>
                  <a:gd name="T66" fmla="*/ 186 w 1624"/>
                  <a:gd name="T67" fmla="*/ 1066 h 1099"/>
                  <a:gd name="T68" fmla="*/ 156 w 1624"/>
                  <a:gd name="T69" fmla="*/ 1059 h 1099"/>
                  <a:gd name="T70" fmla="*/ 1564 w 1624"/>
                  <a:gd name="T71" fmla="*/ 614 h 1099"/>
                  <a:gd name="T72" fmla="*/ 1389 w 1624"/>
                  <a:gd name="T73" fmla="*/ 695 h 1099"/>
                  <a:gd name="T74" fmla="*/ 1370 w 1624"/>
                  <a:gd name="T75" fmla="*/ 651 h 1099"/>
                  <a:gd name="T76" fmla="*/ 1319 w 1624"/>
                  <a:gd name="T77" fmla="*/ 628 h 1099"/>
                  <a:gd name="T78" fmla="*/ 1289 w 1624"/>
                  <a:gd name="T79" fmla="*/ 628 h 1099"/>
                  <a:gd name="T80" fmla="*/ 1298 w 1624"/>
                  <a:gd name="T81" fmla="*/ 599 h 1099"/>
                  <a:gd name="T82" fmla="*/ 1221 w 1624"/>
                  <a:gd name="T83" fmla="*/ 586 h 1099"/>
                  <a:gd name="T84" fmla="*/ 1193 w 1624"/>
                  <a:gd name="T85" fmla="*/ 556 h 1099"/>
                  <a:gd name="T86" fmla="*/ 725 w 1624"/>
                  <a:gd name="T87" fmla="*/ 580 h 1099"/>
                  <a:gd name="T88" fmla="*/ 716 w 1624"/>
                  <a:gd name="T89" fmla="*/ 601 h 1099"/>
                  <a:gd name="T90" fmla="*/ 711 w 1624"/>
                  <a:gd name="T91" fmla="*/ 740 h 1099"/>
                  <a:gd name="T92" fmla="*/ 766 w 1624"/>
                  <a:gd name="T93" fmla="*/ 827 h 1099"/>
                  <a:gd name="T94" fmla="*/ 999 w 1624"/>
                  <a:gd name="T95" fmla="*/ 885 h 1099"/>
                  <a:gd name="T96" fmla="*/ 1099 w 1624"/>
                  <a:gd name="T97" fmla="*/ 949 h 1099"/>
                  <a:gd name="T98" fmla="*/ 1135 w 1624"/>
                  <a:gd name="T99" fmla="*/ 947 h 1099"/>
                  <a:gd name="T100" fmla="*/ 1199 w 1624"/>
                  <a:gd name="T101" fmla="*/ 910 h 1099"/>
                  <a:gd name="T102" fmla="*/ 1261 w 1624"/>
                  <a:gd name="T103" fmla="*/ 923 h 1099"/>
                  <a:gd name="T104" fmla="*/ 1292 w 1624"/>
                  <a:gd name="T105" fmla="*/ 905 h 1099"/>
                  <a:gd name="T106" fmla="*/ 1370 w 1624"/>
                  <a:gd name="T107" fmla="*/ 952 h 1099"/>
                  <a:gd name="T108" fmla="*/ 1403 w 1624"/>
                  <a:gd name="T109" fmla="*/ 942 h 1099"/>
                  <a:gd name="T110" fmla="*/ 1445 w 1624"/>
                  <a:gd name="T111" fmla="*/ 837 h 1099"/>
                  <a:gd name="T112" fmla="*/ 1478 w 1624"/>
                  <a:gd name="T113" fmla="*/ 794 h 1099"/>
                  <a:gd name="T114" fmla="*/ 1474 w 1624"/>
                  <a:gd name="T115" fmla="*/ 733 h 1099"/>
                  <a:gd name="T116" fmla="*/ 1488 w 1624"/>
                  <a:gd name="T117" fmla="*/ 739 h 1099"/>
                  <a:gd name="T118" fmla="*/ 1516 w 1624"/>
                  <a:gd name="T119" fmla="*/ 706 h 1099"/>
                  <a:gd name="T120" fmla="*/ 1563 w 1624"/>
                  <a:gd name="T121" fmla="*/ 662 h 1099"/>
                  <a:gd name="T122" fmla="*/ 1610 w 1624"/>
                  <a:gd name="T123" fmla="*/ 584 h 10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624" h="1099">
                    <a:moveTo>
                      <a:pt x="608" y="404"/>
                    </a:moveTo>
                    <a:lnTo>
                      <a:pt x="608" y="404"/>
                    </a:lnTo>
                    <a:lnTo>
                      <a:pt x="610" y="400"/>
                    </a:lnTo>
                    <a:lnTo>
                      <a:pt x="608" y="396"/>
                    </a:lnTo>
                    <a:lnTo>
                      <a:pt x="604" y="392"/>
                    </a:lnTo>
                    <a:lnTo>
                      <a:pt x="593" y="387"/>
                    </a:lnTo>
                    <a:lnTo>
                      <a:pt x="593" y="387"/>
                    </a:lnTo>
                    <a:lnTo>
                      <a:pt x="583" y="382"/>
                    </a:lnTo>
                    <a:lnTo>
                      <a:pt x="577" y="376"/>
                    </a:lnTo>
                    <a:lnTo>
                      <a:pt x="572" y="367"/>
                    </a:lnTo>
                    <a:lnTo>
                      <a:pt x="565" y="353"/>
                    </a:lnTo>
                    <a:lnTo>
                      <a:pt x="565" y="353"/>
                    </a:lnTo>
                    <a:lnTo>
                      <a:pt x="560" y="346"/>
                    </a:lnTo>
                    <a:lnTo>
                      <a:pt x="555" y="339"/>
                    </a:lnTo>
                    <a:lnTo>
                      <a:pt x="543" y="329"/>
                    </a:lnTo>
                    <a:lnTo>
                      <a:pt x="535" y="321"/>
                    </a:lnTo>
                    <a:lnTo>
                      <a:pt x="532" y="318"/>
                    </a:lnTo>
                    <a:lnTo>
                      <a:pt x="530" y="314"/>
                    </a:lnTo>
                    <a:lnTo>
                      <a:pt x="530" y="314"/>
                    </a:lnTo>
                    <a:lnTo>
                      <a:pt x="529" y="312"/>
                    </a:lnTo>
                    <a:lnTo>
                      <a:pt x="528" y="309"/>
                    </a:lnTo>
                    <a:lnTo>
                      <a:pt x="519" y="308"/>
                    </a:lnTo>
                    <a:lnTo>
                      <a:pt x="512" y="309"/>
                    </a:lnTo>
                    <a:lnTo>
                      <a:pt x="509" y="311"/>
                    </a:lnTo>
                    <a:lnTo>
                      <a:pt x="509" y="314"/>
                    </a:lnTo>
                    <a:lnTo>
                      <a:pt x="509" y="314"/>
                    </a:lnTo>
                    <a:lnTo>
                      <a:pt x="509" y="315"/>
                    </a:lnTo>
                    <a:lnTo>
                      <a:pt x="508" y="316"/>
                    </a:lnTo>
                    <a:lnTo>
                      <a:pt x="504" y="319"/>
                    </a:lnTo>
                    <a:lnTo>
                      <a:pt x="494" y="325"/>
                    </a:lnTo>
                    <a:lnTo>
                      <a:pt x="494" y="325"/>
                    </a:lnTo>
                    <a:lnTo>
                      <a:pt x="491" y="325"/>
                    </a:lnTo>
                    <a:lnTo>
                      <a:pt x="488" y="323"/>
                    </a:lnTo>
                    <a:lnTo>
                      <a:pt x="482" y="316"/>
                    </a:lnTo>
                    <a:lnTo>
                      <a:pt x="482" y="316"/>
                    </a:lnTo>
                    <a:lnTo>
                      <a:pt x="478" y="312"/>
                    </a:lnTo>
                    <a:lnTo>
                      <a:pt x="472" y="308"/>
                    </a:lnTo>
                    <a:lnTo>
                      <a:pt x="468" y="304"/>
                    </a:lnTo>
                    <a:lnTo>
                      <a:pt x="465" y="301"/>
                    </a:lnTo>
                    <a:lnTo>
                      <a:pt x="465" y="301"/>
                    </a:lnTo>
                    <a:lnTo>
                      <a:pt x="465" y="297"/>
                    </a:lnTo>
                    <a:lnTo>
                      <a:pt x="464" y="294"/>
                    </a:lnTo>
                    <a:lnTo>
                      <a:pt x="460" y="291"/>
                    </a:lnTo>
                    <a:lnTo>
                      <a:pt x="458" y="291"/>
                    </a:lnTo>
                    <a:lnTo>
                      <a:pt x="455" y="292"/>
                    </a:lnTo>
                    <a:lnTo>
                      <a:pt x="455" y="292"/>
                    </a:lnTo>
                    <a:lnTo>
                      <a:pt x="450" y="294"/>
                    </a:lnTo>
                    <a:lnTo>
                      <a:pt x="445" y="294"/>
                    </a:lnTo>
                    <a:lnTo>
                      <a:pt x="443" y="294"/>
                    </a:lnTo>
                    <a:lnTo>
                      <a:pt x="440" y="295"/>
                    </a:lnTo>
                    <a:lnTo>
                      <a:pt x="440" y="295"/>
                    </a:lnTo>
                    <a:lnTo>
                      <a:pt x="438" y="297"/>
                    </a:lnTo>
                    <a:lnTo>
                      <a:pt x="435" y="295"/>
                    </a:lnTo>
                    <a:lnTo>
                      <a:pt x="431" y="294"/>
                    </a:lnTo>
                    <a:lnTo>
                      <a:pt x="431" y="48"/>
                    </a:lnTo>
                    <a:lnTo>
                      <a:pt x="431" y="48"/>
                    </a:lnTo>
                    <a:lnTo>
                      <a:pt x="424" y="47"/>
                    </a:lnTo>
                    <a:lnTo>
                      <a:pt x="424" y="47"/>
                    </a:lnTo>
                    <a:lnTo>
                      <a:pt x="407" y="40"/>
                    </a:lnTo>
                    <a:lnTo>
                      <a:pt x="399" y="38"/>
                    </a:lnTo>
                    <a:lnTo>
                      <a:pt x="391" y="37"/>
                    </a:lnTo>
                    <a:lnTo>
                      <a:pt x="391" y="37"/>
                    </a:lnTo>
                    <a:lnTo>
                      <a:pt x="374" y="40"/>
                    </a:lnTo>
                    <a:lnTo>
                      <a:pt x="367" y="40"/>
                    </a:lnTo>
                    <a:lnTo>
                      <a:pt x="360" y="38"/>
                    </a:lnTo>
                    <a:lnTo>
                      <a:pt x="360" y="38"/>
                    </a:lnTo>
                    <a:lnTo>
                      <a:pt x="356" y="37"/>
                    </a:lnTo>
                    <a:lnTo>
                      <a:pt x="350" y="36"/>
                    </a:lnTo>
                    <a:lnTo>
                      <a:pt x="343" y="34"/>
                    </a:lnTo>
                    <a:lnTo>
                      <a:pt x="336" y="36"/>
                    </a:lnTo>
                    <a:lnTo>
                      <a:pt x="336" y="36"/>
                    </a:lnTo>
                    <a:lnTo>
                      <a:pt x="328" y="36"/>
                    </a:lnTo>
                    <a:lnTo>
                      <a:pt x="319" y="33"/>
                    </a:lnTo>
                    <a:lnTo>
                      <a:pt x="312" y="29"/>
                    </a:lnTo>
                    <a:lnTo>
                      <a:pt x="302" y="26"/>
                    </a:lnTo>
                    <a:lnTo>
                      <a:pt x="302" y="26"/>
                    </a:lnTo>
                    <a:lnTo>
                      <a:pt x="289" y="24"/>
                    </a:lnTo>
                    <a:lnTo>
                      <a:pt x="278" y="24"/>
                    </a:lnTo>
                    <a:lnTo>
                      <a:pt x="267" y="27"/>
                    </a:lnTo>
                    <a:lnTo>
                      <a:pt x="261" y="29"/>
                    </a:lnTo>
                    <a:lnTo>
                      <a:pt x="261" y="29"/>
                    </a:lnTo>
                    <a:lnTo>
                      <a:pt x="258" y="29"/>
                    </a:lnTo>
                    <a:lnTo>
                      <a:pt x="257" y="26"/>
                    </a:lnTo>
                    <a:lnTo>
                      <a:pt x="254" y="24"/>
                    </a:lnTo>
                    <a:lnTo>
                      <a:pt x="251" y="23"/>
                    </a:lnTo>
                    <a:lnTo>
                      <a:pt x="251" y="23"/>
                    </a:lnTo>
                    <a:lnTo>
                      <a:pt x="247" y="23"/>
                    </a:lnTo>
                    <a:lnTo>
                      <a:pt x="247" y="21"/>
                    </a:lnTo>
                    <a:lnTo>
                      <a:pt x="247" y="19"/>
                    </a:lnTo>
                    <a:lnTo>
                      <a:pt x="245" y="16"/>
                    </a:lnTo>
                    <a:lnTo>
                      <a:pt x="245" y="16"/>
                    </a:lnTo>
                    <a:lnTo>
                      <a:pt x="244" y="14"/>
                    </a:lnTo>
                    <a:lnTo>
                      <a:pt x="241" y="13"/>
                    </a:lnTo>
                    <a:lnTo>
                      <a:pt x="233" y="13"/>
                    </a:lnTo>
                    <a:lnTo>
                      <a:pt x="218" y="16"/>
                    </a:lnTo>
                    <a:lnTo>
                      <a:pt x="218" y="16"/>
                    </a:lnTo>
                    <a:lnTo>
                      <a:pt x="214" y="16"/>
                    </a:lnTo>
                    <a:lnTo>
                      <a:pt x="211" y="14"/>
                    </a:lnTo>
                    <a:lnTo>
                      <a:pt x="210" y="12"/>
                    </a:lnTo>
                    <a:lnTo>
                      <a:pt x="210" y="9"/>
                    </a:lnTo>
                    <a:lnTo>
                      <a:pt x="210" y="9"/>
                    </a:lnTo>
                    <a:lnTo>
                      <a:pt x="210" y="7"/>
                    </a:lnTo>
                    <a:lnTo>
                      <a:pt x="207" y="7"/>
                    </a:lnTo>
                    <a:lnTo>
                      <a:pt x="204" y="9"/>
                    </a:lnTo>
                    <a:lnTo>
                      <a:pt x="201" y="12"/>
                    </a:lnTo>
                    <a:lnTo>
                      <a:pt x="201" y="12"/>
                    </a:lnTo>
                    <a:lnTo>
                      <a:pt x="200" y="14"/>
                    </a:lnTo>
                    <a:lnTo>
                      <a:pt x="196" y="16"/>
                    </a:lnTo>
                    <a:lnTo>
                      <a:pt x="193" y="16"/>
                    </a:lnTo>
                    <a:lnTo>
                      <a:pt x="190" y="13"/>
                    </a:lnTo>
                    <a:lnTo>
                      <a:pt x="190" y="13"/>
                    </a:lnTo>
                    <a:lnTo>
                      <a:pt x="189" y="13"/>
                    </a:lnTo>
                    <a:lnTo>
                      <a:pt x="189" y="12"/>
                    </a:lnTo>
                    <a:lnTo>
                      <a:pt x="191" y="10"/>
                    </a:lnTo>
                    <a:lnTo>
                      <a:pt x="194" y="9"/>
                    </a:lnTo>
                    <a:lnTo>
                      <a:pt x="196" y="6"/>
                    </a:lnTo>
                    <a:lnTo>
                      <a:pt x="196" y="6"/>
                    </a:lnTo>
                    <a:lnTo>
                      <a:pt x="194" y="4"/>
                    </a:lnTo>
                    <a:lnTo>
                      <a:pt x="191" y="3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180" y="0"/>
                    </a:lnTo>
                    <a:lnTo>
                      <a:pt x="176" y="3"/>
                    </a:lnTo>
                    <a:lnTo>
                      <a:pt x="166" y="10"/>
                    </a:lnTo>
                    <a:lnTo>
                      <a:pt x="166" y="10"/>
                    </a:lnTo>
                    <a:lnTo>
                      <a:pt x="160" y="14"/>
                    </a:lnTo>
                    <a:lnTo>
                      <a:pt x="153" y="16"/>
                    </a:lnTo>
                    <a:lnTo>
                      <a:pt x="148" y="17"/>
                    </a:lnTo>
                    <a:lnTo>
                      <a:pt x="142" y="16"/>
                    </a:lnTo>
                    <a:lnTo>
                      <a:pt x="142" y="16"/>
                    </a:lnTo>
                    <a:lnTo>
                      <a:pt x="136" y="16"/>
                    </a:lnTo>
                    <a:lnTo>
                      <a:pt x="130" y="17"/>
                    </a:lnTo>
                    <a:lnTo>
                      <a:pt x="128" y="19"/>
                    </a:lnTo>
                    <a:lnTo>
                      <a:pt x="126" y="20"/>
                    </a:lnTo>
                    <a:lnTo>
                      <a:pt x="126" y="20"/>
                    </a:lnTo>
                    <a:lnTo>
                      <a:pt x="128" y="23"/>
                    </a:lnTo>
                    <a:lnTo>
                      <a:pt x="130" y="24"/>
                    </a:lnTo>
                    <a:lnTo>
                      <a:pt x="132" y="26"/>
                    </a:lnTo>
                    <a:lnTo>
                      <a:pt x="130" y="29"/>
                    </a:lnTo>
                    <a:lnTo>
                      <a:pt x="130" y="29"/>
                    </a:lnTo>
                    <a:lnTo>
                      <a:pt x="128" y="30"/>
                    </a:lnTo>
                    <a:lnTo>
                      <a:pt x="126" y="30"/>
                    </a:lnTo>
                    <a:lnTo>
                      <a:pt x="123" y="29"/>
                    </a:lnTo>
                    <a:lnTo>
                      <a:pt x="122" y="27"/>
                    </a:lnTo>
                    <a:lnTo>
                      <a:pt x="121" y="27"/>
                    </a:lnTo>
                    <a:lnTo>
                      <a:pt x="118" y="27"/>
                    </a:lnTo>
                    <a:lnTo>
                      <a:pt x="118" y="27"/>
                    </a:lnTo>
                    <a:lnTo>
                      <a:pt x="113" y="31"/>
                    </a:lnTo>
                    <a:lnTo>
                      <a:pt x="106" y="33"/>
                    </a:lnTo>
                    <a:lnTo>
                      <a:pt x="95" y="31"/>
                    </a:lnTo>
                    <a:lnTo>
                      <a:pt x="95" y="31"/>
                    </a:lnTo>
                    <a:lnTo>
                      <a:pt x="91" y="34"/>
                    </a:lnTo>
                    <a:lnTo>
                      <a:pt x="85" y="38"/>
                    </a:lnTo>
                    <a:lnTo>
                      <a:pt x="77" y="47"/>
                    </a:lnTo>
                    <a:lnTo>
                      <a:pt x="77" y="47"/>
                    </a:lnTo>
                    <a:lnTo>
                      <a:pt x="75" y="50"/>
                    </a:lnTo>
                    <a:lnTo>
                      <a:pt x="75" y="54"/>
                    </a:lnTo>
                    <a:lnTo>
                      <a:pt x="74" y="58"/>
                    </a:lnTo>
                    <a:lnTo>
                      <a:pt x="70" y="64"/>
                    </a:lnTo>
                    <a:lnTo>
                      <a:pt x="70" y="64"/>
                    </a:lnTo>
                    <a:lnTo>
                      <a:pt x="65" y="68"/>
                    </a:lnTo>
                    <a:lnTo>
                      <a:pt x="60" y="70"/>
                    </a:lnTo>
                    <a:lnTo>
                      <a:pt x="47" y="73"/>
                    </a:lnTo>
                    <a:lnTo>
                      <a:pt x="35" y="73"/>
                    </a:lnTo>
                    <a:lnTo>
                      <a:pt x="28" y="73"/>
                    </a:lnTo>
                    <a:lnTo>
                      <a:pt x="28" y="73"/>
                    </a:lnTo>
                    <a:lnTo>
                      <a:pt x="27" y="74"/>
                    </a:lnTo>
                    <a:lnTo>
                      <a:pt x="26" y="77"/>
                    </a:lnTo>
                    <a:lnTo>
                      <a:pt x="26" y="80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24" y="85"/>
                    </a:lnTo>
                    <a:lnTo>
                      <a:pt x="27" y="88"/>
                    </a:lnTo>
                    <a:lnTo>
                      <a:pt x="33" y="91"/>
                    </a:lnTo>
                    <a:lnTo>
                      <a:pt x="43" y="94"/>
                    </a:lnTo>
                    <a:lnTo>
                      <a:pt x="43" y="94"/>
                    </a:lnTo>
                    <a:lnTo>
                      <a:pt x="48" y="97"/>
                    </a:lnTo>
                    <a:lnTo>
                      <a:pt x="52" y="99"/>
                    </a:lnTo>
                    <a:lnTo>
                      <a:pt x="60" y="108"/>
                    </a:lnTo>
                    <a:lnTo>
                      <a:pt x="65" y="116"/>
                    </a:lnTo>
                    <a:lnTo>
                      <a:pt x="68" y="122"/>
                    </a:lnTo>
                    <a:lnTo>
                      <a:pt x="68" y="122"/>
                    </a:lnTo>
                    <a:lnTo>
                      <a:pt x="70" y="124"/>
                    </a:lnTo>
                    <a:lnTo>
                      <a:pt x="72" y="124"/>
                    </a:lnTo>
                    <a:lnTo>
                      <a:pt x="79" y="124"/>
                    </a:lnTo>
                    <a:lnTo>
                      <a:pt x="88" y="122"/>
                    </a:lnTo>
                    <a:lnTo>
                      <a:pt x="95" y="122"/>
                    </a:lnTo>
                    <a:lnTo>
                      <a:pt x="95" y="122"/>
                    </a:lnTo>
                    <a:lnTo>
                      <a:pt x="98" y="124"/>
                    </a:lnTo>
                    <a:lnTo>
                      <a:pt x="98" y="125"/>
                    </a:lnTo>
                    <a:lnTo>
                      <a:pt x="98" y="129"/>
                    </a:lnTo>
                    <a:lnTo>
                      <a:pt x="98" y="133"/>
                    </a:lnTo>
                    <a:lnTo>
                      <a:pt x="99" y="135"/>
                    </a:lnTo>
                    <a:lnTo>
                      <a:pt x="101" y="136"/>
                    </a:lnTo>
                    <a:lnTo>
                      <a:pt x="101" y="136"/>
                    </a:lnTo>
                    <a:lnTo>
                      <a:pt x="106" y="138"/>
                    </a:lnTo>
                    <a:lnTo>
                      <a:pt x="111" y="138"/>
                    </a:lnTo>
                    <a:lnTo>
                      <a:pt x="115" y="138"/>
                    </a:lnTo>
                    <a:lnTo>
                      <a:pt x="116" y="138"/>
                    </a:lnTo>
                    <a:lnTo>
                      <a:pt x="118" y="139"/>
                    </a:lnTo>
                    <a:lnTo>
                      <a:pt x="118" y="139"/>
                    </a:lnTo>
                    <a:lnTo>
                      <a:pt x="118" y="141"/>
                    </a:lnTo>
                    <a:lnTo>
                      <a:pt x="116" y="142"/>
                    </a:lnTo>
                    <a:lnTo>
                      <a:pt x="112" y="142"/>
                    </a:lnTo>
                    <a:lnTo>
                      <a:pt x="105" y="143"/>
                    </a:lnTo>
                    <a:lnTo>
                      <a:pt x="102" y="143"/>
                    </a:lnTo>
                    <a:lnTo>
                      <a:pt x="99" y="145"/>
                    </a:lnTo>
                    <a:lnTo>
                      <a:pt x="99" y="145"/>
                    </a:lnTo>
                    <a:lnTo>
                      <a:pt x="91" y="150"/>
                    </a:lnTo>
                    <a:lnTo>
                      <a:pt x="88" y="150"/>
                    </a:lnTo>
                    <a:lnTo>
                      <a:pt x="85" y="149"/>
                    </a:lnTo>
                    <a:lnTo>
                      <a:pt x="85" y="149"/>
                    </a:lnTo>
                    <a:lnTo>
                      <a:pt x="82" y="148"/>
                    </a:lnTo>
                    <a:lnTo>
                      <a:pt x="77" y="148"/>
                    </a:lnTo>
                    <a:lnTo>
                      <a:pt x="65" y="148"/>
                    </a:lnTo>
                    <a:lnTo>
                      <a:pt x="65" y="148"/>
                    </a:lnTo>
                    <a:lnTo>
                      <a:pt x="62" y="148"/>
                    </a:lnTo>
                    <a:lnTo>
                      <a:pt x="62" y="148"/>
                    </a:lnTo>
                    <a:lnTo>
                      <a:pt x="62" y="145"/>
                    </a:lnTo>
                    <a:lnTo>
                      <a:pt x="65" y="138"/>
                    </a:lnTo>
                    <a:lnTo>
                      <a:pt x="65" y="138"/>
                    </a:lnTo>
                    <a:lnTo>
                      <a:pt x="64" y="135"/>
                    </a:lnTo>
                    <a:lnTo>
                      <a:pt x="60" y="133"/>
                    </a:lnTo>
                    <a:lnTo>
                      <a:pt x="52" y="135"/>
                    </a:lnTo>
                    <a:lnTo>
                      <a:pt x="45" y="138"/>
                    </a:lnTo>
                    <a:lnTo>
                      <a:pt x="45" y="138"/>
                    </a:lnTo>
                    <a:lnTo>
                      <a:pt x="37" y="143"/>
                    </a:lnTo>
                    <a:lnTo>
                      <a:pt x="35" y="148"/>
                    </a:lnTo>
                    <a:lnTo>
                      <a:pt x="35" y="148"/>
                    </a:lnTo>
                    <a:lnTo>
                      <a:pt x="35" y="149"/>
                    </a:lnTo>
                    <a:lnTo>
                      <a:pt x="34" y="149"/>
                    </a:lnTo>
                    <a:lnTo>
                      <a:pt x="31" y="149"/>
                    </a:lnTo>
                    <a:lnTo>
                      <a:pt x="27" y="148"/>
                    </a:lnTo>
                    <a:lnTo>
                      <a:pt x="24" y="148"/>
                    </a:lnTo>
                    <a:lnTo>
                      <a:pt x="23" y="149"/>
                    </a:lnTo>
                    <a:lnTo>
                      <a:pt x="23" y="149"/>
                    </a:lnTo>
                    <a:lnTo>
                      <a:pt x="10" y="155"/>
                    </a:lnTo>
                    <a:lnTo>
                      <a:pt x="4" y="158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63"/>
                    </a:lnTo>
                    <a:lnTo>
                      <a:pt x="3" y="165"/>
                    </a:lnTo>
                    <a:lnTo>
                      <a:pt x="9" y="168"/>
                    </a:lnTo>
                    <a:lnTo>
                      <a:pt x="24" y="170"/>
                    </a:lnTo>
                    <a:lnTo>
                      <a:pt x="24" y="170"/>
                    </a:lnTo>
                    <a:lnTo>
                      <a:pt x="26" y="172"/>
                    </a:lnTo>
                    <a:lnTo>
                      <a:pt x="26" y="172"/>
                    </a:lnTo>
                    <a:lnTo>
                      <a:pt x="23" y="175"/>
                    </a:lnTo>
                    <a:lnTo>
                      <a:pt x="20" y="176"/>
                    </a:lnTo>
                    <a:lnTo>
                      <a:pt x="20" y="177"/>
                    </a:lnTo>
                    <a:lnTo>
                      <a:pt x="21" y="179"/>
                    </a:lnTo>
                    <a:lnTo>
                      <a:pt x="21" y="179"/>
                    </a:lnTo>
                    <a:lnTo>
                      <a:pt x="24" y="180"/>
                    </a:lnTo>
                    <a:lnTo>
                      <a:pt x="26" y="183"/>
                    </a:lnTo>
                    <a:lnTo>
                      <a:pt x="28" y="186"/>
                    </a:lnTo>
                    <a:lnTo>
                      <a:pt x="33" y="190"/>
                    </a:lnTo>
                    <a:lnTo>
                      <a:pt x="33" y="190"/>
                    </a:lnTo>
                    <a:lnTo>
                      <a:pt x="37" y="192"/>
                    </a:lnTo>
                    <a:lnTo>
                      <a:pt x="41" y="192"/>
                    </a:lnTo>
                    <a:lnTo>
                      <a:pt x="51" y="192"/>
                    </a:lnTo>
                    <a:lnTo>
                      <a:pt x="67" y="190"/>
                    </a:lnTo>
                    <a:lnTo>
                      <a:pt x="67" y="190"/>
                    </a:lnTo>
                    <a:lnTo>
                      <a:pt x="71" y="192"/>
                    </a:lnTo>
                    <a:lnTo>
                      <a:pt x="74" y="193"/>
                    </a:lnTo>
                    <a:lnTo>
                      <a:pt x="78" y="193"/>
                    </a:lnTo>
                    <a:lnTo>
                      <a:pt x="81" y="192"/>
                    </a:lnTo>
                    <a:lnTo>
                      <a:pt x="81" y="192"/>
                    </a:lnTo>
                    <a:lnTo>
                      <a:pt x="87" y="187"/>
                    </a:lnTo>
                    <a:lnTo>
                      <a:pt x="94" y="183"/>
                    </a:lnTo>
                    <a:lnTo>
                      <a:pt x="98" y="180"/>
                    </a:lnTo>
                    <a:lnTo>
                      <a:pt x="102" y="180"/>
                    </a:lnTo>
                    <a:lnTo>
                      <a:pt x="106" y="180"/>
                    </a:lnTo>
                    <a:lnTo>
                      <a:pt x="109" y="182"/>
                    </a:lnTo>
                    <a:lnTo>
                      <a:pt x="109" y="182"/>
                    </a:lnTo>
                    <a:lnTo>
                      <a:pt x="112" y="185"/>
                    </a:lnTo>
                    <a:lnTo>
                      <a:pt x="112" y="186"/>
                    </a:lnTo>
                    <a:lnTo>
                      <a:pt x="109" y="189"/>
                    </a:lnTo>
                    <a:lnTo>
                      <a:pt x="105" y="190"/>
                    </a:lnTo>
                    <a:lnTo>
                      <a:pt x="105" y="192"/>
                    </a:lnTo>
                    <a:lnTo>
                      <a:pt x="105" y="193"/>
                    </a:lnTo>
                    <a:lnTo>
                      <a:pt x="105" y="193"/>
                    </a:lnTo>
                    <a:lnTo>
                      <a:pt x="108" y="197"/>
                    </a:lnTo>
                    <a:lnTo>
                      <a:pt x="111" y="203"/>
                    </a:lnTo>
                    <a:lnTo>
                      <a:pt x="111" y="209"/>
                    </a:lnTo>
                    <a:lnTo>
                      <a:pt x="109" y="211"/>
                    </a:lnTo>
                    <a:lnTo>
                      <a:pt x="106" y="214"/>
                    </a:lnTo>
                    <a:lnTo>
                      <a:pt x="106" y="214"/>
                    </a:lnTo>
                    <a:lnTo>
                      <a:pt x="101" y="217"/>
                    </a:lnTo>
                    <a:lnTo>
                      <a:pt x="96" y="217"/>
                    </a:lnTo>
                    <a:lnTo>
                      <a:pt x="88" y="216"/>
                    </a:lnTo>
                    <a:lnTo>
                      <a:pt x="88" y="216"/>
                    </a:lnTo>
                    <a:lnTo>
                      <a:pt x="87" y="216"/>
                    </a:lnTo>
                    <a:lnTo>
                      <a:pt x="85" y="217"/>
                    </a:lnTo>
                    <a:lnTo>
                      <a:pt x="84" y="220"/>
                    </a:lnTo>
                    <a:lnTo>
                      <a:pt x="82" y="224"/>
                    </a:lnTo>
                    <a:lnTo>
                      <a:pt x="79" y="228"/>
                    </a:lnTo>
                    <a:lnTo>
                      <a:pt x="79" y="228"/>
                    </a:lnTo>
                    <a:lnTo>
                      <a:pt x="77" y="230"/>
                    </a:lnTo>
                    <a:lnTo>
                      <a:pt x="74" y="230"/>
                    </a:lnTo>
                    <a:lnTo>
                      <a:pt x="70" y="228"/>
                    </a:lnTo>
                    <a:lnTo>
                      <a:pt x="64" y="224"/>
                    </a:lnTo>
                    <a:lnTo>
                      <a:pt x="61" y="224"/>
                    </a:lnTo>
                    <a:lnTo>
                      <a:pt x="58" y="223"/>
                    </a:lnTo>
                    <a:lnTo>
                      <a:pt x="58" y="223"/>
                    </a:lnTo>
                    <a:lnTo>
                      <a:pt x="55" y="224"/>
                    </a:lnTo>
                    <a:lnTo>
                      <a:pt x="54" y="224"/>
                    </a:lnTo>
                    <a:lnTo>
                      <a:pt x="52" y="230"/>
                    </a:lnTo>
                    <a:lnTo>
                      <a:pt x="52" y="234"/>
                    </a:lnTo>
                    <a:lnTo>
                      <a:pt x="52" y="240"/>
                    </a:lnTo>
                    <a:lnTo>
                      <a:pt x="52" y="240"/>
                    </a:lnTo>
                    <a:lnTo>
                      <a:pt x="52" y="241"/>
                    </a:lnTo>
                    <a:lnTo>
                      <a:pt x="50" y="241"/>
                    </a:lnTo>
                    <a:lnTo>
                      <a:pt x="45" y="243"/>
                    </a:lnTo>
                    <a:lnTo>
                      <a:pt x="40" y="244"/>
                    </a:lnTo>
                    <a:lnTo>
                      <a:pt x="38" y="247"/>
                    </a:lnTo>
                    <a:lnTo>
                      <a:pt x="37" y="251"/>
                    </a:lnTo>
                    <a:lnTo>
                      <a:pt x="37" y="251"/>
                    </a:lnTo>
                    <a:lnTo>
                      <a:pt x="34" y="255"/>
                    </a:lnTo>
                    <a:lnTo>
                      <a:pt x="33" y="257"/>
                    </a:lnTo>
                    <a:lnTo>
                      <a:pt x="28" y="258"/>
                    </a:lnTo>
                    <a:lnTo>
                      <a:pt x="26" y="258"/>
                    </a:lnTo>
                    <a:lnTo>
                      <a:pt x="26" y="260"/>
                    </a:lnTo>
                    <a:lnTo>
                      <a:pt x="28" y="265"/>
                    </a:lnTo>
                    <a:lnTo>
                      <a:pt x="28" y="265"/>
                    </a:lnTo>
                    <a:lnTo>
                      <a:pt x="34" y="271"/>
                    </a:lnTo>
                    <a:lnTo>
                      <a:pt x="37" y="272"/>
                    </a:lnTo>
                    <a:lnTo>
                      <a:pt x="38" y="272"/>
                    </a:lnTo>
                    <a:lnTo>
                      <a:pt x="43" y="275"/>
                    </a:lnTo>
                    <a:lnTo>
                      <a:pt x="43" y="275"/>
                    </a:lnTo>
                    <a:lnTo>
                      <a:pt x="45" y="277"/>
                    </a:lnTo>
                    <a:lnTo>
                      <a:pt x="45" y="280"/>
                    </a:lnTo>
                    <a:lnTo>
                      <a:pt x="43" y="284"/>
                    </a:lnTo>
                    <a:lnTo>
                      <a:pt x="40" y="288"/>
                    </a:lnTo>
                    <a:lnTo>
                      <a:pt x="41" y="289"/>
                    </a:lnTo>
                    <a:lnTo>
                      <a:pt x="43" y="289"/>
                    </a:lnTo>
                    <a:lnTo>
                      <a:pt x="43" y="289"/>
                    </a:lnTo>
                    <a:lnTo>
                      <a:pt x="48" y="294"/>
                    </a:lnTo>
                    <a:lnTo>
                      <a:pt x="52" y="298"/>
                    </a:lnTo>
                    <a:lnTo>
                      <a:pt x="62" y="309"/>
                    </a:lnTo>
                    <a:lnTo>
                      <a:pt x="62" y="309"/>
                    </a:lnTo>
                    <a:lnTo>
                      <a:pt x="64" y="311"/>
                    </a:lnTo>
                    <a:lnTo>
                      <a:pt x="67" y="311"/>
                    </a:lnTo>
                    <a:lnTo>
                      <a:pt x="71" y="309"/>
                    </a:lnTo>
                    <a:lnTo>
                      <a:pt x="75" y="308"/>
                    </a:lnTo>
                    <a:lnTo>
                      <a:pt x="81" y="306"/>
                    </a:lnTo>
                    <a:lnTo>
                      <a:pt x="81" y="306"/>
                    </a:lnTo>
                    <a:lnTo>
                      <a:pt x="84" y="305"/>
                    </a:lnTo>
                    <a:lnTo>
                      <a:pt x="85" y="304"/>
                    </a:lnTo>
                    <a:lnTo>
                      <a:pt x="87" y="301"/>
                    </a:lnTo>
                    <a:lnTo>
                      <a:pt x="87" y="299"/>
                    </a:lnTo>
                    <a:lnTo>
                      <a:pt x="88" y="298"/>
                    </a:lnTo>
                    <a:lnTo>
                      <a:pt x="89" y="299"/>
                    </a:lnTo>
                    <a:lnTo>
                      <a:pt x="89" y="299"/>
                    </a:lnTo>
                    <a:lnTo>
                      <a:pt x="92" y="304"/>
                    </a:lnTo>
                    <a:lnTo>
                      <a:pt x="95" y="309"/>
                    </a:lnTo>
                    <a:lnTo>
                      <a:pt x="96" y="314"/>
                    </a:lnTo>
                    <a:lnTo>
                      <a:pt x="96" y="316"/>
                    </a:lnTo>
                    <a:lnTo>
                      <a:pt x="95" y="318"/>
                    </a:lnTo>
                    <a:lnTo>
                      <a:pt x="95" y="318"/>
                    </a:lnTo>
                    <a:lnTo>
                      <a:pt x="94" y="321"/>
                    </a:lnTo>
                    <a:lnTo>
                      <a:pt x="94" y="325"/>
                    </a:lnTo>
                    <a:lnTo>
                      <a:pt x="94" y="333"/>
                    </a:lnTo>
                    <a:lnTo>
                      <a:pt x="94" y="333"/>
                    </a:lnTo>
                    <a:lnTo>
                      <a:pt x="95" y="335"/>
                    </a:lnTo>
                    <a:lnTo>
                      <a:pt x="96" y="335"/>
                    </a:lnTo>
                    <a:lnTo>
                      <a:pt x="102" y="336"/>
                    </a:lnTo>
                    <a:lnTo>
                      <a:pt x="108" y="335"/>
                    </a:lnTo>
                    <a:lnTo>
                      <a:pt x="111" y="333"/>
                    </a:lnTo>
                    <a:lnTo>
                      <a:pt x="112" y="331"/>
                    </a:lnTo>
                    <a:lnTo>
                      <a:pt x="112" y="331"/>
                    </a:lnTo>
                    <a:lnTo>
                      <a:pt x="112" y="329"/>
                    </a:lnTo>
                    <a:lnTo>
                      <a:pt x="115" y="328"/>
                    </a:lnTo>
                    <a:lnTo>
                      <a:pt x="121" y="328"/>
                    </a:lnTo>
                    <a:lnTo>
                      <a:pt x="128" y="329"/>
                    </a:lnTo>
                    <a:lnTo>
                      <a:pt x="130" y="331"/>
                    </a:lnTo>
                    <a:lnTo>
                      <a:pt x="133" y="333"/>
                    </a:lnTo>
                    <a:lnTo>
                      <a:pt x="133" y="333"/>
                    </a:lnTo>
                    <a:lnTo>
                      <a:pt x="138" y="338"/>
                    </a:lnTo>
                    <a:lnTo>
                      <a:pt x="142" y="340"/>
                    </a:lnTo>
                    <a:lnTo>
                      <a:pt x="143" y="339"/>
                    </a:lnTo>
                    <a:lnTo>
                      <a:pt x="143" y="336"/>
                    </a:lnTo>
                    <a:lnTo>
                      <a:pt x="143" y="336"/>
                    </a:lnTo>
                    <a:lnTo>
                      <a:pt x="145" y="332"/>
                    </a:lnTo>
                    <a:lnTo>
                      <a:pt x="146" y="328"/>
                    </a:lnTo>
                    <a:lnTo>
                      <a:pt x="149" y="326"/>
                    </a:lnTo>
                    <a:lnTo>
                      <a:pt x="150" y="326"/>
                    </a:lnTo>
                    <a:lnTo>
                      <a:pt x="150" y="328"/>
                    </a:lnTo>
                    <a:lnTo>
                      <a:pt x="150" y="328"/>
                    </a:lnTo>
                    <a:lnTo>
                      <a:pt x="152" y="331"/>
                    </a:lnTo>
                    <a:lnTo>
                      <a:pt x="155" y="333"/>
                    </a:lnTo>
                    <a:lnTo>
                      <a:pt x="160" y="332"/>
                    </a:lnTo>
                    <a:lnTo>
                      <a:pt x="167" y="329"/>
                    </a:lnTo>
                    <a:lnTo>
                      <a:pt x="167" y="329"/>
                    </a:lnTo>
                    <a:lnTo>
                      <a:pt x="173" y="328"/>
                    </a:lnTo>
                    <a:lnTo>
                      <a:pt x="174" y="328"/>
                    </a:lnTo>
                    <a:lnTo>
                      <a:pt x="174" y="329"/>
                    </a:lnTo>
                    <a:lnTo>
                      <a:pt x="167" y="338"/>
                    </a:lnTo>
                    <a:lnTo>
                      <a:pt x="167" y="338"/>
                    </a:lnTo>
                    <a:lnTo>
                      <a:pt x="166" y="340"/>
                    </a:lnTo>
                    <a:lnTo>
                      <a:pt x="165" y="345"/>
                    </a:lnTo>
                    <a:lnTo>
                      <a:pt x="165" y="353"/>
                    </a:lnTo>
                    <a:lnTo>
                      <a:pt x="165" y="359"/>
                    </a:lnTo>
                    <a:lnTo>
                      <a:pt x="163" y="362"/>
                    </a:lnTo>
                    <a:lnTo>
                      <a:pt x="162" y="363"/>
                    </a:lnTo>
                    <a:lnTo>
                      <a:pt x="162" y="363"/>
                    </a:lnTo>
                    <a:lnTo>
                      <a:pt x="160" y="363"/>
                    </a:lnTo>
                    <a:lnTo>
                      <a:pt x="157" y="366"/>
                    </a:lnTo>
                    <a:lnTo>
                      <a:pt x="153" y="372"/>
                    </a:lnTo>
                    <a:lnTo>
                      <a:pt x="149" y="377"/>
                    </a:lnTo>
                    <a:lnTo>
                      <a:pt x="146" y="379"/>
                    </a:lnTo>
                    <a:lnTo>
                      <a:pt x="143" y="380"/>
                    </a:lnTo>
                    <a:lnTo>
                      <a:pt x="143" y="380"/>
                    </a:lnTo>
                    <a:lnTo>
                      <a:pt x="139" y="380"/>
                    </a:lnTo>
                    <a:lnTo>
                      <a:pt x="135" y="383"/>
                    </a:lnTo>
                    <a:lnTo>
                      <a:pt x="126" y="390"/>
                    </a:lnTo>
                    <a:lnTo>
                      <a:pt x="116" y="401"/>
                    </a:lnTo>
                    <a:lnTo>
                      <a:pt x="116" y="401"/>
                    </a:lnTo>
                    <a:lnTo>
                      <a:pt x="113" y="401"/>
                    </a:lnTo>
                    <a:lnTo>
                      <a:pt x="111" y="401"/>
                    </a:lnTo>
                    <a:lnTo>
                      <a:pt x="104" y="400"/>
                    </a:lnTo>
                    <a:lnTo>
                      <a:pt x="95" y="400"/>
                    </a:lnTo>
                    <a:lnTo>
                      <a:pt x="92" y="401"/>
                    </a:lnTo>
                    <a:lnTo>
                      <a:pt x="91" y="403"/>
                    </a:lnTo>
                    <a:lnTo>
                      <a:pt x="91" y="403"/>
                    </a:lnTo>
                    <a:lnTo>
                      <a:pt x="88" y="409"/>
                    </a:lnTo>
                    <a:lnTo>
                      <a:pt x="82" y="414"/>
                    </a:lnTo>
                    <a:lnTo>
                      <a:pt x="79" y="418"/>
                    </a:lnTo>
                    <a:lnTo>
                      <a:pt x="78" y="420"/>
                    </a:lnTo>
                    <a:lnTo>
                      <a:pt x="79" y="421"/>
                    </a:lnTo>
                    <a:lnTo>
                      <a:pt x="79" y="421"/>
                    </a:lnTo>
                    <a:lnTo>
                      <a:pt x="82" y="421"/>
                    </a:lnTo>
                    <a:lnTo>
                      <a:pt x="89" y="418"/>
                    </a:lnTo>
                    <a:lnTo>
                      <a:pt x="95" y="414"/>
                    </a:lnTo>
                    <a:lnTo>
                      <a:pt x="98" y="410"/>
                    </a:lnTo>
                    <a:lnTo>
                      <a:pt x="98" y="410"/>
                    </a:lnTo>
                    <a:lnTo>
                      <a:pt x="99" y="409"/>
                    </a:lnTo>
                    <a:lnTo>
                      <a:pt x="101" y="407"/>
                    </a:lnTo>
                    <a:lnTo>
                      <a:pt x="104" y="410"/>
                    </a:lnTo>
                    <a:lnTo>
                      <a:pt x="104" y="410"/>
                    </a:lnTo>
                    <a:lnTo>
                      <a:pt x="106" y="411"/>
                    </a:lnTo>
                    <a:lnTo>
                      <a:pt x="111" y="410"/>
                    </a:lnTo>
                    <a:lnTo>
                      <a:pt x="118" y="406"/>
                    </a:lnTo>
                    <a:lnTo>
                      <a:pt x="118" y="406"/>
                    </a:lnTo>
                    <a:lnTo>
                      <a:pt x="119" y="404"/>
                    </a:lnTo>
                    <a:lnTo>
                      <a:pt x="123" y="404"/>
                    </a:lnTo>
                    <a:lnTo>
                      <a:pt x="129" y="404"/>
                    </a:lnTo>
                    <a:lnTo>
                      <a:pt x="129" y="404"/>
                    </a:lnTo>
                    <a:lnTo>
                      <a:pt x="130" y="404"/>
                    </a:lnTo>
                    <a:lnTo>
                      <a:pt x="133" y="403"/>
                    </a:lnTo>
                    <a:lnTo>
                      <a:pt x="138" y="400"/>
                    </a:lnTo>
                    <a:lnTo>
                      <a:pt x="143" y="399"/>
                    </a:lnTo>
                    <a:lnTo>
                      <a:pt x="143" y="399"/>
                    </a:lnTo>
                    <a:lnTo>
                      <a:pt x="149" y="397"/>
                    </a:lnTo>
                    <a:lnTo>
                      <a:pt x="150" y="396"/>
                    </a:lnTo>
                    <a:lnTo>
                      <a:pt x="153" y="389"/>
                    </a:lnTo>
                    <a:lnTo>
                      <a:pt x="153" y="389"/>
                    </a:lnTo>
                    <a:lnTo>
                      <a:pt x="157" y="384"/>
                    </a:lnTo>
                    <a:lnTo>
                      <a:pt x="166" y="380"/>
                    </a:lnTo>
                    <a:lnTo>
                      <a:pt x="182" y="373"/>
                    </a:lnTo>
                    <a:lnTo>
                      <a:pt x="182" y="373"/>
                    </a:lnTo>
                    <a:lnTo>
                      <a:pt x="184" y="372"/>
                    </a:lnTo>
                    <a:lnTo>
                      <a:pt x="184" y="369"/>
                    </a:lnTo>
                    <a:lnTo>
                      <a:pt x="186" y="366"/>
                    </a:lnTo>
                    <a:lnTo>
                      <a:pt x="189" y="365"/>
                    </a:lnTo>
                    <a:lnTo>
                      <a:pt x="189" y="365"/>
                    </a:lnTo>
                    <a:lnTo>
                      <a:pt x="191" y="363"/>
                    </a:lnTo>
                    <a:lnTo>
                      <a:pt x="196" y="360"/>
                    </a:lnTo>
                    <a:lnTo>
                      <a:pt x="206" y="353"/>
                    </a:lnTo>
                    <a:lnTo>
                      <a:pt x="206" y="353"/>
                    </a:lnTo>
                    <a:lnTo>
                      <a:pt x="210" y="350"/>
                    </a:lnTo>
                    <a:lnTo>
                      <a:pt x="213" y="350"/>
                    </a:lnTo>
                    <a:lnTo>
                      <a:pt x="218" y="349"/>
                    </a:lnTo>
                    <a:lnTo>
                      <a:pt x="218" y="349"/>
                    </a:lnTo>
                    <a:lnTo>
                      <a:pt x="220" y="348"/>
                    </a:lnTo>
                    <a:lnTo>
                      <a:pt x="220" y="346"/>
                    </a:lnTo>
                    <a:lnTo>
                      <a:pt x="221" y="342"/>
                    </a:lnTo>
                    <a:lnTo>
                      <a:pt x="221" y="339"/>
                    </a:lnTo>
                    <a:lnTo>
                      <a:pt x="223" y="338"/>
                    </a:lnTo>
                    <a:lnTo>
                      <a:pt x="224" y="336"/>
                    </a:lnTo>
                    <a:lnTo>
                      <a:pt x="224" y="336"/>
                    </a:lnTo>
                    <a:lnTo>
                      <a:pt x="227" y="336"/>
                    </a:lnTo>
                    <a:lnTo>
                      <a:pt x="230" y="333"/>
                    </a:lnTo>
                    <a:lnTo>
                      <a:pt x="231" y="332"/>
                    </a:lnTo>
                    <a:lnTo>
                      <a:pt x="231" y="329"/>
                    </a:lnTo>
                    <a:lnTo>
                      <a:pt x="231" y="329"/>
                    </a:lnTo>
                    <a:lnTo>
                      <a:pt x="231" y="328"/>
                    </a:lnTo>
                    <a:lnTo>
                      <a:pt x="230" y="326"/>
                    </a:lnTo>
                    <a:lnTo>
                      <a:pt x="226" y="325"/>
                    </a:lnTo>
                    <a:lnTo>
                      <a:pt x="221" y="323"/>
                    </a:lnTo>
                    <a:lnTo>
                      <a:pt x="218" y="322"/>
                    </a:lnTo>
                    <a:lnTo>
                      <a:pt x="218" y="322"/>
                    </a:lnTo>
                    <a:lnTo>
                      <a:pt x="220" y="319"/>
                    </a:lnTo>
                    <a:lnTo>
                      <a:pt x="224" y="315"/>
                    </a:lnTo>
                    <a:lnTo>
                      <a:pt x="228" y="312"/>
                    </a:lnTo>
                    <a:lnTo>
                      <a:pt x="233" y="311"/>
                    </a:lnTo>
                    <a:lnTo>
                      <a:pt x="233" y="311"/>
                    </a:lnTo>
                    <a:lnTo>
                      <a:pt x="235" y="311"/>
                    </a:lnTo>
                    <a:lnTo>
                      <a:pt x="238" y="308"/>
                    </a:lnTo>
                    <a:lnTo>
                      <a:pt x="241" y="305"/>
                    </a:lnTo>
                    <a:lnTo>
                      <a:pt x="243" y="301"/>
                    </a:lnTo>
                    <a:lnTo>
                      <a:pt x="243" y="301"/>
                    </a:lnTo>
                    <a:lnTo>
                      <a:pt x="244" y="298"/>
                    </a:lnTo>
                    <a:lnTo>
                      <a:pt x="247" y="295"/>
                    </a:lnTo>
                    <a:lnTo>
                      <a:pt x="254" y="289"/>
                    </a:lnTo>
                    <a:lnTo>
                      <a:pt x="254" y="289"/>
                    </a:lnTo>
                    <a:lnTo>
                      <a:pt x="255" y="287"/>
                    </a:lnTo>
                    <a:lnTo>
                      <a:pt x="257" y="284"/>
                    </a:lnTo>
                    <a:lnTo>
                      <a:pt x="260" y="281"/>
                    </a:lnTo>
                    <a:lnTo>
                      <a:pt x="261" y="280"/>
                    </a:lnTo>
                    <a:lnTo>
                      <a:pt x="261" y="280"/>
                    </a:lnTo>
                    <a:lnTo>
                      <a:pt x="265" y="280"/>
                    </a:lnTo>
                    <a:lnTo>
                      <a:pt x="268" y="277"/>
                    </a:lnTo>
                    <a:lnTo>
                      <a:pt x="275" y="271"/>
                    </a:lnTo>
                    <a:lnTo>
                      <a:pt x="275" y="271"/>
                    </a:lnTo>
                    <a:lnTo>
                      <a:pt x="278" y="270"/>
                    </a:lnTo>
                    <a:lnTo>
                      <a:pt x="278" y="271"/>
                    </a:lnTo>
                    <a:lnTo>
                      <a:pt x="279" y="274"/>
                    </a:lnTo>
                    <a:lnTo>
                      <a:pt x="285" y="274"/>
                    </a:lnTo>
                    <a:lnTo>
                      <a:pt x="285" y="274"/>
                    </a:lnTo>
                    <a:lnTo>
                      <a:pt x="288" y="275"/>
                    </a:lnTo>
                    <a:lnTo>
                      <a:pt x="289" y="277"/>
                    </a:lnTo>
                    <a:lnTo>
                      <a:pt x="291" y="278"/>
                    </a:lnTo>
                    <a:lnTo>
                      <a:pt x="291" y="280"/>
                    </a:lnTo>
                    <a:lnTo>
                      <a:pt x="289" y="281"/>
                    </a:lnTo>
                    <a:lnTo>
                      <a:pt x="288" y="281"/>
                    </a:lnTo>
                    <a:lnTo>
                      <a:pt x="285" y="281"/>
                    </a:lnTo>
                    <a:lnTo>
                      <a:pt x="285" y="281"/>
                    </a:lnTo>
                    <a:lnTo>
                      <a:pt x="281" y="280"/>
                    </a:lnTo>
                    <a:lnTo>
                      <a:pt x="277" y="278"/>
                    </a:lnTo>
                    <a:lnTo>
                      <a:pt x="272" y="281"/>
                    </a:lnTo>
                    <a:lnTo>
                      <a:pt x="268" y="284"/>
                    </a:lnTo>
                    <a:lnTo>
                      <a:pt x="268" y="284"/>
                    </a:lnTo>
                    <a:lnTo>
                      <a:pt x="265" y="288"/>
                    </a:lnTo>
                    <a:lnTo>
                      <a:pt x="265" y="291"/>
                    </a:lnTo>
                    <a:lnTo>
                      <a:pt x="264" y="294"/>
                    </a:lnTo>
                    <a:lnTo>
                      <a:pt x="262" y="298"/>
                    </a:lnTo>
                    <a:lnTo>
                      <a:pt x="262" y="298"/>
                    </a:lnTo>
                    <a:lnTo>
                      <a:pt x="260" y="302"/>
                    </a:lnTo>
                    <a:lnTo>
                      <a:pt x="258" y="306"/>
                    </a:lnTo>
                    <a:lnTo>
                      <a:pt x="260" y="309"/>
                    </a:lnTo>
                    <a:lnTo>
                      <a:pt x="264" y="309"/>
                    </a:lnTo>
                    <a:lnTo>
                      <a:pt x="264" y="309"/>
                    </a:lnTo>
                    <a:lnTo>
                      <a:pt x="265" y="311"/>
                    </a:lnTo>
                    <a:lnTo>
                      <a:pt x="265" y="314"/>
                    </a:lnTo>
                    <a:lnTo>
                      <a:pt x="262" y="315"/>
                    </a:lnTo>
                    <a:lnTo>
                      <a:pt x="258" y="316"/>
                    </a:lnTo>
                    <a:lnTo>
                      <a:pt x="258" y="316"/>
                    </a:lnTo>
                    <a:lnTo>
                      <a:pt x="255" y="319"/>
                    </a:lnTo>
                    <a:lnTo>
                      <a:pt x="255" y="321"/>
                    </a:lnTo>
                    <a:lnTo>
                      <a:pt x="258" y="322"/>
                    </a:lnTo>
                    <a:lnTo>
                      <a:pt x="264" y="322"/>
                    </a:lnTo>
                    <a:lnTo>
                      <a:pt x="264" y="322"/>
                    </a:lnTo>
                    <a:lnTo>
                      <a:pt x="271" y="321"/>
                    </a:lnTo>
                    <a:lnTo>
                      <a:pt x="278" y="316"/>
                    </a:lnTo>
                    <a:lnTo>
                      <a:pt x="287" y="311"/>
                    </a:lnTo>
                    <a:lnTo>
                      <a:pt x="295" y="305"/>
                    </a:lnTo>
                    <a:lnTo>
                      <a:pt x="295" y="305"/>
                    </a:lnTo>
                    <a:lnTo>
                      <a:pt x="304" y="302"/>
                    </a:lnTo>
                    <a:lnTo>
                      <a:pt x="311" y="302"/>
                    </a:lnTo>
                    <a:lnTo>
                      <a:pt x="315" y="304"/>
                    </a:lnTo>
                    <a:lnTo>
                      <a:pt x="319" y="304"/>
                    </a:lnTo>
                    <a:lnTo>
                      <a:pt x="319" y="304"/>
                    </a:lnTo>
                    <a:lnTo>
                      <a:pt x="319" y="302"/>
                    </a:lnTo>
                    <a:lnTo>
                      <a:pt x="319" y="301"/>
                    </a:lnTo>
                    <a:lnTo>
                      <a:pt x="318" y="298"/>
                    </a:lnTo>
                    <a:lnTo>
                      <a:pt x="319" y="295"/>
                    </a:lnTo>
                    <a:lnTo>
                      <a:pt x="319" y="295"/>
                    </a:lnTo>
                    <a:lnTo>
                      <a:pt x="319" y="295"/>
                    </a:lnTo>
                    <a:lnTo>
                      <a:pt x="318" y="292"/>
                    </a:lnTo>
                    <a:lnTo>
                      <a:pt x="315" y="291"/>
                    </a:lnTo>
                    <a:lnTo>
                      <a:pt x="312" y="287"/>
                    </a:lnTo>
                    <a:lnTo>
                      <a:pt x="312" y="287"/>
                    </a:lnTo>
                    <a:lnTo>
                      <a:pt x="312" y="282"/>
                    </a:lnTo>
                    <a:lnTo>
                      <a:pt x="313" y="282"/>
                    </a:lnTo>
                    <a:lnTo>
                      <a:pt x="315" y="281"/>
                    </a:lnTo>
                    <a:lnTo>
                      <a:pt x="318" y="278"/>
                    </a:lnTo>
                    <a:lnTo>
                      <a:pt x="318" y="278"/>
                    </a:lnTo>
                    <a:lnTo>
                      <a:pt x="319" y="275"/>
                    </a:lnTo>
                    <a:lnTo>
                      <a:pt x="321" y="275"/>
                    </a:lnTo>
                    <a:lnTo>
                      <a:pt x="326" y="278"/>
                    </a:lnTo>
                    <a:lnTo>
                      <a:pt x="326" y="278"/>
                    </a:lnTo>
                    <a:lnTo>
                      <a:pt x="329" y="278"/>
                    </a:lnTo>
                    <a:lnTo>
                      <a:pt x="332" y="278"/>
                    </a:lnTo>
                    <a:lnTo>
                      <a:pt x="335" y="278"/>
                    </a:lnTo>
                    <a:lnTo>
                      <a:pt x="338" y="282"/>
                    </a:lnTo>
                    <a:lnTo>
                      <a:pt x="338" y="282"/>
                    </a:lnTo>
                    <a:lnTo>
                      <a:pt x="339" y="284"/>
                    </a:lnTo>
                    <a:lnTo>
                      <a:pt x="340" y="285"/>
                    </a:lnTo>
                    <a:lnTo>
                      <a:pt x="343" y="284"/>
                    </a:lnTo>
                    <a:lnTo>
                      <a:pt x="346" y="284"/>
                    </a:lnTo>
                    <a:lnTo>
                      <a:pt x="348" y="284"/>
                    </a:lnTo>
                    <a:lnTo>
                      <a:pt x="350" y="285"/>
                    </a:lnTo>
                    <a:lnTo>
                      <a:pt x="350" y="285"/>
                    </a:lnTo>
                    <a:lnTo>
                      <a:pt x="352" y="288"/>
                    </a:lnTo>
                    <a:lnTo>
                      <a:pt x="350" y="288"/>
                    </a:lnTo>
                    <a:lnTo>
                      <a:pt x="343" y="289"/>
                    </a:lnTo>
                    <a:lnTo>
                      <a:pt x="343" y="289"/>
                    </a:lnTo>
                    <a:lnTo>
                      <a:pt x="342" y="291"/>
                    </a:lnTo>
                    <a:lnTo>
                      <a:pt x="340" y="292"/>
                    </a:lnTo>
                    <a:lnTo>
                      <a:pt x="340" y="295"/>
                    </a:lnTo>
                    <a:lnTo>
                      <a:pt x="342" y="297"/>
                    </a:lnTo>
                    <a:lnTo>
                      <a:pt x="343" y="297"/>
                    </a:lnTo>
                    <a:lnTo>
                      <a:pt x="345" y="295"/>
                    </a:lnTo>
                    <a:lnTo>
                      <a:pt x="345" y="295"/>
                    </a:lnTo>
                    <a:lnTo>
                      <a:pt x="348" y="294"/>
                    </a:lnTo>
                    <a:lnTo>
                      <a:pt x="352" y="292"/>
                    </a:lnTo>
                    <a:lnTo>
                      <a:pt x="355" y="291"/>
                    </a:lnTo>
                    <a:lnTo>
                      <a:pt x="357" y="294"/>
                    </a:lnTo>
                    <a:lnTo>
                      <a:pt x="357" y="294"/>
                    </a:lnTo>
                    <a:lnTo>
                      <a:pt x="360" y="295"/>
                    </a:lnTo>
                    <a:lnTo>
                      <a:pt x="363" y="295"/>
                    </a:lnTo>
                    <a:lnTo>
                      <a:pt x="367" y="292"/>
                    </a:lnTo>
                    <a:lnTo>
                      <a:pt x="367" y="292"/>
                    </a:lnTo>
                    <a:lnTo>
                      <a:pt x="369" y="291"/>
                    </a:lnTo>
                    <a:lnTo>
                      <a:pt x="370" y="291"/>
                    </a:lnTo>
                    <a:lnTo>
                      <a:pt x="370" y="295"/>
                    </a:lnTo>
                    <a:lnTo>
                      <a:pt x="370" y="295"/>
                    </a:lnTo>
                    <a:lnTo>
                      <a:pt x="372" y="297"/>
                    </a:lnTo>
                    <a:lnTo>
                      <a:pt x="376" y="298"/>
                    </a:lnTo>
                    <a:lnTo>
                      <a:pt x="389" y="301"/>
                    </a:lnTo>
                    <a:lnTo>
                      <a:pt x="389" y="301"/>
                    </a:lnTo>
                    <a:lnTo>
                      <a:pt x="399" y="301"/>
                    </a:lnTo>
                    <a:lnTo>
                      <a:pt x="408" y="301"/>
                    </a:lnTo>
                    <a:lnTo>
                      <a:pt x="424" y="299"/>
                    </a:lnTo>
                    <a:lnTo>
                      <a:pt x="424" y="299"/>
                    </a:lnTo>
                    <a:lnTo>
                      <a:pt x="427" y="301"/>
                    </a:lnTo>
                    <a:lnTo>
                      <a:pt x="428" y="304"/>
                    </a:lnTo>
                    <a:lnTo>
                      <a:pt x="431" y="306"/>
                    </a:lnTo>
                    <a:lnTo>
                      <a:pt x="438" y="309"/>
                    </a:lnTo>
                    <a:lnTo>
                      <a:pt x="438" y="309"/>
                    </a:lnTo>
                    <a:lnTo>
                      <a:pt x="441" y="309"/>
                    </a:lnTo>
                    <a:lnTo>
                      <a:pt x="444" y="308"/>
                    </a:lnTo>
                    <a:lnTo>
                      <a:pt x="450" y="305"/>
                    </a:lnTo>
                    <a:lnTo>
                      <a:pt x="454" y="302"/>
                    </a:lnTo>
                    <a:lnTo>
                      <a:pt x="455" y="302"/>
                    </a:lnTo>
                    <a:lnTo>
                      <a:pt x="457" y="302"/>
                    </a:lnTo>
                    <a:lnTo>
                      <a:pt x="457" y="302"/>
                    </a:lnTo>
                    <a:lnTo>
                      <a:pt x="460" y="306"/>
                    </a:lnTo>
                    <a:lnTo>
                      <a:pt x="460" y="308"/>
                    </a:lnTo>
                    <a:lnTo>
                      <a:pt x="454" y="312"/>
                    </a:lnTo>
                    <a:lnTo>
                      <a:pt x="454" y="312"/>
                    </a:lnTo>
                    <a:lnTo>
                      <a:pt x="454" y="315"/>
                    </a:lnTo>
                    <a:lnTo>
                      <a:pt x="455" y="316"/>
                    </a:lnTo>
                    <a:lnTo>
                      <a:pt x="462" y="318"/>
                    </a:lnTo>
                    <a:lnTo>
                      <a:pt x="462" y="318"/>
                    </a:lnTo>
                    <a:lnTo>
                      <a:pt x="471" y="322"/>
                    </a:lnTo>
                    <a:lnTo>
                      <a:pt x="477" y="325"/>
                    </a:lnTo>
                    <a:lnTo>
                      <a:pt x="481" y="328"/>
                    </a:lnTo>
                    <a:lnTo>
                      <a:pt x="481" y="328"/>
                    </a:lnTo>
                    <a:lnTo>
                      <a:pt x="488" y="335"/>
                    </a:lnTo>
                    <a:lnTo>
                      <a:pt x="492" y="339"/>
                    </a:lnTo>
                    <a:lnTo>
                      <a:pt x="499" y="343"/>
                    </a:lnTo>
                    <a:lnTo>
                      <a:pt x="499" y="343"/>
                    </a:lnTo>
                    <a:lnTo>
                      <a:pt x="502" y="343"/>
                    </a:lnTo>
                    <a:lnTo>
                      <a:pt x="505" y="343"/>
                    </a:lnTo>
                    <a:lnTo>
                      <a:pt x="505" y="342"/>
                    </a:lnTo>
                    <a:lnTo>
                      <a:pt x="505" y="339"/>
                    </a:lnTo>
                    <a:lnTo>
                      <a:pt x="505" y="335"/>
                    </a:lnTo>
                    <a:lnTo>
                      <a:pt x="506" y="333"/>
                    </a:lnTo>
                    <a:lnTo>
                      <a:pt x="509" y="335"/>
                    </a:lnTo>
                    <a:lnTo>
                      <a:pt x="509" y="335"/>
                    </a:lnTo>
                    <a:lnTo>
                      <a:pt x="513" y="338"/>
                    </a:lnTo>
                    <a:lnTo>
                      <a:pt x="516" y="339"/>
                    </a:lnTo>
                    <a:lnTo>
                      <a:pt x="518" y="339"/>
                    </a:lnTo>
                    <a:lnTo>
                      <a:pt x="522" y="342"/>
                    </a:lnTo>
                    <a:lnTo>
                      <a:pt x="522" y="342"/>
                    </a:lnTo>
                    <a:lnTo>
                      <a:pt x="525" y="343"/>
                    </a:lnTo>
                    <a:lnTo>
                      <a:pt x="526" y="343"/>
                    </a:lnTo>
                    <a:lnTo>
                      <a:pt x="526" y="342"/>
                    </a:lnTo>
                    <a:lnTo>
                      <a:pt x="523" y="328"/>
                    </a:lnTo>
                    <a:lnTo>
                      <a:pt x="523" y="328"/>
                    </a:lnTo>
                    <a:lnTo>
                      <a:pt x="522" y="323"/>
                    </a:lnTo>
                    <a:lnTo>
                      <a:pt x="522" y="323"/>
                    </a:lnTo>
                    <a:lnTo>
                      <a:pt x="523" y="323"/>
                    </a:lnTo>
                    <a:lnTo>
                      <a:pt x="529" y="329"/>
                    </a:lnTo>
                    <a:lnTo>
                      <a:pt x="529" y="329"/>
                    </a:lnTo>
                    <a:lnTo>
                      <a:pt x="530" y="335"/>
                    </a:lnTo>
                    <a:lnTo>
                      <a:pt x="532" y="339"/>
                    </a:lnTo>
                    <a:lnTo>
                      <a:pt x="532" y="346"/>
                    </a:lnTo>
                    <a:lnTo>
                      <a:pt x="530" y="350"/>
                    </a:lnTo>
                    <a:lnTo>
                      <a:pt x="530" y="350"/>
                    </a:lnTo>
                    <a:lnTo>
                      <a:pt x="529" y="353"/>
                    </a:lnTo>
                    <a:lnTo>
                      <a:pt x="528" y="353"/>
                    </a:lnTo>
                    <a:lnTo>
                      <a:pt x="523" y="353"/>
                    </a:lnTo>
                    <a:lnTo>
                      <a:pt x="519" y="350"/>
                    </a:lnTo>
                    <a:lnTo>
                      <a:pt x="519" y="349"/>
                    </a:lnTo>
                    <a:lnTo>
                      <a:pt x="519" y="348"/>
                    </a:lnTo>
                    <a:lnTo>
                      <a:pt x="519" y="348"/>
                    </a:lnTo>
                    <a:lnTo>
                      <a:pt x="518" y="348"/>
                    </a:lnTo>
                    <a:lnTo>
                      <a:pt x="518" y="346"/>
                    </a:lnTo>
                    <a:lnTo>
                      <a:pt x="513" y="346"/>
                    </a:lnTo>
                    <a:lnTo>
                      <a:pt x="509" y="348"/>
                    </a:lnTo>
                    <a:lnTo>
                      <a:pt x="508" y="349"/>
                    </a:lnTo>
                    <a:lnTo>
                      <a:pt x="508" y="350"/>
                    </a:lnTo>
                    <a:lnTo>
                      <a:pt x="508" y="350"/>
                    </a:lnTo>
                    <a:lnTo>
                      <a:pt x="509" y="356"/>
                    </a:lnTo>
                    <a:lnTo>
                      <a:pt x="512" y="360"/>
                    </a:lnTo>
                    <a:lnTo>
                      <a:pt x="516" y="365"/>
                    </a:lnTo>
                    <a:lnTo>
                      <a:pt x="521" y="366"/>
                    </a:lnTo>
                    <a:lnTo>
                      <a:pt x="521" y="366"/>
                    </a:lnTo>
                    <a:lnTo>
                      <a:pt x="522" y="367"/>
                    </a:lnTo>
                    <a:lnTo>
                      <a:pt x="523" y="369"/>
                    </a:lnTo>
                    <a:lnTo>
                      <a:pt x="523" y="372"/>
                    </a:lnTo>
                    <a:lnTo>
                      <a:pt x="525" y="376"/>
                    </a:lnTo>
                    <a:lnTo>
                      <a:pt x="526" y="377"/>
                    </a:lnTo>
                    <a:lnTo>
                      <a:pt x="526" y="377"/>
                    </a:lnTo>
                    <a:lnTo>
                      <a:pt x="529" y="380"/>
                    </a:lnTo>
                    <a:lnTo>
                      <a:pt x="530" y="383"/>
                    </a:lnTo>
                    <a:lnTo>
                      <a:pt x="532" y="386"/>
                    </a:lnTo>
                    <a:lnTo>
                      <a:pt x="532" y="387"/>
                    </a:lnTo>
                    <a:lnTo>
                      <a:pt x="533" y="387"/>
                    </a:lnTo>
                    <a:lnTo>
                      <a:pt x="533" y="387"/>
                    </a:lnTo>
                    <a:lnTo>
                      <a:pt x="535" y="384"/>
                    </a:lnTo>
                    <a:lnTo>
                      <a:pt x="535" y="380"/>
                    </a:lnTo>
                    <a:lnTo>
                      <a:pt x="533" y="375"/>
                    </a:lnTo>
                    <a:lnTo>
                      <a:pt x="532" y="369"/>
                    </a:lnTo>
                    <a:lnTo>
                      <a:pt x="532" y="369"/>
                    </a:lnTo>
                    <a:lnTo>
                      <a:pt x="530" y="366"/>
                    </a:lnTo>
                    <a:lnTo>
                      <a:pt x="530" y="362"/>
                    </a:lnTo>
                    <a:lnTo>
                      <a:pt x="532" y="359"/>
                    </a:lnTo>
                    <a:lnTo>
                      <a:pt x="535" y="359"/>
                    </a:lnTo>
                    <a:lnTo>
                      <a:pt x="535" y="359"/>
                    </a:lnTo>
                    <a:lnTo>
                      <a:pt x="536" y="360"/>
                    </a:lnTo>
                    <a:lnTo>
                      <a:pt x="536" y="365"/>
                    </a:lnTo>
                    <a:lnTo>
                      <a:pt x="536" y="367"/>
                    </a:lnTo>
                    <a:lnTo>
                      <a:pt x="536" y="370"/>
                    </a:lnTo>
                    <a:lnTo>
                      <a:pt x="536" y="370"/>
                    </a:lnTo>
                    <a:lnTo>
                      <a:pt x="538" y="370"/>
                    </a:lnTo>
                    <a:lnTo>
                      <a:pt x="540" y="370"/>
                    </a:lnTo>
                    <a:lnTo>
                      <a:pt x="546" y="365"/>
                    </a:lnTo>
                    <a:lnTo>
                      <a:pt x="546" y="365"/>
                    </a:lnTo>
                    <a:lnTo>
                      <a:pt x="547" y="363"/>
                    </a:lnTo>
                    <a:lnTo>
                      <a:pt x="547" y="362"/>
                    </a:lnTo>
                    <a:lnTo>
                      <a:pt x="547" y="358"/>
                    </a:lnTo>
                    <a:lnTo>
                      <a:pt x="546" y="353"/>
                    </a:lnTo>
                    <a:lnTo>
                      <a:pt x="546" y="349"/>
                    </a:lnTo>
                    <a:lnTo>
                      <a:pt x="546" y="349"/>
                    </a:lnTo>
                    <a:lnTo>
                      <a:pt x="546" y="349"/>
                    </a:lnTo>
                    <a:lnTo>
                      <a:pt x="547" y="349"/>
                    </a:lnTo>
                    <a:lnTo>
                      <a:pt x="550" y="350"/>
                    </a:lnTo>
                    <a:lnTo>
                      <a:pt x="553" y="355"/>
                    </a:lnTo>
                    <a:lnTo>
                      <a:pt x="555" y="360"/>
                    </a:lnTo>
                    <a:lnTo>
                      <a:pt x="555" y="360"/>
                    </a:lnTo>
                    <a:lnTo>
                      <a:pt x="555" y="365"/>
                    </a:lnTo>
                    <a:lnTo>
                      <a:pt x="553" y="367"/>
                    </a:lnTo>
                    <a:lnTo>
                      <a:pt x="550" y="369"/>
                    </a:lnTo>
                    <a:lnTo>
                      <a:pt x="550" y="372"/>
                    </a:lnTo>
                    <a:lnTo>
                      <a:pt x="550" y="372"/>
                    </a:lnTo>
                    <a:lnTo>
                      <a:pt x="549" y="373"/>
                    </a:lnTo>
                    <a:lnTo>
                      <a:pt x="546" y="375"/>
                    </a:lnTo>
                    <a:lnTo>
                      <a:pt x="543" y="375"/>
                    </a:lnTo>
                    <a:lnTo>
                      <a:pt x="540" y="376"/>
                    </a:lnTo>
                    <a:lnTo>
                      <a:pt x="540" y="376"/>
                    </a:lnTo>
                    <a:lnTo>
                      <a:pt x="540" y="379"/>
                    </a:lnTo>
                    <a:lnTo>
                      <a:pt x="540" y="384"/>
                    </a:lnTo>
                    <a:lnTo>
                      <a:pt x="540" y="390"/>
                    </a:lnTo>
                    <a:lnTo>
                      <a:pt x="543" y="393"/>
                    </a:lnTo>
                    <a:lnTo>
                      <a:pt x="543" y="393"/>
                    </a:lnTo>
                    <a:lnTo>
                      <a:pt x="545" y="392"/>
                    </a:lnTo>
                    <a:lnTo>
                      <a:pt x="546" y="387"/>
                    </a:lnTo>
                    <a:lnTo>
                      <a:pt x="547" y="386"/>
                    </a:lnTo>
                    <a:lnTo>
                      <a:pt x="549" y="386"/>
                    </a:lnTo>
                    <a:lnTo>
                      <a:pt x="549" y="387"/>
                    </a:lnTo>
                    <a:lnTo>
                      <a:pt x="549" y="387"/>
                    </a:lnTo>
                    <a:lnTo>
                      <a:pt x="550" y="389"/>
                    </a:lnTo>
                    <a:lnTo>
                      <a:pt x="552" y="389"/>
                    </a:lnTo>
                    <a:lnTo>
                      <a:pt x="555" y="386"/>
                    </a:lnTo>
                    <a:lnTo>
                      <a:pt x="557" y="383"/>
                    </a:lnTo>
                    <a:lnTo>
                      <a:pt x="559" y="383"/>
                    </a:lnTo>
                    <a:lnTo>
                      <a:pt x="559" y="384"/>
                    </a:lnTo>
                    <a:lnTo>
                      <a:pt x="559" y="384"/>
                    </a:lnTo>
                    <a:lnTo>
                      <a:pt x="562" y="389"/>
                    </a:lnTo>
                    <a:lnTo>
                      <a:pt x="566" y="393"/>
                    </a:lnTo>
                    <a:lnTo>
                      <a:pt x="570" y="396"/>
                    </a:lnTo>
                    <a:lnTo>
                      <a:pt x="573" y="396"/>
                    </a:lnTo>
                    <a:lnTo>
                      <a:pt x="573" y="396"/>
                    </a:lnTo>
                    <a:lnTo>
                      <a:pt x="574" y="393"/>
                    </a:lnTo>
                    <a:lnTo>
                      <a:pt x="573" y="392"/>
                    </a:lnTo>
                    <a:lnTo>
                      <a:pt x="570" y="389"/>
                    </a:lnTo>
                    <a:lnTo>
                      <a:pt x="566" y="387"/>
                    </a:lnTo>
                    <a:lnTo>
                      <a:pt x="566" y="387"/>
                    </a:lnTo>
                    <a:lnTo>
                      <a:pt x="563" y="386"/>
                    </a:lnTo>
                    <a:lnTo>
                      <a:pt x="563" y="383"/>
                    </a:lnTo>
                    <a:lnTo>
                      <a:pt x="565" y="380"/>
                    </a:lnTo>
                    <a:lnTo>
                      <a:pt x="567" y="379"/>
                    </a:lnTo>
                    <a:lnTo>
                      <a:pt x="567" y="379"/>
                    </a:lnTo>
                    <a:lnTo>
                      <a:pt x="570" y="380"/>
                    </a:lnTo>
                    <a:lnTo>
                      <a:pt x="574" y="384"/>
                    </a:lnTo>
                    <a:lnTo>
                      <a:pt x="579" y="390"/>
                    </a:lnTo>
                    <a:lnTo>
                      <a:pt x="579" y="394"/>
                    </a:lnTo>
                    <a:lnTo>
                      <a:pt x="579" y="394"/>
                    </a:lnTo>
                    <a:lnTo>
                      <a:pt x="579" y="397"/>
                    </a:lnTo>
                    <a:lnTo>
                      <a:pt x="576" y="399"/>
                    </a:lnTo>
                    <a:lnTo>
                      <a:pt x="572" y="403"/>
                    </a:lnTo>
                    <a:lnTo>
                      <a:pt x="572" y="403"/>
                    </a:lnTo>
                    <a:lnTo>
                      <a:pt x="569" y="404"/>
                    </a:lnTo>
                    <a:lnTo>
                      <a:pt x="567" y="403"/>
                    </a:lnTo>
                    <a:lnTo>
                      <a:pt x="565" y="401"/>
                    </a:lnTo>
                    <a:lnTo>
                      <a:pt x="560" y="397"/>
                    </a:lnTo>
                    <a:lnTo>
                      <a:pt x="557" y="396"/>
                    </a:lnTo>
                    <a:lnTo>
                      <a:pt x="557" y="396"/>
                    </a:lnTo>
                    <a:lnTo>
                      <a:pt x="556" y="397"/>
                    </a:lnTo>
                    <a:lnTo>
                      <a:pt x="555" y="397"/>
                    </a:lnTo>
                    <a:lnTo>
                      <a:pt x="556" y="400"/>
                    </a:lnTo>
                    <a:lnTo>
                      <a:pt x="559" y="409"/>
                    </a:lnTo>
                    <a:lnTo>
                      <a:pt x="559" y="409"/>
                    </a:lnTo>
                    <a:lnTo>
                      <a:pt x="559" y="413"/>
                    </a:lnTo>
                    <a:lnTo>
                      <a:pt x="557" y="417"/>
                    </a:lnTo>
                    <a:lnTo>
                      <a:pt x="557" y="421"/>
                    </a:lnTo>
                    <a:lnTo>
                      <a:pt x="557" y="423"/>
                    </a:lnTo>
                    <a:lnTo>
                      <a:pt x="560" y="424"/>
                    </a:lnTo>
                    <a:lnTo>
                      <a:pt x="560" y="424"/>
                    </a:lnTo>
                    <a:lnTo>
                      <a:pt x="563" y="426"/>
                    </a:lnTo>
                    <a:lnTo>
                      <a:pt x="565" y="424"/>
                    </a:lnTo>
                    <a:lnTo>
                      <a:pt x="565" y="418"/>
                    </a:lnTo>
                    <a:lnTo>
                      <a:pt x="565" y="418"/>
                    </a:lnTo>
                    <a:lnTo>
                      <a:pt x="566" y="417"/>
                    </a:lnTo>
                    <a:lnTo>
                      <a:pt x="569" y="418"/>
                    </a:lnTo>
                    <a:lnTo>
                      <a:pt x="574" y="421"/>
                    </a:lnTo>
                    <a:lnTo>
                      <a:pt x="574" y="421"/>
                    </a:lnTo>
                    <a:lnTo>
                      <a:pt x="576" y="423"/>
                    </a:lnTo>
                    <a:lnTo>
                      <a:pt x="577" y="420"/>
                    </a:lnTo>
                    <a:lnTo>
                      <a:pt x="577" y="413"/>
                    </a:lnTo>
                    <a:lnTo>
                      <a:pt x="577" y="413"/>
                    </a:lnTo>
                    <a:lnTo>
                      <a:pt x="579" y="411"/>
                    </a:lnTo>
                    <a:lnTo>
                      <a:pt x="580" y="411"/>
                    </a:lnTo>
                    <a:lnTo>
                      <a:pt x="583" y="413"/>
                    </a:lnTo>
                    <a:lnTo>
                      <a:pt x="586" y="416"/>
                    </a:lnTo>
                    <a:lnTo>
                      <a:pt x="586" y="416"/>
                    </a:lnTo>
                    <a:lnTo>
                      <a:pt x="587" y="417"/>
                    </a:lnTo>
                    <a:lnTo>
                      <a:pt x="589" y="416"/>
                    </a:lnTo>
                    <a:lnTo>
                      <a:pt x="590" y="413"/>
                    </a:lnTo>
                    <a:lnTo>
                      <a:pt x="593" y="411"/>
                    </a:lnTo>
                    <a:lnTo>
                      <a:pt x="593" y="411"/>
                    </a:lnTo>
                    <a:lnTo>
                      <a:pt x="594" y="414"/>
                    </a:lnTo>
                    <a:lnTo>
                      <a:pt x="596" y="417"/>
                    </a:lnTo>
                    <a:lnTo>
                      <a:pt x="594" y="423"/>
                    </a:lnTo>
                    <a:lnTo>
                      <a:pt x="594" y="423"/>
                    </a:lnTo>
                    <a:lnTo>
                      <a:pt x="594" y="424"/>
                    </a:lnTo>
                    <a:lnTo>
                      <a:pt x="596" y="424"/>
                    </a:lnTo>
                    <a:lnTo>
                      <a:pt x="599" y="424"/>
                    </a:lnTo>
                    <a:lnTo>
                      <a:pt x="600" y="423"/>
                    </a:lnTo>
                    <a:lnTo>
                      <a:pt x="601" y="423"/>
                    </a:lnTo>
                    <a:lnTo>
                      <a:pt x="601" y="424"/>
                    </a:lnTo>
                    <a:lnTo>
                      <a:pt x="601" y="424"/>
                    </a:lnTo>
                    <a:lnTo>
                      <a:pt x="601" y="426"/>
                    </a:lnTo>
                    <a:lnTo>
                      <a:pt x="601" y="426"/>
                    </a:lnTo>
                    <a:lnTo>
                      <a:pt x="611" y="418"/>
                    </a:lnTo>
                    <a:lnTo>
                      <a:pt x="611" y="418"/>
                    </a:lnTo>
                    <a:lnTo>
                      <a:pt x="614" y="417"/>
                    </a:lnTo>
                    <a:lnTo>
                      <a:pt x="614" y="416"/>
                    </a:lnTo>
                    <a:lnTo>
                      <a:pt x="613" y="411"/>
                    </a:lnTo>
                    <a:lnTo>
                      <a:pt x="610" y="409"/>
                    </a:lnTo>
                    <a:lnTo>
                      <a:pt x="608" y="406"/>
                    </a:lnTo>
                    <a:lnTo>
                      <a:pt x="608" y="404"/>
                    </a:lnTo>
                    <a:lnTo>
                      <a:pt x="608" y="404"/>
                    </a:lnTo>
                    <a:close/>
                    <a:moveTo>
                      <a:pt x="10" y="454"/>
                    </a:moveTo>
                    <a:lnTo>
                      <a:pt x="10" y="454"/>
                    </a:lnTo>
                    <a:lnTo>
                      <a:pt x="16" y="451"/>
                    </a:lnTo>
                    <a:lnTo>
                      <a:pt x="20" y="448"/>
                    </a:lnTo>
                    <a:lnTo>
                      <a:pt x="20" y="445"/>
                    </a:lnTo>
                    <a:lnTo>
                      <a:pt x="18" y="443"/>
                    </a:lnTo>
                    <a:lnTo>
                      <a:pt x="18" y="443"/>
                    </a:lnTo>
                    <a:lnTo>
                      <a:pt x="17" y="441"/>
                    </a:lnTo>
                    <a:lnTo>
                      <a:pt x="16" y="443"/>
                    </a:lnTo>
                    <a:lnTo>
                      <a:pt x="11" y="448"/>
                    </a:lnTo>
                    <a:lnTo>
                      <a:pt x="9" y="452"/>
                    </a:lnTo>
                    <a:lnTo>
                      <a:pt x="9" y="454"/>
                    </a:lnTo>
                    <a:lnTo>
                      <a:pt x="10" y="454"/>
                    </a:lnTo>
                    <a:lnTo>
                      <a:pt x="10" y="454"/>
                    </a:lnTo>
                    <a:close/>
                    <a:moveTo>
                      <a:pt x="71" y="423"/>
                    </a:moveTo>
                    <a:lnTo>
                      <a:pt x="71" y="423"/>
                    </a:lnTo>
                    <a:lnTo>
                      <a:pt x="67" y="421"/>
                    </a:lnTo>
                    <a:lnTo>
                      <a:pt x="62" y="423"/>
                    </a:lnTo>
                    <a:lnTo>
                      <a:pt x="54" y="426"/>
                    </a:lnTo>
                    <a:lnTo>
                      <a:pt x="48" y="430"/>
                    </a:lnTo>
                    <a:lnTo>
                      <a:pt x="48" y="433"/>
                    </a:lnTo>
                    <a:lnTo>
                      <a:pt x="50" y="433"/>
                    </a:lnTo>
                    <a:lnTo>
                      <a:pt x="50" y="433"/>
                    </a:lnTo>
                    <a:lnTo>
                      <a:pt x="52" y="433"/>
                    </a:lnTo>
                    <a:lnTo>
                      <a:pt x="55" y="431"/>
                    </a:lnTo>
                    <a:lnTo>
                      <a:pt x="58" y="430"/>
                    </a:lnTo>
                    <a:lnTo>
                      <a:pt x="62" y="428"/>
                    </a:lnTo>
                    <a:lnTo>
                      <a:pt x="62" y="428"/>
                    </a:lnTo>
                    <a:lnTo>
                      <a:pt x="67" y="428"/>
                    </a:lnTo>
                    <a:lnTo>
                      <a:pt x="71" y="427"/>
                    </a:lnTo>
                    <a:lnTo>
                      <a:pt x="74" y="424"/>
                    </a:lnTo>
                    <a:lnTo>
                      <a:pt x="72" y="423"/>
                    </a:lnTo>
                    <a:lnTo>
                      <a:pt x="71" y="423"/>
                    </a:lnTo>
                    <a:lnTo>
                      <a:pt x="71" y="423"/>
                    </a:lnTo>
                    <a:close/>
                    <a:moveTo>
                      <a:pt x="251" y="339"/>
                    </a:moveTo>
                    <a:lnTo>
                      <a:pt x="251" y="339"/>
                    </a:lnTo>
                    <a:lnTo>
                      <a:pt x="250" y="338"/>
                    </a:lnTo>
                    <a:lnTo>
                      <a:pt x="247" y="336"/>
                    </a:lnTo>
                    <a:lnTo>
                      <a:pt x="243" y="339"/>
                    </a:lnTo>
                    <a:lnTo>
                      <a:pt x="238" y="343"/>
                    </a:lnTo>
                    <a:lnTo>
                      <a:pt x="238" y="343"/>
                    </a:lnTo>
                    <a:lnTo>
                      <a:pt x="228" y="353"/>
                    </a:lnTo>
                    <a:lnTo>
                      <a:pt x="226" y="358"/>
                    </a:lnTo>
                    <a:lnTo>
                      <a:pt x="224" y="360"/>
                    </a:lnTo>
                    <a:lnTo>
                      <a:pt x="224" y="360"/>
                    </a:lnTo>
                    <a:lnTo>
                      <a:pt x="223" y="360"/>
                    </a:lnTo>
                    <a:lnTo>
                      <a:pt x="221" y="362"/>
                    </a:lnTo>
                    <a:lnTo>
                      <a:pt x="218" y="362"/>
                    </a:lnTo>
                    <a:lnTo>
                      <a:pt x="214" y="362"/>
                    </a:lnTo>
                    <a:lnTo>
                      <a:pt x="213" y="363"/>
                    </a:lnTo>
                    <a:lnTo>
                      <a:pt x="213" y="365"/>
                    </a:lnTo>
                    <a:lnTo>
                      <a:pt x="213" y="365"/>
                    </a:lnTo>
                    <a:lnTo>
                      <a:pt x="211" y="369"/>
                    </a:lnTo>
                    <a:lnTo>
                      <a:pt x="213" y="373"/>
                    </a:lnTo>
                    <a:lnTo>
                      <a:pt x="216" y="377"/>
                    </a:lnTo>
                    <a:lnTo>
                      <a:pt x="217" y="377"/>
                    </a:lnTo>
                    <a:lnTo>
                      <a:pt x="218" y="376"/>
                    </a:lnTo>
                    <a:lnTo>
                      <a:pt x="218" y="376"/>
                    </a:lnTo>
                    <a:lnTo>
                      <a:pt x="221" y="375"/>
                    </a:lnTo>
                    <a:lnTo>
                      <a:pt x="224" y="376"/>
                    </a:lnTo>
                    <a:lnTo>
                      <a:pt x="227" y="376"/>
                    </a:lnTo>
                    <a:lnTo>
                      <a:pt x="227" y="376"/>
                    </a:lnTo>
                    <a:lnTo>
                      <a:pt x="231" y="375"/>
                    </a:lnTo>
                    <a:lnTo>
                      <a:pt x="238" y="372"/>
                    </a:lnTo>
                    <a:lnTo>
                      <a:pt x="244" y="366"/>
                    </a:lnTo>
                    <a:lnTo>
                      <a:pt x="248" y="362"/>
                    </a:lnTo>
                    <a:lnTo>
                      <a:pt x="248" y="362"/>
                    </a:lnTo>
                    <a:lnTo>
                      <a:pt x="250" y="360"/>
                    </a:lnTo>
                    <a:lnTo>
                      <a:pt x="248" y="359"/>
                    </a:lnTo>
                    <a:lnTo>
                      <a:pt x="247" y="356"/>
                    </a:lnTo>
                    <a:lnTo>
                      <a:pt x="244" y="355"/>
                    </a:lnTo>
                    <a:lnTo>
                      <a:pt x="243" y="352"/>
                    </a:lnTo>
                    <a:lnTo>
                      <a:pt x="243" y="352"/>
                    </a:lnTo>
                    <a:lnTo>
                      <a:pt x="244" y="350"/>
                    </a:lnTo>
                    <a:lnTo>
                      <a:pt x="247" y="349"/>
                    </a:lnTo>
                    <a:lnTo>
                      <a:pt x="254" y="346"/>
                    </a:lnTo>
                    <a:lnTo>
                      <a:pt x="254" y="346"/>
                    </a:lnTo>
                    <a:lnTo>
                      <a:pt x="255" y="345"/>
                    </a:lnTo>
                    <a:lnTo>
                      <a:pt x="254" y="343"/>
                    </a:lnTo>
                    <a:lnTo>
                      <a:pt x="251" y="342"/>
                    </a:lnTo>
                    <a:lnTo>
                      <a:pt x="251" y="339"/>
                    </a:lnTo>
                    <a:lnTo>
                      <a:pt x="251" y="339"/>
                    </a:lnTo>
                    <a:close/>
                    <a:moveTo>
                      <a:pt x="24" y="297"/>
                    </a:moveTo>
                    <a:lnTo>
                      <a:pt x="24" y="297"/>
                    </a:lnTo>
                    <a:lnTo>
                      <a:pt x="24" y="295"/>
                    </a:lnTo>
                    <a:lnTo>
                      <a:pt x="21" y="295"/>
                    </a:lnTo>
                    <a:lnTo>
                      <a:pt x="17" y="295"/>
                    </a:lnTo>
                    <a:lnTo>
                      <a:pt x="11" y="298"/>
                    </a:lnTo>
                    <a:lnTo>
                      <a:pt x="10" y="301"/>
                    </a:lnTo>
                    <a:lnTo>
                      <a:pt x="10" y="302"/>
                    </a:lnTo>
                    <a:lnTo>
                      <a:pt x="10" y="302"/>
                    </a:lnTo>
                    <a:lnTo>
                      <a:pt x="11" y="304"/>
                    </a:lnTo>
                    <a:lnTo>
                      <a:pt x="14" y="306"/>
                    </a:lnTo>
                    <a:lnTo>
                      <a:pt x="20" y="308"/>
                    </a:lnTo>
                    <a:lnTo>
                      <a:pt x="27" y="309"/>
                    </a:lnTo>
                    <a:lnTo>
                      <a:pt x="33" y="309"/>
                    </a:lnTo>
                    <a:lnTo>
                      <a:pt x="33" y="309"/>
                    </a:lnTo>
                    <a:lnTo>
                      <a:pt x="35" y="306"/>
                    </a:lnTo>
                    <a:lnTo>
                      <a:pt x="38" y="304"/>
                    </a:lnTo>
                    <a:lnTo>
                      <a:pt x="38" y="301"/>
                    </a:lnTo>
                    <a:lnTo>
                      <a:pt x="35" y="298"/>
                    </a:lnTo>
                    <a:lnTo>
                      <a:pt x="35" y="298"/>
                    </a:lnTo>
                    <a:lnTo>
                      <a:pt x="34" y="297"/>
                    </a:lnTo>
                    <a:lnTo>
                      <a:pt x="33" y="297"/>
                    </a:lnTo>
                    <a:lnTo>
                      <a:pt x="28" y="298"/>
                    </a:lnTo>
                    <a:lnTo>
                      <a:pt x="26" y="299"/>
                    </a:lnTo>
                    <a:lnTo>
                      <a:pt x="26" y="299"/>
                    </a:lnTo>
                    <a:lnTo>
                      <a:pt x="24" y="297"/>
                    </a:lnTo>
                    <a:lnTo>
                      <a:pt x="24" y="297"/>
                    </a:lnTo>
                    <a:close/>
                    <a:moveTo>
                      <a:pt x="197" y="1079"/>
                    </a:moveTo>
                    <a:lnTo>
                      <a:pt x="197" y="1079"/>
                    </a:lnTo>
                    <a:lnTo>
                      <a:pt x="194" y="1081"/>
                    </a:lnTo>
                    <a:lnTo>
                      <a:pt x="193" y="1083"/>
                    </a:lnTo>
                    <a:lnTo>
                      <a:pt x="193" y="1088"/>
                    </a:lnTo>
                    <a:lnTo>
                      <a:pt x="193" y="1092"/>
                    </a:lnTo>
                    <a:lnTo>
                      <a:pt x="194" y="1098"/>
                    </a:lnTo>
                    <a:lnTo>
                      <a:pt x="196" y="1099"/>
                    </a:lnTo>
                    <a:lnTo>
                      <a:pt x="199" y="1099"/>
                    </a:lnTo>
                    <a:lnTo>
                      <a:pt x="199" y="1099"/>
                    </a:lnTo>
                    <a:lnTo>
                      <a:pt x="204" y="1096"/>
                    </a:lnTo>
                    <a:lnTo>
                      <a:pt x="207" y="1095"/>
                    </a:lnTo>
                    <a:lnTo>
                      <a:pt x="210" y="1093"/>
                    </a:lnTo>
                    <a:lnTo>
                      <a:pt x="210" y="1093"/>
                    </a:lnTo>
                    <a:lnTo>
                      <a:pt x="210" y="1089"/>
                    </a:lnTo>
                    <a:lnTo>
                      <a:pt x="207" y="1085"/>
                    </a:lnTo>
                    <a:lnTo>
                      <a:pt x="203" y="1081"/>
                    </a:lnTo>
                    <a:lnTo>
                      <a:pt x="200" y="1081"/>
                    </a:lnTo>
                    <a:lnTo>
                      <a:pt x="197" y="1079"/>
                    </a:lnTo>
                    <a:lnTo>
                      <a:pt x="197" y="1079"/>
                    </a:lnTo>
                    <a:close/>
                    <a:moveTo>
                      <a:pt x="186" y="1066"/>
                    </a:moveTo>
                    <a:lnTo>
                      <a:pt x="186" y="1066"/>
                    </a:lnTo>
                    <a:lnTo>
                      <a:pt x="184" y="1066"/>
                    </a:lnTo>
                    <a:lnTo>
                      <a:pt x="183" y="1068"/>
                    </a:lnTo>
                    <a:lnTo>
                      <a:pt x="183" y="1072"/>
                    </a:lnTo>
                    <a:lnTo>
                      <a:pt x="184" y="1074"/>
                    </a:lnTo>
                    <a:lnTo>
                      <a:pt x="186" y="1075"/>
                    </a:lnTo>
                    <a:lnTo>
                      <a:pt x="187" y="1074"/>
                    </a:lnTo>
                    <a:lnTo>
                      <a:pt x="187" y="1074"/>
                    </a:lnTo>
                    <a:lnTo>
                      <a:pt x="190" y="1071"/>
                    </a:lnTo>
                    <a:lnTo>
                      <a:pt x="190" y="1068"/>
                    </a:lnTo>
                    <a:lnTo>
                      <a:pt x="189" y="1066"/>
                    </a:lnTo>
                    <a:lnTo>
                      <a:pt x="186" y="1066"/>
                    </a:lnTo>
                    <a:lnTo>
                      <a:pt x="186" y="1066"/>
                    </a:lnTo>
                    <a:close/>
                    <a:moveTo>
                      <a:pt x="130" y="1048"/>
                    </a:moveTo>
                    <a:lnTo>
                      <a:pt x="130" y="1048"/>
                    </a:lnTo>
                    <a:lnTo>
                      <a:pt x="133" y="1051"/>
                    </a:lnTo>
                    <a:lnTo>
                      <a:pt x="136" y="1051"/>
                    </a:lnTo>
                    <a:lnTo>
                      <a:pt x="139" y="1051"/>
                    </a:lnTo>
                    <a:lnTo>
                      <a:pt x="140" y="1048"/>
                    </a:lnTo>
                    <a:lnTo>
                      <a:pt x="140" y="1048"/>
                    </a:lnTo>
                    <a:lnTo>
                      <a:pt x="139" y="1047"/>
                    </a:lnTo>
                    <a:lnTo>
                      <a:pt x="138" y="1045"/>
                    </a:lnTo>
                    <a:lnTo>
                      <a:pt x="133" y="1044"/>
                    </a:lnTo>
                    <a:lnTo>
                      <a:pt x="130" y="1045"/>
                    </a:lnTo>
                    <a:lnTo>
                      <a:pt x="129" y="1047"/>
                    </a:lnTo>
                    <a:lnTo>
                      <a:pt x="130" y="1048"/>
                    </a:lnTo>
                    <a:lnTo>
                      <a:pt x="130" y="1048"/>
                    </a:lnTo>
                    <a:close/>
                    <a:moveTo>
                      <a:pt x="156" y="1059"/>
                    </a:moveTo>
                    <a:lnTo>
                      <a:pt x="156" y="1059"/>
                    </a:lnTo>
                    <a:lnTo>
                      <a:pt x="157" y="1062"/>
                    </a:lnTo>
                    <a:lnTo>
                      <a:pt x="160" y="1064"/>
                    </a:lnTo>
                    <a:lnTo>
                      <a:pt x="163" y="1064"/>
                    </a:lnTo>
                    <a:lnTo>
                      <a:pt x="166" y="1061"/>
                    </a:lnTo>
                    <a:lnTo>
                      <a:pt x="166" y="1061"/>
                    </a:lnTo>
                    <a:lnTo>
                      <a:pt x="166" y="1059"/>
                    </a:lnTo>
                    <a:lnTo>
                      <a:pt x="165" y="1058"/>
                    </a:lnTo>
                    <a:lnTo>
                      <a:pt x="160" y="1055"/>
                    </a:lnTo>
                    <a:lnTo>
                      <a:pt x="156" y="1057"/>
                    </a:lnTo>
                    <a:lnTo>
                      <a:pt x="155" y="1057"/>
                    </a:lnTo>
                    <a:lnTo>
                      <a:pt x="156" y="1059"/>
                    </a:lnTo>
                    <a:lnTo>
                      <a:pt x="156" y="1059"/>
                    </a:lnTo>
                    <a:close/>
                    <a:moveTo>
                      <a:pt x="1610" y="584"/>
                    </a:moveTo>
                    <a:lnTo>
                      <a:pt x="1610" y="584"/>
                    </a:lnTo>
                    <a:lnTo>
                      <a:pt x="1610" y="583"/>
                    </a:lnTo>
                    <a:lnTo>
                      <a:pt x="1608" y="582"/>
                    </a:lnTo>
                    <a:lnTo>
                      <a:pt x="1603" y="582"/>
                    </a:lnTo>
                    <a:lnTo>
                      <a:pt x="1596" y="580"/>
                    </a:lnTo>
                    <a:lnTo>
                      <a:pt x="1591" y="580"/>
                    </a:lnTo>
                    <a:lnTo>
                      <a:pt x="1589" y="579"/>
                    </a:lnTo>
                    <a:lnTo>
                      <a:pt x="1589" y="579"/>
                    </a:lnTo>
                    <a:lnTo>
                      <a:pt x="1587" y="577"/>
                    </a:lnTo>
                    <a:lnTo>
                      <a:pt x="1584" y="579"/>
                    </a:lnTo>
                    <a:lnTo>
                      <a:pt x="1577" y="587"/>
                    </a:lnTo>
                    <a:lnTo>
                      <a:pt x="1572" y="597"/>
                    </a:lnTo>
                    <a:lnTo>
                      <a:pt x="1569" y="607"/>
                    </a:lnTo>
                    <a:lnTo>
                      <a:pt x="1569" y="607"/>
                    </a:lnTo>
                    <a:lnTo>
                      <a:pt x="1567" y="610"/>
                    </a:lnTo>
                    <a:lnTo>
                      <a:pt x="1564" y="614"/>
                    </a:lnTo>
                    <a:lnTo>
                      <a:pt x="1559" y="621"/>
                    </a:lnTo>
                    <a:lnTo>
                      <a:pt x="1549" y="627"/>
                    </a:lnTo>
                    <a:lnTo>
                      <a:pt x="1549" y="627"/>
                    </a:lnTo>
                    <a:lnTo>
                      <a:pt x="1494" y="628"/>
                    </a:lnTo>
                    <a:lnTo>
                      <a:pt x="1494" y="628"/>
                    </a:lnTo>
                    <a:lnTo>
                      <a:pt x="1491" y="630"/>
                    </a:lnTo>
                    <a:lnTo>
                      <a:pt x="1485" y="634"/>
                    </a:lnTo>
                    <a:lnTo>
                      <a:pt x="1472" y="644"/>
                    </a:lnTo>
                    <a:lnTo>
                      <a:pt x="1472" y="644"/>
                    </a:lnTo>
                    <a:lnTo>
                      <a:pt x="1474" y="645"/>
                    </a:lnTo>
                    <a:lnTo>
                      <a:pt x="1474" y="645"/>
                    </a:lnTo>
                    <a:lnTo>
                      <a:pt x="1474" y="648"/>
                    </a:lnTo>
                    <a:lnTo>
                      <a:pt x="1474" y="651"/>
                    </a:lnTo>
                    <a:lnTo>
                      <a:pt x="1471" y="654"/>
                    </a:lnTo>
                    <a:lnTo>
                      <a:pt x="1467" y="655"/>
                    </a:lnTo>
                    <a:lnTo>
                      <a:pt x="1455" y="660"/>
                    </a:lnTo>
                    <a:lnTo>
                      <a:pt x="1442" y="661"/>
                    </a:lnTo>
                    <a:lnTo>
                      <a:pt x="1442" y="661"/>
                    </a:lnTo>
                    <a:lnTo>
                      <a:pt x="1430" y="662"/>
                    </a:lnTo>
                    <a:lnTo>
                      <a:pt x="1430" y="662"/>
                    </a:lnTo>
                    <a:lnTo>
                      <a:pt x="1430" y="668"/>
                    </a:lnTo>
                    <a:lnTo>
                      <a:pt x="1430" y="668"/>
                    </a:lnTo>
                    <a:lnTo>
                      <a:pt x="1430" y="669"/>
                    </a:lnTo>
                    <a:lnTo>
                      <a:pt x="1425" y="672"/>
                    </a:lnTo>
                    <a:lnTo>
                      <a:pt x="1425" y="672"/>
                    </a:lnTo>
                    <a:lnTo>
                      <a:pt x="1421" y="677"/>
                    </a:lnTo>
                    <a:lnTo>
                      <a:pt x="1411" y="684"/>
                    </a:lnTo>
                    <a:lnTo>
                      <a:pt x="1389" y="695"/>
                    </a:lnTo>
                    <a:lnTo>
                      <a:pt x="1389" y="695"/>
                    </a:lnTo>
                    <a:lnTo>
                      <a:pt x="1384" y="696"/>
                    </a:lnTo>
                    <a:lnTo>
                      <a:pt x="1379" y="698"/>
                    </a:lnTo>
                    <a:lnTo>
                      <a:pt x="1373" y="698"/>
                    </a:lnTo>
                    <a:lnTo>
                      <a:pt x="1369" y="698"/>
                    </a:lnTo>
                    <a:lnTo>
                      <a:pt x="1363" y="696"/>
                    </a:lnTo>
                    <a:lnTo>
                      <a:pt x="1360" y="694"/>
                    </a:lnTo>
                    <a:lnTo>
                      <a:pt x="1357" y="691"/>
                    </a:lnTo>
                    <a:lnTo>
                      <a:pt x="1357" y="688"/>
                    </a:lnTo>
                    <a:lnTo>
                      <a:pt x="1357" y="688"/>
                    </a:lnTo>
                    <a:lnTo>
                      <a:pt x="1357" y="684"/>
                    </a:lnTo>
                    <a:lnTo>
                      <a:pt x="1359" y="682"/>
                    </a:lnTo>
                    <a:lnTo>
                      <a:pt x="1360" y="681"/>
                    </a:lnTo>
                    <a:lnTo>
                      <a:pt x="1363" y="679"/>
                    </a:lnTo>
                    <a:lnTo>
                      <a:pt x="1366" y="681"/>
                    </a:lnTo>
                    <a:lnTo>
                      <a:pt x="1369" y="684"/>
                    </a:lnTo>
                    <a:lnTo>
                      <a:pt x="1369" y="684"/>
                    </a:lnTo>
                    <a:lnTo>
                      <a:pt x="1370" y="685"/>
                    </a:lnTo>
                    <a:lnTo>
                      <a:pt x="1372" y="685"/>
                    </a:lnTo>
                    <a:lnTo>
                      <a:pt x="1376" y="682"/>
                    </a:lnTo>
                    <a:lnTo>
                      <a:pt x="1376" y="682"/>
                    </a:lnTo>
                    <a:lnTo>
                      <a:pt x="1374" y="679"/>
                    </a:lnTo>
                    <a:lnTo>
                      <a:pt x="1373" y="677"/>
                    </a:lnTo>
                    <a:lnTo>
                      <a:pt x="1373" y="669"/>
                    </a:lnTo>
                    <a:lnTo>
                      <a:pt x="1373" y="669"/>
                    </a:lnTo>
                    <a:lnTo>
                      <a:pt x="1372" y="668"/>
                    </a:lnTo>
                    <a:lnTo>
                      <a:pt x="1372" y="667"/>
                    </a:lnTo>
                    <a:lnTo>
                      <a:pt x="1372" y="660"/>
                    </a:lnTo>
                    <a:lnTo>
                      <a:pt x="1372" y="654"/>
                    </a:lnTo>
                    <a:lnTo>
                      <a:pt x="1370" y="651"/>
                    </a:lnTo>
                    <a:lnTo>
                      <a:pt x="1367" y="650"/>
                    </a:lnTo>
                    <a:lnTo>
                      <a:pt x="1367" y="650"/>
                    </a:lnTo>
                    <a:lnTo>
                      <a:pt x="1364" y="650"/>
                    </a:lnTo>
                    <a:lnTo>
                      <a:pt x="1360" y="650"/>
                    </a:lnTo>
                    <a:lnTo>
                      <a:pt x="1355" y="652"/>
                    </a:lnTo>
                    <a:lnTo>
                      <a:pt x="1350" y="655"/>
                    </a:lnTo>
                    <a:lnTo>
                      <a:pt x="1350" y="654"/>
                    </a:lnTo>
                    <a:lnTo>
                      <a:pt x="1350" y="652"/>
                    </a:lnTo>
                    <a:lnTo>
                      <a:pt x="1350" y="652"/>
                    </a:lnTo>
                    <a:lnTo>
                      <a:pt x="1353" y="645"/>
                    </a:lnTo>
                    <a:lnTo>
                      <a:pt x="1357" y="638"/>
                    </a:lnTo>
                    <a:lnTo>
                      <a:pt x="1359" y="635"/>
                    </a:lnTo>
                    <a:lnTo>
                      <a:pt x="1359" y="631"/>
                    </a:lnTo>
                    <a:lnTo>
                      <a:pt x="1359" y="627"/>
                    </a:lnTo>
                    <a:lnTo>
                      <a:pt x="1356" y="623"/>
                    </a:lnTo>
                    <a:lnTo>
                      <a:pt x="1356" y="623"/>
                    </a:lnTo>
                    <a:lnTo>
                      <a:pt x="1353" y="618"/>
                    </a:lnTo>
                    <a:lnTo>
                      <a:pt x="1350" y="616"/>
                    </a:lnTo>
                    <a:lnTo>
                      <a:pt x="1346" y="614"/>
                    </a:lnTo>
                    <a:lnTo>
                      <a:pt x="1342" y="614"/>
                    </a:lnTo>
                    <a:lnTo>
                      <a:pt x="1339" y="614"/>
                    </a:lnTo>
                    <a:lnTo>
                      <a:pt x="1336" y="616"/>
                    </a:lnTo>
                    <a:lnTo>
                      <a:pt x="1333" y="617"/>
                    </a:lnTo>
                    <a:lnTo>
                      <a:pt x="1332" y="620"/>
                    </a:lnTo>
                    <a:lnTo>
                      <a:pt x="1332" y="620"/>
                    </a:lnTo>
                    <a:lnTo>
                      <a:pt x="1330" y="623"/>
                    </a:lnTo>
                    <a:lnTo>
                      <a:pt x="1329" y="625"/>
                    </a:lnTo>
                    <a:lnTo>
                      <a:pt x="1323" y="627"/>
                    </a:lnTo>
                    <a:lnTo>
                      <a:pt x="1319" y="628"/>
                    </a:lnTo>
                    <a:lnTo>
                      <a:pt x="1316" y="630"/>
                    </a:lnTo>
                    <a:lnTo>
                      <a:pt x="1315" y="633"/>
                    </a:lnTo>
                    <a:lnTo>
                      <a:pt x="1315" y="633"/>
                    </a:lnTo>
                    <a:lnTo>
                      <a:pt x="1313" y="638"/>
                    </a:lnTo>
                    <a:lnTo>
                      <a:pt x="1311" y="648"/>
                    </a:lnTo>
                    <a:lnTo>
                      <a:pt x="1311" y="657"/>
                    </a:lnTo>
                    <a:lnTo>
                      <a:pt x="1311" y="667"/>
                    </a:lnTo>
                    <a:lnTo>
                      <a:pt x="1311" y="667"/>
                    </a:lnTo>
                    <a:lnTo>
                      <a:pt x="1312" y="674"/>
                    </a:lnTo>
                    <a:lnTo>
                      <a:pt x="1311" y="679"/>
                    </a:lnTo>
                    <a:lnTo>
                      <a:pt x="1306" y="685"/>
                    </a:lnTo>
                    <a:lnTo>
                      <a:pt x="1299" y="689"/>
                    </a:lnTo>
                    <a:lnTo>
                      <a:pt x="1299" y="689"/>
                    </a:lnTo>
                    <a:lnTo>
                      <a:pt x="1296" y="691"/>
                    </a:lnTo>
                    <a:lnTo>
                      <a:pt x="1292" y="691"/>
                    </a:lnTo>
                    <a:lnTo>
                      <a:pt x="1291" y="688"/>
                    </a:lnTo>
                    <a:lnTo>
                      <a:pt x="1288" y="685"/>
                    </a:lnTo>
                    <a:lnTo>
                      <a:pt x="1286" y="679"/>
                    </a:lnTo>
                    <a:lnTo>
                      <a:pt x="1286" y="674"/>
                    </a:lnTo>
                    <a:lnTo>
                      <a:pt x="1288" y="660"/>
                    </a:lnTo>
                    <a:lnTo>
                      <a:pt x="1288" y="660"/>
                    </a:lnTo>
                    <a:lnTo>
                      <a:pt x="1291" y="648"/>
                    </a:lnTo>
                    <a:lnTo>
                      <a:pt x="1294" y="640"/>
                    </a:lnTo>
                    <a:lnTo>
                      <a:pt x="1294" y="634"/>
                    </a:lnTo>
                    <a:lnTo>
                      <a:pt x="1294" y="633"/>
                    </a:lnTo>
                    <a:lnTo>
                      <a:pt x="1291" y="631"/>
                    </a:lnTo>
                    <a:lnTo>
                      <a:pt x="1291" y="631"/>
                    </a:lnTo>
                    <a:lnTo>
                      <a:pt x="1289" y="631"/>
                    </a:lnTo>
                    <a:lnTo>
                      <a:pt x="1289" y="628"/>
                    </a:lnTo>
                    <a:lnTo>
                      <a:pt x="1295" y="623"/>
                    </a:lnTo>
                    <a:lnTo>
                      <a:pt x="1305" y="616"/>
                    </a:lnTo>
                    <a:lnTo>
                      <a:pt x="1309" y="613"/>
                    </a:lnTo>
                    <a:lnTo>
                      <a:pt x="1315" y="611"/>
                    </a:lnTo>
                    <a:lnTo>
                      <a:pt x="1315" y="611"/>
                    </a:lnTo>
                    <a:lnTo>
                      <a:pt x="1326" y="608"/>
                    </a:lnTo>
                    <a:lnTo>
                      <a:pt x="1338" y="608"/>
                    </a:lnTo>
                    <a:lnTo>
                      <a:pt x="1346" y="607"/>
                    </a:lnTo>
                    <a:lnTo>
                      <a:pt x="1347" y="606"/>
                    </a:lnTo>
                    <a:lnTo>
                      <a:pt x="1349" y="604"/>
                    </a:lnTo>
                    <a:lnTo>
                      <a:pt x="1349" y="604"/>
                    </a:lnTo>
                    <a:lnTo>
                      <a:pt x="1349" y="603"/>
                    </a:lnTo>
                    <a:lnTo>
                      <a:pt x="1350" y="603"/>
                    </a:lnTo>
                    <a:lnTo>
                      <a:pt x="1350" y="603"/>
                    </a:lnTo>
                    <a:lnTo>
                      <a:pt x="1342" y="596"/>
                    </a:lnTo>
                    <a:lnTo>
                      <a:pt x="1342" y="596"/>
                    </a:lnTo>
                    <a:lnTo>
                      <a:pt x="1339" y="599"/>
                    </a:lnTo>
                    <a:lnTo>
                      <a:pt x="1339" y="599"/>
                    </a:lnTo>
                    <a:lnTo>
                      <a:pt x="1338" y="600"/>
                    </a:lnTo>
                    <a:lnTo>
                      <a:pt x="1336" y="600"/>
                    </a:lnTo>
                    <a:lnTo>
                      <a:pt x="1333" y="597"/>
                    </a:lnTo>
                    <a:lnTo>
                      <a:pt x="1330" y="594"/>
                    </a:lnTo>
                    <a:lnTo>
                      <a:pt x="1328" y="593"/>
                    </a:lnTo>
                    <a:lnTo>
                      <a:pt x="1325" y="593"/>
                    </a:lnTo>
                    <a:lnTo>
                      <a:pt x="1325" y="593"/>
                    </a:lnTo>
                    <a:lnTo>
                      <a:pt x="1316" y="594"/>
                    </a:lnTo>
                    <a:lnTo>
                      <a:pt x="1309" y="597"/>
                    </a:lnTo>
                    <a:lnTo>
                      <a:pt x="1302" y="599"/>
                    </a:lnTo>
                    <a:lnTo>
                      <a:pt x="1298" y="599"/>
                    </a:lnTo>
                    <a:lnTo>
                      <a:pt x="1295" y="599"/>
                    </a:lnTo>
                    <a:lnTo>
                      <a:pt x="1295" y="599"/>
                    </a:lnTo>
                    <a:lnTo>
                      <a:pt x="1291" y="594"/>
                    </a:lnTo>
                    <a:lnTo>
                      <a:pt x="1288" y="591"/>
                    </a:lnTo>
                    <a:lnTo>
                      <a:pt x="1286" y="589"/>
                    </a:lnTo>
                    <a:lnTo>
                      <a:pt x="1282" y="589"/>
                    </a:lnTo>
                    <a:lnTo>
                      <a:pt x="1282" y="589"/>
                    </a:lnTo>
                    <a:lnTo>
                      <a:pt x="1281" y="587"/>
                    </a:lnTo>
                    <a:lnTo>
                      <a:pt x="1281" y="586"/>
                    </a:lnTo>
                    <a:lnTo>
                      <a:pt x="1281" y="582"/>
                    </a:lnTo>
                    <a:lnTo>
                      <a:pt x="1282" y="579"/>
                    </a:lnTo>
                    <a:lnTo>
                      <a:pt x="1281" y="579"/>
                    </a:lnTo>
                    <a:lnTo>
                      <a:pt x="1277" y="580"/>
                    </a:lnTo>
                    <a:lnTo>
                      <a:pt x="1277" y="580"/>
                    </a:lnTo>
                    <a:lnTo>
                      <a:pt x="1258" y="593"/>
                    </a:lnTo>
                    <a:lnTo>
                      <a:pt x="1252" y="594"/>
                    </a:lnTo>
                    <a:lnTo>
                      <a:pt x="1248" y="596"/>
                    </a:lnTo>
                    <a:lnTo>
                      <a:pt x="1244" y="596"/>
                    </a:lnTo>
                    <a:lnTo>
                      <a:pt x="1241" y="594"/>
                    </a:lnTo>
                    <a:lnTo>
                      <a:pt x="1241" y="594"/>
                    </a:lnTo>
                    <a:lnTo>
                      <a:pt x="1238" y="593"/>
                    </a:lnTo>
                    <a:lnTo>
                      <a:pt x="1235" y="591"/>
                    </a:lnTo>
                    <a:lnTo>
                      <a:pt x="1230" y="593"/>
                    </a:lnTo>
                    <a:lnTo>
                      <a:pt x="1225" y="593"/>
                    </a:lnTo>
                    <a:lnTo>
                      <a:pt x="1223" y="593"/>
                    </a:lnTo>
                    <a:lnTo>
                      <a:pt x="1220" y="591"/>
                    </a:lnTo>
                    <a:lnTo>
                      <a:pt x="1220" y="591"/>
                    </a:lnTo>
                    <a:lnTo>
                      <a:pt x="1220" y="589"/>
                    </a:lnTo>
                    <a:lnTo>
                      <a:pt x="1221" y="586"/>
                    </a:lnTo>
                    <a:lnTo>
                      <a:pt x="1224" y="582"/>
                    </a:lnTo>
                    <a:lnTo>
                      <a:pt x="1230" y="579"/>
                    </a:lnTo>
                    <a:lnTo>
                      <a:pt x="1241" y="573"/>
                    </a:lnTo>
                    <a:lnTo>
                      <a:pt x="1247" y="572"/>
                    </a:lnTo>
                    <a:lnTo>
                      <a:pt x="1252" y="570"/>
                    </a:lnTo>
                    <a:lnTo>
                      <a:pt x="1252" y="570"/>
                    </a:lnTo>
                    <a:lnTo>
                      <a:pt x="1257" y="570"/>
                    </a:lnTo>
                    <a:lnTo>
                      <a:pt x="1261" y="567"/>
                    </a:lnTo>
                    <a:lnTo>
                      <a:pt x="1261" y="567"/>
                    </a:lnTo>
                    <a:lnTo>
                      <a:pt x="1248" y="563"/>
                    </a:lnTo>
                    <a:lnTo>
                      <a:pt x="1241" y="563"/>
                    </a:lnTo>
                    <a:lnTo>
                      <a:pt x="1240" y="563"/>
                    </a:lnTo>
                    <a:lnTo>
                      <a:pt x="1237" y="565"/>
                    </a:lnTo>
                    <a:lnTo>
                      <a:pt x="1237" y="565"/>
                    </a:lnTo>
                    <a:lnTo>
                      <a:pt x="1234" y="566"/>
                    </a:lnTo>
                    <a:lnTo>
                      <a:pt x="1230" y="566"/>
                    </a:lnTo>
                    <a:lnTo>
                      <a:pt x="1227" y="565"/>
                    </a:lnTo>
                    <a:lnTo>
                      <a:pt x="1224" y="562"/>
                    </a:lnTo>
                    <a:lnTo>
                      <a:pt x="1224" y="562"/>
                    </a:lnTo>
                    <a:lnTo>
                      <a:pt x="1221" y="560"/>
                    </a:lnTo>
                    <a:lnTo>
                      <a:pt x="1218" y="560"/>
                    </a:lnTo>
                    <a:lnTo>
                      <a:pt x="1214" y="560"/>
                    </a:lnTo>
                    <a:lnTo>
                      <a:pt x="1210" y="556"/>
                    </a:lnTo>
                    <a:lnTo>
                      <a:pt x="1210" y="556"/>
                    </a:lnTo>
                    <a:lnTo>
                      <a:pt x="1207" y="553"/>
                    </a:lnTo>
                    <a:lnTo>
                      <a:pt x="1203" y="553"/>
                    </a:lnTo>
                    <a:lnTo>
                      <a:pt x="1196" y="556"/>
                    </a:lnTo>
                    <a:lnTo>
                      <a:pt x="1196" y="556"/>
                    </a:lnTo>
                    <a:lnTo>
                      <a:pt x="1193" y="556"/>
                    </a:lnTo>
                    <a:lnTo>
                      <a:pt x="1190" y="555"/>
                    </a:lnTo>
                    <a:lnTo>
                      <a:pt x="1182" y="552"/>
                    </a:lnTo>
                    <a:lnTo>
                      <a:pt x="1182" y="552"/>
                    </a:lnTo>
                    <a:lnTo>
                      <a:pt x="1179" y="549"/>
                    </a:lnTo>
                    <a:lnTo>
                      <a:pt x="1179" y="546"/>
                    </a:lnTo>
                    <a:lnTo>
                      <a:pt x="1177" y="542"/>
                    </a:lnTo>
                    <a:lnTo>
                      <a:pt x="1176" y="539"/>
                    </a:lnTo>
                    <a:lnTo>
                      <a:pt x="1176" y="539"/>
                    </a:lnTo>
                    <a:lnTo>
                      <a:pt x="1174" y="539"/>
                    </a:lnTo>
                    <a:lnTo>
                      <a:pt x="1173" y="539"/>
                    </a:lnTo>
                    <a:lnTo>
                      <a:pt x="1172" y="542"/>
                    </a:lnTo>
                    <a:lnTo>
                      <a:pt x="1170" y="546"/>
                    </a:lnTo>
                    <a:lnTo>
                      <a:pt x="729" y="549"/>
                    </a:lnTo>
                    <a:lnTo>
                      <a:pt x="729" y="549"/>
                    </a:lnTo>
                    <a:lnTo>
                      <a:pt x="730" y="550"/>
                    </a:lnTo>
                    <a:lnTo>
                      <a:pt x="730" y="550"/>
                    </a:lnTo>
                    <a:lnTo>
                      <a:pt x="733" y="555"/>
                    </a:lnTo>
                    <a:lnTo>
                      <a:pt x="733" y="559"/>
                    </a:lnTo>
                    <a:lnTo>
                      <a:pt x="733" y="563"/>
                    </a:lnTo>
                    <a:lnTo>
                      <a:pt x="733" y="567"/>
                    </a:lnTo>
                    <a:lnTo>
                      <a:pt x="733" y="567"/>
                    </a:lnTo>
                    <a:lnTo>
                      <a:pt x="735" y="573"/>
                    </a:lnTo>
                    <a:lnTo>
                      <a:pt x="733" y="579"/>
                    </a:lnTo>
                    <a:lnTo>
                      <a:pt x="732" y="582"/>
                    </a:lnTo>
                    <a:lnTo>
                      <a:pt x="730" y="583"/>
                    </a:lnTo>
                    <a:lnTo>
                      <a:pt x="729" y="583"/>
                    </a:lnTo>
                    <a:lnTo>
                      <a:pt x="729" y="583"/>
                    </a:lnTo>
                    <a:lnTo>
                      <a:pt x="726" y="583"/>
                    </a:lnTo>
                    <a:lnTo>
                      <a:pt x="725" y="580"/>
                    </a:lnTo>
                    <a:lnTo>
                      <a:pt x="725" y="577"/>
                    </a:lnTo>
                    <a:lnTo>
                      <a:pt x="726" y="576"/>
                    </a:lnTo>
                    <a:lnTo>
                      <a:pt x="726" y="576"/>
                    </a:lnTo>
                    <a:lnTo>
                      <a:pt x="729" y="573"/>
                    </a:lnTo>
                    <a:lnTo>
                      <a:pt x="729" y="570"/>
                    </a:lnTo>
                    <a:lnTo>
                      <a:pt x="728" y="567"/>
                    </a:lnTo>
                    <a:lnTo>
                      <a:pt x="725" y="566"/>
                    </a:lnTo>
                    <a:lnTo>
                      <a:pt x="725" y="566"/>
                    </a:lnTo>
                    <a:lnTo>
                      <a:pt x="723" y="565"/>
                    </a:lnTo>
                    <a:lnTo>
                      <a:pt x="722" y="565"/>
                    </a:lnTo>
                    <a:lnTo>
                      <a:pt x="722" y="560"/>
                    </a:lnTo>
                    <a:lnTo>
                      <a:pt x="722" y="560"/>
                    </a:lnTo>
                    <a:lnTo>
                      <a:pt x="716" y="560"/>
                    </a:lnTo>
                    <a:lnTo>
                      <a:pt x="709" y="560"/>
                    </a:lnTo>
                    <a:lnTo>
                      <a:pt x="696" y="560"/>
                    </a:lnTo>
                    <a:lnTo>
                      <a:pt x="696" y="560"/>
                    </a:lnTo>
                    <a:lnTo>
                      <a:pt x="696" y="560"/>
                    </a:lnTo>
                    <a:lnTo>
                      <a:pt x="696" y="560"/>
                    </a:lnTo>
                    <a:lnTo>
                      <a:pt x="699" y="570"/>
                    </a:lnTo>
                    <a:lnTo>
                      <a:pt x="701" y="576"/>
                    </a:lnTo>
                    <a:lnTo>
                      <a:pt x="705" y="582"/>
                    </a:lnTo>
                    <a:lnTo>
                      <a:pt x="705" y="582"/>
                    </a:lnTo>
                    <a:lnTo>
                      <a:pt x="708" y="587"/>
                    </a:lnTo>
                    <a:lnTo>
                      <a:pt x="708" y="591"/>
                    </a:lnTo>
                    <a:lnTo>
                      <a:pt x="709" y="594"/>
                    </a:lnTo>
                    <a:lnTo>
                      <a:pt x="712" y="597"/>
                    </a:lnTo>
                    <a:lnTo>
                      <a:pt x="712" y="597"/>
                    </a:lnTo>
                    <a:lnTo>
                      <a:pt x="715" y="599"/>
                    </a:lnTo>
                    <a:lnTo>
                      <a:pt x="716" y="601"/>
                    </a:lnTo>
                    <a:lnTo>
                      <a:pt x="715" y="603"/>
                    </a:lnTo>
                    <a:lnTo>
                      <a:pt x="712" y="603"/>
                    </a:lnTo>
                    <a:lnTo>
                      <a:pt x="712" y="603"/>
                    </a:lnTo>
                    <a:lnTo>
                      <a:pt x="709" y="603"/>
                    </a:lnTo>
                    <a:lnTo>
                      <a:pt x="709" y="606"/>
                    </a:lnTo>
                    <a:lnTo>
                      <a:pt x="709" y="610"/>
                    </a:lnTo>
                    <a:lnTo>
                      <a:pt x="709" y="617"/>
                    </a:lnTo>
                    <a:lnTo>
                      <a:pt x="709" y="617"/>
                    </a:lnTo>
                    <a:lnTo>
                      <a:pt x="708" y="638"/>
                    </a:lnTo>
                    <a:lnTo>
                      <a:pt x="706" y="657"/>
                    </a:lnTo>
                    <a:lnTo>
                      <a:pt x="706" y="657"/>
                    </a:lnTo>
                    <a:lnTo>
                      <a:pt x="705" y="662"/>
                    </a:lnTo>
                    <a:lnTo>
                      <a:pt x="702" y="668"/>
                    </a:lnTo>
                    <a:lnTo>
                      <a:pt x="701" y="675"/>
                    </a:lnTo>
                    <a:lnTo>
                      <a:pt x="701" y="678"/>
                    </a:lnTo>
                    <a:lnTo>
                      <a:pt x="702" y="681"/>
                    </a:lnTo>
                    <a:lnTo>
                      <a:pt x="702" y="681"/>
                    </a:lnTo>
                    <a:lnTo>
                      <a:pt x="705" y="686"/>
                    </a:lnTo>
                    <a:lnTo>
                      <a:pt x="708" y="694"/>
                    </a:lnTo>
                    <a:lnTo>
                      <a:pt x="708" y="701"/>
                    </a:lnTo>
                    <a:lnTo>
                      <a:pt x="708" y="706"/>
                    </a:lnTo>
                    <a:lnTo>
                      <a:pt x="708" y="706"/>
                    </a:lnTo>
                    <a:lnTo>
                      <a:pt x="706" y="713"/>
                    </a:lnTo>
                    <a:lnTo>
                      <a:pt x="706" y="718"/>
                    </a:lnTo>
                    <a:lnTo>
                      <a:pt x="706" y="723"/>
                    </a:lnTo>
                    <a:lnTo>
                      <a:pt x="709" y="728"/>
                    </a:lnTo>
                    <a:lnTo>
                      <a:pt x="709" y="728"/>
                    </a:lnTo>
                    <a:lnTo>
                      <a:pt x="711" y="733"/>
                    </a:lnTo>
                    <a:lnTo>
                      <a:pt x="711" y="740"/>
                    </a:lnTo>
                    <a:lnTo>
                      <a:pt x="712" y="746"/>
                    </a:lnTo>
                    <a:lnTo>
                      <a:pt x="712" y="747"/>
                    </a:lnTo>
                    <a:lnTo>
                      <a:pt x="713" y="749"/>
                    </a:lnTo>
                    <a:lnTo>
                      <a:pt x="713" y="749"/>
                    </a:lnTo>
                    <a:lnTo>
                      <a:pt x="721" y="755"/>
                    </a:lnTo>
                    <a:lnTo>
                      <a:pt x="726" y="763"/>
                    </a:lnTo>
                    <a:lnTo>
                      <a:pt x="726" y="763"/>
                    </a:lnTo>
                    <a:lnTo>
                      <a:pt x="729" y="766"/>
                    </a:lnTo>
                    <a:lnTo>
                      <a:pt x="732" y="767"/>
                    </a:lnTo>
                    <a:lnTo>
                      <a:pt x="733" y="769"/>
                    </a:lnTo>
                    <a:lnTo>
                      <a:pt x="735" y="772"/>
                    </a:lnTo>
                    <a:lnTo>
                      <a:pt x="735" y="772"/>
                    </a:lnTo>
                    <a:lnTo>
                      <a:pt x="736" y="779"/>
                    </a:lnTo>
                    <a:lnTo>
                      <a:pt x="738" y="780"/>
                    </a:lnTo>
                    <a:lnTo>
                      <a:pt x="740" y="781"/>
                    </a:lnTo>
                    <a:lnTo>
                      <a:pt x="740" y="781"/>
                    </a:lnTo>
                    <a:lnTo>
                      <a:pt x="743" y="784"/>
                    </a:lnTo>
                    <a:lnTo>
                      <a:pt x="743" y="787"/>
                    </a:lnTo>
                    <a:lnTo>
                      <a:pt x="743" y="794"/>
                    </a:lnTo>
                    <a:lnTo>
                      <a:pt x="743" y="794"/>
                    </a:lnTo>
                    <a:lnTo>
                      <a:pt x="743" y="797"/>
                    </a:lnTo>
                    <a:lnTo>
                      <a:pt x="747" y="801"/>
                    </a:lnTo>
                    <a:lnTo>
                      <a:pt x="759" y="811"/>
                    </a:lnTo>
                    <a:lnTo>
                      <a:pt x="759" y="811"/>
                    </a:lnTo>
                    <a:lnTo>
                      <a:pt x="762" y="815"/>
                    </a:lnTo>
                    <a:lnTo>
                      <a:pt x="763" y="818"/>
                    </a:lnTo>
                    <a:lnTo>
                      <a:pt x="765" y="823"/>
                    </a:lnTo>
                    <a:lnTo>
                      <a:pt x="765" y="825"/>
                    </a:lnTo>
                    <a:lnTo>
                      <a:pt x="766" y="827"/>
                    </a:lnTo>
                    <a:lnTo>
                      <a:pt x="767" y="827"/>
                    </a:lnTo>
                    <a:lnTo>
                      <a:pt x="767" y="827"/>
                    </a:lnTo>
                    <a:lnTo>
                      <a:pt x="773" y="827"/>
                    </a:lnTo>
                    <a:lnTo>
                      <a:pt x="777" y="830"/>
                    </a:lnTo>
                    <a:lnTo>
                      <a:pt x="787" y="835"/>
                    </a:lnTo>
                    <a:lnTo>
                      <a:pt x="787" y="835"/>
                    </a:lnTo>
                    <a:lnTo>
                      <a:pt x="791" y="837"/>
                    </a:lnTo>
                    <a:lnTo>
                      <a:pt x="794" y="838"/>
                    </a:lnTo>
                    <a:lnTo>
                      <a:pt x="801" y="838"/>
                    </a:lnTo>
                    <a:lnTo>
                      <a:pt x="801" y="838"/>
                    </a:lnTo>
                    <a:lnTo>
                      <a:pt x="804" y="840"/>
                    </a:lnTo>
                    <a:lnTo>
                      <a:pt x="810" y="844"/>
                    </a:lnTo>
                    <a:lnTo>
                      <a:pt x="813" y="850"/>
                    </a:lnTo>
                    <a:lnTo>
                      <a:pt x="816" y="855"/>
                    </a:lnTo>
                    <a:lnTo>
                      <a:pt x="816" y="855"/>
                    </a:lnTo>
                    <a:lnTo>
                      <a:pt x="820" y="865"/>
                    </a:lnTo>
                    <a:lnTo>
                      <a:pt x="857" y="861"/>
                    </a:lnTo>
                    <a:lnTo>
                      <a:pt x="857" y="861"/>
                    </a:lnTo>
                    <a:lnTo>
                      <a:pt x="862" y="865"/>
                    </a:lnTo>
                    <a:lnTo>
                      <a:pt x="868" y="868"/>
                    </a:lnTo>
                    <a:lnTo>
                      <a:pt x="874" y="871"/>
                    </a:lnTo>
                    <a:lnTo>
                      <a:pt x="874" y="871"/>
                    </a:lnTo>
                    <a:lnTo>
                      <a:pt x="896" y="878"/>
                    </a:lnTo>
                    <a:lnTo>
                      <a:pt x="915" y="885"/>
                    </a:lnTo>
                    <a:lnTo>
                      <a:pt x="960" y="884"/>
                    </a:lnTo>
                    <a:lnTo>
                      <a:pt x="966" y="878"/>
                    </a:lnTo>
                    <a:lnTo>
                      <a:pt x="991" y="878"/>
                    </a:lnTo>
                    <a:lnTo>
                      <a:pt x="991" y="878"/>
                    </a:lnTo>
                    <a:lnTo>
                      <a:pt x="999" y="885"/>
                    </a:lnTo>
                    <a:lnTo>
                      <a:pt x="1008" y="893"/>
                    </a:lnTo>
                    <a:lnTo>
                      <a:pt x="1008" y="893"/>
                    </a:lnTo>
                    <a:lnTo>
                      <a:pt x="1016" y="899"/>
                    </a:lnTo>
                    <a:lnTo>
                      <a:pt x="1018" y="902"/>
                    </a:lnTo>
                    <a:lnTo>
                      <a:pt x="1020" y="906"/>
                    </a:lnTo>
                    <a:lnTo>
                      <a:pt x="1020" y="906"/>
                    </a:lnTo>
                    <a:lnTo>
                      <a:pt x="1021" y="912"/>
                    </a:lnTo>
                    <a:lnTo>
                      <a:pt x="1023" y="915"/>
                    </a:lnTo>
                    <a:lnTo>
                      <a:pt x="1025" y="916"/>
                    </a:lnTo>
                    <a:lnTo>
                      <a:pt x="1025" y="916"/>
                    </a:lnTo>
                    <a:lnTo>
                      <a:pt x="1035" y="922"/>
                    </a:lnTo>
                    <a:lnTo>
                      <a:pt x="1041" y="925"/>
                    </a:lnTo>
                    <a:lnTo>
                      <a:pt x="1044" y="926"/>
                    </a:lnTo>
                    <a:lnTo>
                      <a:pt x="1044" y="926"/>
                    </a:lnTo>
                    <a:lnTo>
                      <a:pt x="1045" y="923"/>
                    </a:lnTo>
                    <a:lnTo>
                      <a:pt x="1048" y="918"/>
                    </a:lnTo>
                    <a:lnTo>
                      <a:pt x="1051" y="913"/>
                    </a:lnTo>
                    <a:lnTo>
                      <a:pt x="1054" y="912"/>
                    </a:lnTo>
                    <a:lnTo>
                      <a:pt x="1057" y="910"/>
                    </a:lnTo>
                    <a:lnTo>
                      <a:pt x="1057" y="910"/>
                    </a:lnTo>
                    <a:lnTo>
                      <a:pt x="1062" y="912"/>
                    </a:lnTo>
                    <a:lnTo>
                      <a:pt x="1072" y="915"/>
                    </a:lnTo>
                    <a:lnTo>
                      <a:pt x="1079" y="920"/>
                    </a:lnTo>
                    <a:lnTo>
                      <a:pt x="1082" y="923"/>
                    </a:lnTo>
                    <a:lnTo>
                      <a:pt x="1085" y="927"/>
                    </a:lnTo>
                    <a:lnTo>
                      <a:pt x="1085" y="927"/>
                    </a:lnTo>
                    <a:lnTo>
                      <a:pt x="1088" y="935"/>
                    </a:lnTo>
                    <a:lnTo>
                      <a:pt x="1092" y="942"/>
                    </a:lnTo>
                    <a:lnTo>
                      <a:pt x="1099" y="949"/>
                    </a:lnTo>
                    <a:lnTo>
                      <a:pt x="1099" y="949"/>
                    </a:lnTo>
                    <a:lnTo>
                      <a:pt x="1101" y="952"/>
                    </a:lnTo>
                    <a:lnTo>
                      <a:pt x="1102" y="954"/>
                    </a:lnTo>
                    <a:lnTo>
                      <a:pt x="1102" y="959"/>
                    </a:lnTo>
                    <a:lnTo>
                      <a:pt x="1103" y="962"/>
                    </a:lnTo>
                    <a:lnTo>
                      <a:pt x="1103" y="962"/>
                    </a:lnTo>
                    <a:lnTo>
                      <a:pt x="1105" y="967"/>
                    </a:lnTo>
                    <a:lnTo>
                      <a:pt x="1106" y="970"/>
                    </a:lnTo>
                    <a:lnTo>
                      <a:pt x="1108" y="971"/>
                    </a:lnTo>
                    <a:lnTo>
                      <a:pt x="1108" y="971"/>
                    </a:lnTo>
                    <a:lnTo>
                      <a:pt x="1118" y="976"/>
                    </a:lnTo>
                    <a:lnTo>
                      <a:pt x="1125" y="977"/>
                    </a:lnTo>
                    <a:lnTo>
                      <a:pt x="1130" y="979"/>
                    </a:lnTo>
                    <a:lnTo>
                      <a:pt x="1130" y="979"/>
                    </a:lnTo>
                    <a:lnTo>
                      <a:pt x="1133" y="980"/>
                    </a:lnTo>
                    <a:lnTo>
                      <a:pt x="1138" y="981"/>
                    </a:lnTo>
                    <a:lnTo>
                      <a:pt x="1138" y="981"/>
                    </a:lnTo>
                    <a:lnTo>
                      <a:pt x="1136" y="977"/>
                    </a:lnTo>
                    <a:lnTo>
                      <a:pt x="1136" y="974"/>
                    </a:lnTo>
                    <a:lnTo>
                      <a:pt x="1132" y="969"/>
                    </a:lnTo>
                    <a:lnTo>
                      <a:pt x="1130" y="964"/>
                    </a:lnTo>
                    <a:lnTo>
                      <a:pt x="1130" y="963"/>
                    </a:lnTo>
                    <a:lnTo>
                      <a:pt x="1132" y="960"/>
                    </a:lnTo>
                    <a:lnTo>
                      <a:pt x="1132" y="960"/>
                    </a:lnTo>
                    <a:lnTo>
                      <a:pt x="1135" y="959"/>
                    </a:lnTo>
                    <a:lnTo>
                      <a:pt x="1136" y="956"/>
                    </a:lnTo>
                    <a:lnTo>
                      <a:pt x="1136" y="952"/>
                    </a:lnTo>
                    <a:lnTo>
                      <a:pt x="1135" y="949"/>
                    </a:lnTo>
                    <a:lnTo>
                      <a:pt x="1135" y="947"/>
                    </a:lnTo>
                    <a:lnTo>
                      <a:pt x="1136" y="946"/>
                    </a:lnTo>
                    <a:lnTo>
                      <a:pt x="1136" y="946"/>
                    </a:lnTo>
                    <a:lnTo>
                      <a:pt x="1143" y="942"/>
                    </a:lnTo>
                    <a:lnTo>
                      <a:pt x="1146" y="939"/>
                    </a:lnTo>
                    <a:lnTo>
                      <a:pt x="1147" y="936"/>
                    </a:lnTo>
                    <a:lnTo>
                      <a:pt x="1147" y="936"/>
                    </a:lnTo>
                    <a:lnTo>
                      <a:pt x="1149" y="933"/>
                    </a:lnTo>
                    <a:lnTo>
                      <a:pt x="1150" y="932"/>
                    </a:lnTo>
                    <a:lnTo>
                      <a:pt x="1157" y="932"/>
                    </a:lnTo>
                    <a:lnTo>
                      <a:pt x="1157" y="932"/>
                    </a:lnTo>
                    <a:lnTo>
                      <a:pt x="1163" y="930"/>
                    </a:lnTo>
                    <a:lnTo>
                      <a:pt x="1167" y="927"/>
                    </a:lnTo>
                    <a:lnTo>
                      <a:pt x="1172" y="923"/>
                    </a:lnTo>
                    <a:lnTo>
                      <a:pt x="1173" y="919"/>
                    </a:lnTo>
                    <a:lnTo>
                      <a:pt x="1173" y="919"/>
                    </a:lnTo>
                    <a:lnTo>
                      <a:pt x="1173" y="916"/>
                    </a:lnTo>
                    <a:lnTo>
                      <a:pt x="1174" y="915"/>
                    </a:lnTo>
                    <a:lnTo>
                      <a:pt x="1182" y="916"/>
                    </a:lnTo>
                    <a:lnTo>
                      <a:pt x="1182" y="916"/>
                    </a:lnTo>
                    <a:lnTo>
                      <a:pt x="1183" y="916"/>
                    </a:lnTo>
                    <a:lnTo>
                      <a:pt x="1184" y="915"/>
                    </a:lnTo>
                    <a:lnTo>
                      <a:pt x="1187" y="912"/>
                    </a:lnTo>
                    <a:lnTo>
                      <a:pt x="1189" y="910"/>
                    </a:lnTo>
                    <a:lnTo>
                      <a:pt x="1190" y="909"/>
                    </a:lnTo>
                    <a:lnTo>
                      <a:pt x="1191" y="909"/>
                    </a:lnTo>
                    <a:lnTo>
                      <a:pt x="1191" y="909"/>
                    </a:lnTo>
                    <a:lnTo>
                      <a:pt x="1196" y="912"/>
                    </a:lnTo>
                    <a:lnTo>
                      <a:pt x="1199" y="912"/>
                    </a:lnTo>
                    <a:lnTo>
                      <a:pt x="1199" y="910"/>
                    </a:lnTo>
                    <a:lnTo>
                      <a:pt x="1199" y="910"/>
                    </a:lnTo>
                    <a:lnTo>
                      <a:pt x="1200" y="909"/>
                    </a:lnTo>
                    <a:lnTo>
                      <a:pt x="1201" y="908"/>
                    </a:lnTo>
                    <a:lnTo>
                      <a:pt x="1204" y="909"/>
                    </a:lnTo>
                    <a:lnTo>
                      <a:pt x="1207" y="912"/>
                    </a:lnTo>
                    <a:lnTo>
                      <a:pt x="1207" y="912"/>
                    </a:lnTo>
                    <a:lnTo>
                      <a:pt x="1210" y="915"/>
                    </a:lnTo>
                    <a:lnTo>
                      <a:pt x="1214" y="916"/>
                    </a:lnTo>
                    <a:lnTo>
                      <a:pt x="1218" y="915"/>
                    </a:lnTo>
                    <a:lnTo>
                      <a:pt x="1220" y="913"/>
                    </a:lnTo>
                    <a:lnTo>
                      <a:pt x="1220" y="912"/>
                    </a:lnTo>
                    <a:lnTo>
                      <a:pt x="1220" y="912"/>
                    </a:lnTo>
                    <a:lnTo>
                      <a:pt x="1221" y="910"/>
                    </a:lnTo>
                    <a:lnTo>
                      <a:pt x="1224" y="910"/>
                    </a:lnTo>
                    <a:lnTo>
                      <a:pt x="1231" y="918"/>
                    </a:lnTo>
                    <a:lnTo>
                      <a:pt x="1231" y="918"/>
                    </a:lnTo>
                    <a:lnTo>
                      <a:pt x="1234" y="920"/>
                    </a:lnTo>
                    <a:lnTo>
                      <a:pt x="1237" y="920"/>
                    </a:lnTo>
                    <a:lnTo>
                      <a:pt x="1244" y="920"/>
                    </a:lnTo>
                    <a:lnTo>
                      <a:pt x="1244" y="920"/>
                    </a:lnTo>
                    <a:lnTo>
                      <a:pt x="1248" y="920"/>
                    </a:lnTo>
                    <a:lnTo>
                      <a:pt x="1250" y="920"/>
                    </a:lnTo>
                    <a:lnTo>
                      <a:pt x="1251" y="918"/>
                    </a:lnTo>
                    <a:lnTo>
                      <a:pt x="1251" y="915"/>
                    </a:lnTo>
                    <a:lnTo>
                      <a:pt x="1251" y="915"/>
                    </a:lnTo>
                    <a:lnTo>
                      <a:pt x="1251" y="915"/>
                    </a:lnTo>
                    <a:lnTo>
                      <a:pt x="1252" y="915"/>
                    </a:lnTo>
                    <a:lnTo>
                      <a:pt x="1255" y="919"/>
                    </a:lnTo>
                    <a:lnTo>
                      <a:pt x="1261" y="923"/>
                    </a:lnTo>
                    <a:lnTo>
                      <a:pt x="1262" y="925"/>
                    </a:lnTo>
                    <a:lnTo>
                      <a:pt x="1265" y="925"/>
                    </a:lnTo>
                    <a:lnTo>
                      <a:pt x="1265" y="925"/>
                    </a:lnTo>
                    <a:lnTo>
                      <a:pt x="1268" y="925"/>
                    </a:lnTo>
                    <a:lnTo>
                      <a:pt x="1268" y="923"/>
                    </a:lnTo>
                    <a:lnTo>
                      <a:pt x="1262" y="918"/>
                    </a:lnTo>
                    <a:lnTo>
                      <a:pt x="1262" y="918"/>
                    </a:lnTo>
                    <a:lnTo>
                      <a:pt x="1260" y="915"/>
                    </a:lnTo>
                    <a:lnTo>
                      <a:pt x="1260" y="912"/>
                    </a:lnTo>
                    <a:lnTo>
                      <a:pt x="1260" y="910"/>
                    </a:lnTo>
                    <a:lnTo>
                      <a:pt x="1258" y="908"/>
                    </a:lnTo>
                    <a:lnTo>
                      <a:pt x="1258" y="908"/>
                    </a:lnTo>
                    <a:lnTo>
                      <a:pt x="1258" y="908"/>
                    </a:lnTo>
                    <a:lnTo>
                      <a:pt x="1258" y="906"/>
                    </a:lnTo>
                    <a:lnTo>
                      <a:pt x="1261" y="903"/>
                    </a:lnTo>
                    <a:lnTo>
                      <a:pt x="1267" y="902"/>
                    </a:lnTo>
                    <a:lnTo>
                      <a:pt x="1272" y="901"/>
                    </a:lnTo>
                    <a:lnTo>
                      <a:pt x="1272" y="901"/>
                    </a:lnTo>
                    <a:lnTo>
                      <a:pt x="1279" y="902"/>
                    </a:lnTo>
                    <a:lnTo>
                      <a:pt x="1282" y="902"/>
                    </a:lnTo>
                    <a:lnTo>
                      <a:pt x="1284" y="899"/>
                    </a:lnTo>
                    <a:lnTo>
                      <a:pt x="1284" y="899"/>
                    </a:lnTo>
                    <a:lnTo>
                      <a:pt x="1286" y="896"/>
                    </a:lnTo>
                    <a:lnTo>
                      <a:pt x="1288" y="898"/>
                    </a:lnTo>
                    <a:lnTo>
                      <a:pt x="1289" y="899"/>
                    </a:lnTo>
                    <a:lnTo>
                      <a:pt x="1291" y="903"/>
                    </a:lnTo>
                    <a:lnTo>
                      <a:pt x="1291" y="903"/>
                    </a:lnTo>
                    <a:lnTo>
                      <a:pt x="1291" y="905"/>
                    </a:lnTo>
                    <a:lnTo>
                      <a:pt x="1292" y="905"/>
                    </a:lnTo>
                    <a:lnTo>
                      <a:pt x="1298" y="903"/>
                    </a:lnTo>
                    <a:lnTo>
                      <a:pt x="1305" y="902"/>
                    </a:lnTo>
                    <a:lnTo>
                      <a:pt x="1312" y="901"/>
                    </a:lnTo>
                    <a:lnTo>
                      <a:pt x="1312" y="901"/>
                    </a:lnTo>
                    <a:lnTo>
                      <a:pt x="1316" y="902"/>
                    </a:lnTo>
                    <a:lnTo>
                      <a:pt x="1322" y="905"/>
                    </a:lnTo>
                    <a:lnTo>
                      <a:pt x="1325" y="908"/>
                    </a:lnTo>
                    <a:lnTo>
                      <a:pt x="1326" y="910"/>
                    </a:lnTo>
                    <a:lnTo>
                      <a:pt x="1326" y="910"/>
                    </a:lnTo>
                    <a:lnTo>
                      <a:pt x="1328" y="913"/>
                    </a:lnTo>
                    <a:lnTo>
                      <a:pt x="1330" y="915"/>
                    </a:lnTo>
                    <a:lnTo>
                      <a:pt x="1333" y="915"/>
                    </a:lnTo>
                    <a:lnTo>
                      <a:pt x="1338" y="913"/>
                    </a:lnTo>
                    <a:lnTo>
                      <a:pt x="1338" y="913"/>
                    </a:lnTo>
                    <a:lnTo>
                      <a:pt x="1345" y="906"/>
                    </a:lnTo>
                    <a:lnTo>
                      <a:pt x="1349" y="906"/>
                    </a:lnTo>
                    <a:lnTo>
                      <a:pt x="1352" y="908"/>
                    </a:lnTo>
                    <a:lnTo>
                      <a:pt x="1352" y="908"/>
                    </a:lnTo>
                    <a:lnTo>
                      <a:pt x="1369" y="926"/>
                    </a:lnTo>
                    <a:lnTo>
                      <a:pt x="1369" y="926"/>
                    </a:lnTo>
                    <a:lnTo>
                      <a:pt x="1370" y="927"/>
                    </a:lnTo>
                    <a:lnTo>
                      <a:pt x="1370" y="930"/>
                    </a:lnTo>
                    <a:lnTo>
                      <a:pt x="1369" y="935"/>
                    </a:lnTo>
                    <a:lnTo>
                      <a:pt x="1367" y="940"/>
                    </a:lnTo>
                    <a:lnTo>
                      <a:pt x="1367" y="942"/>
                    </a:lnTo>
                    <a:lnTo>
                      <a:pt x="1369" y="943"/>
                    </a:lnTo>
                    <a:lnTo>
                      <a:pt x="1369" y="943"/>
                    </a:lnTo>
                    <a:lnTo>
                      <a:pt x="1370" y="947"/>
                    </a:lnTo>
                    <a:lnTo>
                      <a:pt x="1370" y="952"/>
                    </a:lnTo>
                    <a:lnTo>
                      <a:pt x="1372" y="956"/>
                    </a:lnTo>
                    <a:lnTo>
                      <a:pt x="1376" y="960"/>
                    </a:lnTo>
                    <a:lnTo>
                      <a:pt x="1376" y="960"/>
                    </a:lnTo>
                    <a:lnTo>
                      <a:pt x="1377" y="962"/>
                    </a:lnTo>
                    <a:lnTo>
                      <a:pt x="1379" y="964"/>
                    </a:lnTo>
                    <a:lnTo>
                      <a:pt x="1379" y="970"/>
                    </a:lnTo>
                    <a:lnTo>
                      <a:pt x="1379" y="974"/>
                    </a:lnTo>
                    <a:lnTo>
                      <a:pt x="1380" y="976"/>
                    </a:lnTo>
                    <a:lnTo>
                      <a:pt x="1381" y="976"/>
                    </a:lnTo>
                    <a:lnTo>
                      <a:pt x="1381" y="976"/>
                    </a:lnTo>
                    <a:lnTo>
                      <a:pt x="1386" y="979"/>
                    </a:lnTo>
                    <a:lnTo>
                      <a:pt x="1389" y="983"/>
                    </a:lnTo>
                    <a:lnTo>
                      <a:pt x="1393" y="990"/>
                    </a:lnTo>
                    <a:lnTo>
                      <a:pt x="1393" y="990"/>
                    </a:lnTo>
                    <a:lnTo>
                      <a:pt x="1394" y="993"/>
                    </a:lnTo>
                    <a:lnTo>
                      <a:pt x="1399" y="996"/>
                    </a:lnTo>
                    <a:lnTo>
                      <a:pt x="1403" y="996"/>
                    </a:lnTo>
                    <a:lnTo>
                      <a:pt x="1404" y="994"/>
                    </a:lnTo>
                    <a:lnTo>
                      <a:pt x="1404" y="993"/>
                    </a:lnTo>
                    <a:lnTo>
                      <a:pt x="1404" y="993"/>
                    </a:lnTo>
                    <a:lnTo>
                      <a:pt x="1406" y="987"/>
                    </a:lnTo>
                    <a:lnTo>
                      <a:pt x="1408" y="983"/>
                    </a:lnTo>
                    <a:lnTo>
                      <a:pt x="1410" y="979"/>
                    </a:lnTo>
                    <a:lnTo>
                      <a:pt x="1411" y="973"/>
                    </a:lnTo>
                    <a:lnTo>
                      <a:pt x="1411" y="973"/>
                    </a:lnTo>
                    <a:lnTo>
                      <a:pt x="1411" y="967"/>
                    </a:lnTo>
                    <a:lnTo>
                      <a:pt x="1410" y="957"/>
                    </a:lnTo>
                    <a:lnTo>
                      <a:pt x="1406" y="949"/>
                    </a:lnTo>
                    <a:lnTo>
                      <a:pt x="1403" y="942"/>
                    </a:lnTo>
                    <a:lnTo>
                      <a:pt x="1403" y="942"/>
                    </a:lnTo>
                    <a:lnTo>
                      <a:pt x="1401" y="937"/>
                    </a:lnTo>
                    <a:lnTo>
                      <a:pt x="1401" y="935"/>
                    </a:lnTo>
                    <a:lnTo>
                      <a:pt x="1401" y="930"/>
                    </a:lnTo>
                    <a:lnTo>
                      <a:pt x="1399" y="926"/>
                    </a:lnTo>
                    <a:lnTo>
                      <a:pt x="1399" y="926"/>
                    </a:lnTo>
                    <a:lnTo>
                      <a:pt x="1394" y="919"/>
                    </a:lnTo>
                    <a:lnTo>
                      <a:pt x="1391" y="912"/>
                    </a:lnTo>
                    <a:lnTo>
                      <a:pt x="1390" y="903"/>
                    </a:lnTo>
                    <a:lnTo>
                      <a:pt x="1390" y="895"/>
                    </a:lnTo>
                    <a:lnTo>
                      <a:pt x="1390" y="895"/>
                    </a:lnTo>
                    <a:lnTo>
                      <a:pt x="1391" y="886"/>
                    </a:lnTo>
                    <a:lnTo>
                      <a:pt x="1397" y="876"/>
                    </a:lnTo>
                    <a:lnTo>
                      <a:pt x="1403" y="868"/>
                    </a:lnTo>
                    <a:lnTo>
                      <a:pt x="1408" y="861"/>
                    </a:lnTo>
                    <a:lnTo>
                      <a:pt x="1408" y="861"/>
                    </a:lnTo>
                    <a:lnTo>
                      <a:pt x="1413" y="859"/>
                    </a:lnTo>
                    <a:lnTo>
                      <a:pt x="1417" y="858"/>
                    </a:lnTo>
                    <a:lnTo>
                      <a:pt x="1420" y="857"/>
                    </a:lnTo>
                    <a:lnTo>
                      <a:pt x="1423" y="854"/>
                    </a:lnTo>
                    <a:lnTo>
                      <a:pt x="1423" y="854"/>
                    </a:lnTo>
                    <a:lnTo>
                      <a:pt x="1424" y="850"/>
                    </a:lnTo>
                    <a:lnTo>
                      <a:pt x="1428" y="845"/>
                    </a:lnTo>
                    <a:lnTo>
                      <a:pt x="1433" y="842"/>
                    </a:lnTo>
                    <a:lnTo>
                      <a:pt x="1435" y="841"/>
                    </a:lnTo>
                    <a:lnTo>
                      <a:pt x="1435" y="841"/>
                    </a:lnTo>
                    <a:lnTo>
                      <a:pt x="1441" y="841"/>
                    </a:lnTo>
                    <a:lnTo>
                      <a:pt x="1444" y="840"/>
                    </a:lnTo>
                    <a:lnTo>
                      <a:pt x="1445" y="837"/>
                    </a:lnTo>
                    <a:lnTo>
                      <a:pt x="1445" y="837"/>
                    </a:lnTo>
                    <a:lnTo>
                      <a:pt x="1447" y="834"/>
                    </a:lnTo>
                    <a:lnTo>
                      <a:pt x="1451" y="830"/>
                    </a:lnTo>
                    <a:lnTo>
                      <a:pt x="1455" y="827"/>
                    </a:lnTo>
                    <a:lnTo>
                      <a:pt x="1462" y="825"/>
                    </a:lnTo>
                    <a:lnTo>
                      <a:pt x="1462" y="825"/>
                    </a:lnTo>
                    <a:lnTo>
                      <a:pt x="1467" y="824"/>
                    </a:lnTo>
                    <a:lnTo>
                      <a:pt x="1467" y="821"/>
                    </a:lnTo>
                    <a:lnTo>
                      <a:pt x="1464" y="814"/>
                    </a:lnTo>
                    <a:lnTo>
                      <a:pt x="1464" y="814"/>
                    </a:lnTo>
                    <a:lnTo>
                      <a:pt x="1462" y="811"/>
                    </a:lnTo>
                    <a:lnTo>
                      <a:pt x="1464" y="810"/>
                    </a:lnTo>
                    <a:lnTo>
                      <a:pt x="1465" y="808"/>
                    </a:lnTo>
                    <a:lnTo>
                      <a:pt x="1468" y="808"/>
                    </a:lnTo>
                    <a:lnTo>
                      <a:pt x="1468" y="808"/>
                    </a:lnTo>
                    <a:lnTo>
                      <a:pt x="1469" y="811"/>
                    </a:lnTo>
                    <a:lnTo>
                      <a:pt x="1472" y="811"/>
                    </a:lnTo>
                    <a:lnTo>
                      <a:pt x="1475" y="811"/>
                    </a:lnTo>
                    <a:lnTo>
                      <a:pt x="1478" y="810"/>
                    </a:lnTo>
                    <a:lnTo>
                      <a:pt x="1478" y="810"/>
                    </a:lnTo>
                    <a:lnTo>
                      <a:pt x="1485" y="804"/>
                    </a:lnTo>
                    <a:lnTo>
                      <a:pt x="1485" y="801"/>
                    </a:lnTo>
                    <a:lnTo>
                      <a:pt x="1485" y="801"/>
                    </a:lnTo>
                    <a:lnTo>
                      <a:pt x="1482" y="800"/>
                    </a:lnTo>
                    <a:lnTo>
                      <a:pt x="1482" y="800"/>
                    </a:lnTo>
                    <a:lnTo>
                      <a:pt x="1478" y="800"/>
                    </a:lnTo>
                    <a:lnTo>
                      <a:pt x="1475" y="798"/>
                    </a:lnTo>
                    <a:lnTo>
                      <a:pt x="1475" y="797"/>
                    </a:lnTo>
                    <a:lnTo>
                      <a:pt x="1478" y="794"/>
                    </a:lnTo>
                    <a:lnTo>
                      <a:pt x="1478" y="794"/>
                    </a:lnTo>
                    <a:lnTo>
                      <a:pt x="1479" y="794"/>
                    </a:lnTo>
                    <a:lnTo>
                      <a:pt x="1479" y="793"/>
                    </a:lnTo>
                    <a:lnTo>
                      <a:pt x="1478" y="789"/>
                    </a:lnTo>
                    <a:lnTo>
                      <a:pt x="1477" y="786"/>
                    </a:lnTo>
                    <a:lnTo>
                      <a:pt x="1472" y="784"/>
                    </a:lnTo>
                    <a:lnTo>
                      <a:pt x="1472" y="784"/>
                    </a:lnTo>
                    <a:lnTo>
                      <a:pt x="1468" y="783"/>
                    </a:lnTo>
                    <a:lnTo>
                      <a:pt x="1468" y="781"/>
                    </a:lnTo>
                    <a:lnTo>
                      <a:pt x="1469" y="779"/>
                    </a:lnTo>
                    <a:lnTo>
                      <a:pt x="1471" y="776"/>
                    </a:lnTo>
                    <a:lnTo>
                      <a:pt x="1471" y="776"/>
                    </a:lnTo>
                    <a:lnTo>
                      <a:pt x="1472" y="774"/>
                    </a:lnTo>
                    <a:lnTo>
                      <a:pt x="1472" y="773"/>
                    </a:lnTo>
                    <a:lnTo>
                      <a:pt x="1469" y="769"/>
                    </a:lnTo>
                    <a:lnTo>
                      <a:pt x="1461" y="763"/>
                    </a:lnTo>
                    <a:lnTo>
                      <a:pt x="1461" y="763"/>
                    </a:lnTo>
                    <a:lnTo>
                      <a:pt x="1460" y="760"/>
                    </a:lnTo>
                    <a:lnTo>
                      <a:pt x="1461" y="759"/>
                    </a:lnTo>
                    <a:lnTo>
                      <a:pt x="1468" y="757"/>
                    </a:lnTo>
                    <a:lnTo>
                      <a:pt x="1468" y="757"/>
                    </a:lnTo>
                    <a:lnTo>
                      <a:pt x="1468" y="756"/>
                    </a:lnTo>
                    <a:lnTo>
                      <a:pt x="1469" y="755"/>
                    </a:lnTo>
                    <a:lnTo>
                      <a:pt x="1469" y="747"/>
                    </a:lnTo>
                    <a:lnTo>
                      <a:pt x="1469" y="740"/>
                    </a:lnTo>
                    <a:lnTo>
                      <a:pt x="1469" y="736"/>
                    </a:lnTo>
                    <a:lnTo>
                      <a:pt x="1469" y="736"/>
                    </a:lnTo>
                    <a:lnTo>
                      <a:pt x="1472" y="733"/>
                    </a:lnTo>
                    <a:lnTo>
                      <a:pt x="1474" y="733"/>
                    </a:lnTo>
                    <a:lnTo>
                      <a:pt x="1475" y="733"/>
                    </a:lnTo>
                    <a:lnTo>
                      <a:pt x="1475" y="736"/>
                    </a:lnTo>
                    <a:lnTo>
                      <a:pt x="1475" y="736"/>
                    </a:lnTo>
                    <a:lnTo>
                      <a:pt x="1474" y="739"/>
                    </a:lnTo>
                    <a:lnTo>
                      <a:pt x="1472" y="743"/>
                    </a:lnTo>
                    <a:lnTo>
                      <a:pt x="1472" y="747"/>
                    </a:lnTo>
                    <a:lnTo>
                      <a:pt x="1474" y="752"/>
                    </a:lnTo>
                    <a:lnTo>
                      <a:pt x="1474" y="752"/>
                    </a:lnTo>
                    <a:lnTo>
                      <a:pt x="1477" y="756"/>
                    </a:lnTo>
                    <a:lnTo>
                      <a:pt x="1478" y="760"/>
                    </a:lnTo>
                    <a:lnTo>
                      <a:pt x="1479" y="764"/>
                    </a:lnTo>
                    <a:lnTo>
                      <a:pt x="1478" y="770"/>
                    </a:lnTo>
                    <a:lnTo>
                      <a:pt x="1478" y="770"/>
                    </a:lnTo>
                    <a:lnTo>
                      <a:pt x="1478" y="774"/>
                    </a:lnTo>
                    <a:lnTo>
                      <a:pt x="1478" y="776"/>
                    </a:lnTo>
                    <a:lnTo>
                      <a:pt x="1479" y="776"/>
                    </a:lnTo>
                    <a:lnTo>
                      <a:pt x="1482" y="773"/>
                    </a:lnTo>
                    <a:lnTo>
                      <a:pt x="1485" y="766"/>
                    </a:lnTo>
                    <a:lnTo>
                      <a:pt x="1485" y="766"/>
                    </a:lnTo>
                    <a:lnTo>
                      <a:pt x="1488" y="759"/>
                    </a:lnTo>
                    <a:lnTo>
                      <a:pt x="1489" y="752"/>
                    </a:lnTo>
                    <a:lnTo>
                      <a:pt x="1489" y="747"/>
                    </a:lnTo>
                    <a:lnTo>
                      <a:pt x="1488" y="745"/>
                    </a:lnTo>
                    <a:lnTo>
                      <a:pt x="1488" y="745"/>
                    </a:lnTo>
                    <a:lnTo>
                      <a:pt x="1485" y="743"/>
                    </a:lnTo>
                    <a:lnTo>
                      <a:pt x="1485" y="740"/>
                    </a:lnTo>
                    <a:lnTo>
                      <a:pt x="1486" y="737"/>
                    </a:lnTo>
                    <a:lnTo>
                      <a:pt x="1486" y="737"/>
                    </a:lnTo>
                    <a:lnTo>
                      <a:pt x="1488" y="739"/>
                    </a:lnTo>
                    <a:lnTo>
                      <a:pt x="1488" y="739"/>
                    </a:lnTo>
                    <a:lnTo>
                      <a:pt x="1491" y="742"/>
                    </a:lnTo>
                    <a:lnTo>
                      <a:pt x="1494" y="742"/>
                    </a:lnTo>
                    <a:lnTo>
                      <a:pt x="1496" y="742"/>
                    </a:lnTo>
                    <a:lnTo>
                      <a:pt x="1499" y="737"/>
                    </a:lnTo>
                    <a:lnTo>
                      <a:pt x="1499" y="737"/>
                    </a:lnTo>
                    <a:lnTo>
                      <a:pt x="1503" y="732"/>
                    </a:lnTo>
                    <a:lnTo>
                      <a:pt x="1508" y="726"/>
                    </a:lnTo>
                    <a:lnTo>
                      <a:pt x="1509" y="722"/>
                    </a:lnTo>
                    <a:lnTo>
                      <a:pt x="1509" y="719"/>
                    </a:lnTo>
                    <a:lnTo>
                      <a:pt x="1508" y="718"/>
                    </a:lnTo>
                    <a:lnTo>
                      <a:pt x="1508" y="718"/>
                    </a:lnTo>
                    <a:lnTo>
                      <a:pt x="1506" y="716"/>
                    </a:lnTo>
                    <a:lnTo>
                      <a:pt x="1509" y="715"/>
                    </a:lnTo>
                    <a:lnTo>
                      <a:pt x="1512" y="713"/>
                    </a:lnTo>
                    <a:lnTo>
                      <a:pt x="1518" y="713"/>
                    </a:lnTo>
                    <a:lnTo>
                      <a:pt x="1518" y="713"/>
                    </a:lnTo>
                    <a:lnTo>
                      <a:pt x="1523" y="713"/>
                    </a:lnTo>
                    <a:lnTo>
                      <a:pt x="1530" y="711"/>
                    </a:lnTo>
                    <a:lnTo>
                      <a:pt x="1538" y="709"/>
                    </a:lnTo>
                    <a:lnTo>
                      <a:pt x="1540" y="706"/>
                    </a:lnTo>
                    <a:lnTo>
                      <a:pt x="1540" y="706"/>
                    </a:lnTo>
                    <a:lnTo>
                      <a:pt x="1540" y="705"/>
                    </a:lnTo>
                    <a:lnTo>
                      <a:pt x="1538" y="705"/>
                    </a:lnTo>
                    <a:lnTo>
                      <a:pt x="1529" y="705"/>
                    </a:lnTo>
                    <a:lnTo>
                      <a:pt x="1520" y="708"/>
                    </a:lnTo>
                    <a:lnTo>
                      <a:pt x="1518" y="708"/>
                    </a:lnTo>
                    <a:lnTo>
                      <a:pt x="1516" y="706"/>
                    </a:lnTo>
                    <a:lnTo>
                      <a:pt x="1516" y="706"/>
                    </a:lnTo>
                    <a:lnTo>
                      <a:pt x="1516" y="705"/>
                    </a:lnTo>
                    <a:lnTo>
                      <a:pt x="1519" y="703"/>
                    </a:lnTo>
                    <a:lnTo>
                      <a:pt x="1526" y="701"/>
                    </a:lnTo>
                    <a:lnTo>
                      <a:pt x="1542" y="698"/>
                    </a:lnTo>
                    <a:lnTo>
                      <a:pt x="1542" y="698"/>
                    </a:lnTo>
                    <a:lnTo>
                      <a:pt x="1545" y="698"/>
                    </a:lnTo>
                    <a:lnTo>
                      <a:pt x="1546" y="696"/>
                    </a:lnTo>
                    <a:lnTo>
                      <a:pt x="1547" y="694"/>
                    </a:lnTo>
                    <a:lnTo>
                      <a:pt x="1547" y="691"/>
                    </a:lnTo>
                    <a:lnTo>
                      <a:pt x="1550" y="691"/>
                    </a:lnTo>
                    <a:lnTo>
                      <a:pt x="1550" y="691"/>
                    </a:lnTo>
                    <a:lnTo>
                      <a:pt x="1553" y="694"/>
                    </a:lnTo>
                    <a:lnTo>
                      <a:pt x="1556" y="695"/>
                    </a:lnTo>
                    <a:lnTo>
                      <a:pt x="1560" y="694"/>
                    </a:lnTo>
                    <a:lnTo>
                      <a:pt x="1563" y="692"/>
                    </a:lnTo>
                    <a:lnTo>
                      <a:pt x="1563" y="692"/>
                    </a:lnTo>
                    <a:lnTo>
                      <a:pt x="1566" y="689"/>
                    </a:lnTo>
                    <a:lnTo>
                      <a:pt x="1564" y="685"/>
                    </a:lnTo>
                    <a:lnTo>
                      <a:pt x="1563" y="682"/>
                    </a:lnTo>
                    <a:lnTo>
                      <a:pt x="1559" y="679"/>
                    </a:lnTo>
                    <a:lnTo>
                      <a:pt x="1559" y="679"/>
                    </a:lnTo>
                    <a:lnTo>
                      <a:pt x="1557" y="679"/>
                    </a:lnTo>
                    <a:lnTo>
                      <a:pt x="1557" y="678"/>
                    </a:lnTo>
                    <a:lnTo>
                      <a:pt x="1559" y="677"/>
                    </a:lnTo>
                    <a:lnTo>
                      <a:pt x="1560" y="674"/>
                    </a:lnTo>
                    <a:lnTo>
                      <a:pt x="1562" y="672"/>
                    </a:lnTo>
                    <a:lnTo>
                      <a:pt x="1562" y="672"/>
                    </a:lnTo>
                    <a:lnTo>
                      <a:pt x="1562" y="668"/>
                    </a:lnTo>
                    <a:lnTo>
                      <a:pt x="1563" y="662"/>
                    </a:lnTo>
                    <a:lnTo>
                      <a:pt x="1567" y="657"/>
                    </a:lnTo>
                    <a:lnTo>
                      <a:pt x="1569" y="655"/>
                    </a:lnTo>
                    <a:lnTo>
                      <a:pt x="1572" y="654"/>
                    </a:lnTo>
                    <a:lnTo>
                      <a:pt x="1572" y="654"/>
                    </a:lnTo>
                    <a:lnTo>
                      <a:pt x="1574" y="652"/>
                    </a:lnTo>
                    <a:lnTo>
                      <a:pt x="1576" y="651"/>
                    </a:lnTo>
                    <a:lnTo>
                      <a:pt x="1577" y="650"/>
                    </a:lnTo>
                    <a:lnTo>
                      <a:pt x="1580" y="648"/>
                    </a:lnTo>
                    <a:lnTo>
                      <a:pt x="1580" y="648"/>
                    </a:lnTo>
                    <a:lnTo>
                      <a:pt x="1584" y="648"/>
                    </a:lnTo>
                    <a:lnTo>
                      <a:pt x="1587" y="645"/>
                    </a:lnTo>
                    <a:lnTo>
                      <a:pt x="1593" y="637"/>
                    </a:lnTo>
                    <a:lnTo>
                      <a:pt x="1593" y="637"/>
                    </a:lnTo>
                    <a:lnTo>
                      <a:pt x="1594" y="635"/>
                    </a:lnTo>
                    <a:lnTo>
                      <a:pt x="1596" y="637"/>
                    </a:lnTo>
                    <a:lnTo>
                      <a:pt x="1601" y="638"/>
                    </a:lnTo>
                    <a:lnTo>
                      <a:pt x="1607" y="640"/>
                    </a:lnTo>
                    <a:lnTo>
                      <a:pt x="1610" y="640"/>
                    </a:lnTo>
                    <a:lnTo>
                      <a:pt x="1613" y="638"/>
                    </a:lnTo>
                    <a:lnTo>
                      <a:pt x="1613" y="638"/>
                    </a:lnTo>
                    <a:lnTo>
                      <a:pt x="1624" y="628"/>
                    </a:lnTo>
                    <a:lnTo>
                      <a:pt x="1624" y="628"/>
                    </a:lnTo>
                    <a:lnTo>
                      <a:pt x="1618" y="620"/>
                    </a:lnTo>
                    <a:lnTo>
                      <a:pt x="1614" y="613"/>
                    </a:lnTo>
                    <a:lnTo>
                      <a:pt x="1611" y="606"/>
                    </a:lnTo>
                    <a:lnTo>
                      <a:pt x="1611" y="600"/>
                    </a:lnTo>
                    <a:lnTo>
                      <a:pt x="1610" y="590"/>
                    </a:lnTo>
                    <a:lnTo>
                      <a:pt x="1610" y="584"/>
                    </a:lnTo>
                    <a:lnTo>
                      <a:pt x="1610" y="58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0" name="Freeform 145"/>
              <p:cNvSpPr>
                <a:spLocks noEditPoints="1"/>
              </p:cNvSpPr>
              <p:nvPr/>
            </p:nvSpPr>
            <p:spPr bwMode="auto">
              <a:xfrm>
                <a:off x="7779222" y="2984813"/>
                <a:ext cx="1730913" cy="1186498"/>
              </a:xfrm>
              <a:custGeom>
                <a:avLst/>
                <a:gdLst>
                  <a:gd name="T0" fmla="*/ 908 w 957"/>
                  <a:gd name="T1" fmla="*/ 122 h 656"/>
                  <a:gd name="T2" fmla="*/ 867 w 957"/>
                  <a:gd name="T3" fmla="*/ 88 h 656"/>
                  <a:gd name="T4" fmla="*/ 830 w 957"/>
                  <a:gd name="T5" fmla="*/ 42 h 656"/>
                  <a:gd name="T6" fmla="*/ 790 w 957"/>
                  <a:gd name="T7" fmla="*/ 3 h 656"/>
                  <a:gd name="T8" fmla="*/ 729 w 957"/>
                  <a:gd name="T9" fmla="*/ 17 h 656"/>
                  <a:gd name="T10" fmla="*/ 709 w 957"/>
                  <a:gd name="T11" fmla="*/ 71 h 656"/>
                  <a:gd name="T12" fmla="*/ 652 w 957"/>
                  <a:gd name="T13" fmla="*/ 118 h 656"/>
                  <a:gd name="T14" fmla="*/ 705 w 957"/>
                  <a:gd name="T15" fmla="*/ 125 h 656"/>
                  <a:gd name="T16" fmla="*/ 674 w 957"/>
                  <a:gd name="T17" fmla="*/ 149 h 656"/>
                  <a:gd name="T18" fmla="*/ 596 w 957"/>
                  <a:gd name="T19" fmla="*/ 177 h 656"/>
                  <a:gd name="T20" fmla="*/ 554 w 957"/>
                  <a:gd name="T21" fmla="*/ 227 h 656"/>
                  <a:gd name="T22" fmla="*/ 464 w 957"/>
                  <a:gd name="T23" fmla="*/ 238 h 656"/>
                  <a:gd name="T24" fmla="*/ 345 w 957"/>
                  <a:gd name="T25" fmla="*/ 223 h 656"/>
                  <a:gd name="T26" fmla="*/ 311 w 957"/>
                  <a:gd name="T27" fmla="*/ 183 h 656"/>
                  <a:gd name="T28" fmla="*/ 268 w 957"/>
                  <a:gd name="T29" fmla="*/ 140 h 656"/>
                  <a:gd name="T30" fmla="*/ 218 w 957"/>
                  <a:gd name="T31" fmla="*/ 92 h 656"/>
                  <a:gd name="T32" fmla="*/ 196 w 957"/>
                  <a:gd name="T33" fmla="*/ 106 h 656"/>
                  <a:gd name="T34" fmla="*/ 157 w 957"/>
                  <a:gd name="T35" fmla="*/ 135 h 656"/>
                  <a:gd name="T36" fmla="*/ 125 w 957"/>
                  <a:gd name="T37" fmla="*/ 170 h 656"/>
                  <a:gd name="T38" fmla="*/ 111 w 957"/>
                  <a:gd name="T39" fmla="*/ 211 h 656"/>
                  <a:gd name="T40" fmla="*/ 74 w 957"/>
                  <a:gd name="T41" fmla="*/ 251 h 656"/>
                  <a:gd name="T42" fmla="*/ 23 w 957"/>
                  <a:gd name="T43" fmla="*/ 264 h 656"/>
                  <a:gd name="T44" fmla="*/ 16 w 957"/>
                  <a:gd name="T45" fmla="*/ 303 h 656"/>
                  <a:gd name="T46" fmla="*/ 57 w 957"/>
                  <a:gd name="T47" fmla="*/ 357 h 656"/>
                  <a:gd name="T48" fmla="*/ 88 w 957"/>
                  <a:gd name="T49" fmla="*/ 384 h 656"/>
                  <a:gd name="T50" fmla="*/ 74 w 957"/>
                  <a:gd name="T51" fmla="*/ 414 h 656"/>
                  <a:gd name="T52" fmla="*/ 109 w 957"/>
                  <a:gd name="T53" fmla="*/ 452 h 656"/>
                  <a:gd name="T54" fmla="*/ 181 w 957"/>
                  <a:gd name="T55" fmla="*/ 486 h 656"/>
                  <a:gd name="T56" fmla="*/ 231 w 957"/>
                  <a:gd name="T57" fmla="*/ 499 h 656"/>
                  <a:gd name="T58" fmla="*/ 278 w 957"/>
                  <a:gd name="T59" fmla="*/ 496 h 656"/>
                  <a:gd name="T60" fmla="*/ 330 w 957"/>
                  <a:gd name="T61" fmla="*/ 472 h 656"/>
                  <a:gd name="T62" fmla="*/ 367 w 957"/>
                  <a:gd name="T63" fmla="*/ 486 h 656"/>
                  <a:gd name="T64" fmla="*/ 362 w 957"/>
                  <a:gd name="T65" fmla="*/ 547 h 656"/>
                  <a:gd name="T66" fmla="*/ 383 w 957"/>
                  <a:gd name="T67" fmla="*/ 576 h 656"/>
                  <a:gd name="T68" fmla="*/ 408 w 957"/>
                  <a:gd name="T69" fmla="*/ 603 h 656"/>
                  <a:gd name="T70" fmla="*/ 424 w 957"/>
                  <a:gd name="T71" fmla="*/ 588 h 656"/>
                  <a:gd name="T72" fmla="*/ 458 w 957"/>
                  <a:gd name="T73" fmla="*/ 583 h 656"/>
                  <a:gd name="T74" fmla="*/ 505 w 957"/>
                  <a:gd name="T75" fmla="*/ 584 h 656"/>
                  <a:gd name="T76" fmla="*/ 542 w 957"/>
                  <a:gd name="T77" fmla="*/ 601 h 656"/>
                  <a:gd name="T78" fmla="*/ 562 w 957"/>
                  <a:gd name="T79" fmla="*/ 624 h 656"/>
                  <a:gd name="T80" fmla="*/ 630 w 957"/>
                  <a:gd name="T81" fmla="*/ 585 h 656"/>
                  <a:gd name="T82" fmla="*/ 688 w 957"/>
                  <a:gd name="T83" fmla="*/ 554 h 656"/>
                  <a:gd name="T84" fmla="*/ 713 w 957"/>
                  <a:gd name="T85" fmla="*/ 526 h 656"/>
                  <a:gd name="T86" fmla="*/ 742 w 957"/>
                  <a:gd name="T87" fmla="*/ 488 h 656"/>
                  <a:gd name="T88" fmla="*/ 749 w 957"/>
                  <a:gd name="T89" fmla="*/ 456 h 656"/>
                  <a:gd name="T90" fmla="*/ 752 w 957"/>
                  <a:gd name="T91" fmla="*/ 441 h 656"/>
                  <a:gd name="T92" fmla="*/ 749 w 957"/>
                  <a:gd name="T93" fmla="*/ 425 h 656"/>
                  <a:gd name="T94" fmla="*/ 712 w 957"/>
                  <a:gd name="T95" fmla="*/ 373 h 656"/>
                  <a:gd name="T96" fmla="*/ 735 w 957"/>
                  <a:gd name="T97" fmla="*/ 339 h 656"/>
                  <a:gd name="T98" fmla="*/ 739 w 957"/>
                  <a:gd name="T99" fmla="*/ 318 h 656"/>
                  <a:gd name="T100" fmla="*/ 695 w 957"/>
                  <a:gd name="T101" fmla="*/ 309 h 656"/>
                  <a:gd name="T102" fmla="*/ 709 w 957"/>
                  <a:gd name="T103" fmla="*/ 281 h 656"/>
                  <a:gd name="T104" fmla="*/ 746 w 957"/>
                  <a:gd name="T105" fmla="*/ 278 h 656"/>
                  <a:gd name="T106" fmla="*/ 789 w 957"/>
                  <a:gd name="T107" fmla="*/ 276 h 656"/>
                  <a:gd name="T108" fmla="*/ 855 w 957"/>
                  <a:gd name="T109" fmla="*/ 245 h 656"/>
                  <a:gd name="T110" fmla="*/ 881 w 957"/>
                  <a:gd name="T111" fmla="*/ 215 h 656"/>
                  <a:gd name="T112" fmla="*/ 901 w 957"/>
                  <a:gd name="T113" fmla="*/ 180 h 656"/>
                  <a:gd name="T114" fmla="*/ 937 w 957"/>
                  <a:gd name="T115" fmla="*/ 163 h 656"/>
                  <a:gd name="T116" fmla="*/ 722 w 957"/>
                  <a:gd name="T117" fmla="*/ 571 h 656"/>
                  <a:gd name="T118" fmla="*/ 729 w 957"/>
                  <a:gd name="T119" fmla="*/ 551 h 656"/>
                  <a:gd name="T120" fmla="*/ 564 w 957"/>
                  <a:gd name="T121" fmla="*/ 651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57" h="656">
                    <a:moveTo>
                      <a:pt x="954" y="116"/>
                    </a:moveTo>
                    <a:lnTo>
                      <a:pt x="954" y="116"/>
                    </a:lnTo>
                    <a:lnTo>
                      <a:pt x="954" y="115"/>
                    </a:lnTo>
                    <a:lnTo>
                      <a:pt x="954" y="112"/>
                    </a:lnTo>
                    <a:lnTo>
                      <a:pt x="950" y="111"/>
                    </a:lnTo>
                    <a:lnTo>
                      <a:pt x="946" y="112"/>
                    </a:lnTo>
                    <a:lnTo>
                      <a:pt x="942" y="113"/>
                    </a:lnTo>
                    <a:lnTo>
                      <a:pt x="942" y="113"/>
                    </a:lnTo>
                    <a:lnTo>
                      <a:pt x="939" y="115"/>
                    </a:lnTo>
                    <a:lnTo>
                      <a:pt x="935" y="115"/>
                    </a:lnTo>
                    <a:lnTo>
                      <a:pt x="930" y="116"/>
                    </a:lnTo>
                    <a:lnTo>
                      <a:pt x="926" y="119"/>
                    </a:lnTo>
                    <a:lnTo>
                      <a:pt x="926" y="119"/>
                    </a:lnTo>
                    <a:lnTo>
                      <a:pt x="925" y="122"/>
                    </a:lnTo>
                    <a:lnTo>
                      <a:pt x="920" y="122"/>
                    </a:lnTo>
                    <a:lnTo>
                      <a:pt x="912" y="122"/>
                    </a:lnTo>
                    <a:lnTo>
                      <a:pt x="912" y="122"/>
                    </a:lnTo>
                    <a:lnTo>
                      <a:pt x="908" y="122"/>
                    </a:lnTo>
                    <a:lnTo>
                      <a:pt x="902" y="122"/>
                    </a:lnTo>
                    <a:lnTo>
                      <a:pt x="898" y="119"/>
                    </a:lnTo>
                    <a:lnTo>
                      <a:pt x="896" y="116"/>
                    </a:lnTo>
                    <a:lnTo>
                      <a:pt x="896" y="116"/>
                    </a:lnTo>
                    <a:lnTo>
                      <a:pt x="896" y="113"/>
                    </a:lnTo>
                    <a:lnTo>
                      <a:pt x="895" y="109"/>
                    </a:lnTo>
                    <a:lnTo>
                      <a:pt x="893" y="106"/>
                    </a:lnTo>
                    <a:lnTo>
                      <a:pt x="893" y="102"/>
                    </a:lnTo>
                    <a:lnTo>
                      <a:pt x="893" y="102"/>
                    </a:lnTo>
                    <a:lnTo>
                      <a:pt x="893" y="99"/>
                    </a:lnTo>
                    <a:lnTo>
                      <a:pt x="891" y="99"/>
                    </a:lnTo>
                    <a:lnTo>
                      <a:pt x="886" y="98"/>
                    </a:lnTo>
                    <a:lnTo>
                      <a:pt x="882" y="95"/>
                    </a:lnTo>
                    <a:lnTo>
                      <a:pt x="882" y="95"/>
                    </a:lnTo>
                    <a:lnTo>
                      <a:pt x="878" y="92"/>
                    </a:lnTo>
                    <a:lnTo>
                      <a:pt x="874" y="89"/>
                    </a:lnTo>
                    <a:lnTo>
                      <a:pt x="869" y="88"/>
                    </a:lnTo>
                    <a:lnTo>
                      <a:pt x="867" y="88"/>
                    </a:lnTo>
                    <a:lnTo>
                      <a:pt x="867" y="88"/>
                    </a:lnTo>
                    <a:lnTo>
                      <a:pt x="864" y="88"/>
                    </a:lnTo>
                    <a:lnTo>
                      <a:pt x="861" y="85"/>
                    </a:lnTo>
                    <a:lnTo>
                      <a:pt x="857" y="84"/>
                    </a:lnTo>
                    <a:lnTo>
                      <a:pt x="851" y="82"/>
                    </a:lnTo>
                    <a:lnTo>
                      <a:pt x="851" y="82"/>
                    </a:lnTo>
                    <a:lnTo>
                      <a:pt x="847" y="81"/>
                    </a:lnTo>
                    <a:lnTo>
                      <a:pt x="844" y="79"/>
                    </a:lnTo>
                    <a:lnTo>
                      <a:pt x="844" y="76"/>
                    </a:lnTo>
                    <a:lnTo>
                      <a:pt x="844" y="74"/>
                    </a:lnTo>
                    <a:lnTo>
                      <a:pt x="844" y="74"/>
                    </a:lnTo>
                    <a:lnTo>
                      <a:pt x="844" y="69"/>
                    </a:lnTo>
                    <a:lnTo>
                      <a:pt x="841" y="65"/>
                    </a:lnTo>
                    <a:lnTo>
                      <a:pt x="837" y="54"/>
                    </a:lnTo>
                    <a:lnTo>
                      <a:pt x="837" y="54"/>
                    </a:lnTo>
                    <a:lnTo>
                      <a:pt x="835" y="51"/>
                    </a:lnTo>
                    <a:lnTo>
                      <a:pt x="832" y="47"/>
                    </a:lnTo>
                    <a:lnTo>
                      <a:pt x="830" y="42"/>
                    </a:lnTo>
                    <a:lnTo>
                      <a:pt x="827" y="35"/>
                    </a:lnTo>
                    <a:lnTo>
                      <a:pt x="827" y="35"/>
                    </a:lnTo>
                    <a:lnTo>
                      <a:pt x="824" y="28"/>
                    </a:lnTo>
                    <a:lnTo>
                      <a:pt x="821" y="25"/>
                    </a:lnTo>
                    <a:lnTo>
                      <a:pt x="820" y="23"/>
                    </a:lnTo>
                    <a:lnTo>
                      <a:pt x="820" y="20"/>
                    </a:lnTo>
                    <a:lnTo>
                      <a:pt x="820" y="20"/>
                    </a:lnTo>
                    <a:lnTo>
                      <a:pt x="820" y="18"/>
                    </a:lnTo>
                    <a:lnTo>
                      <a:pt x="818" y="17"/>
                    </a:lnTo>
                    <a:lnTo>
                      <a:pt x="815" y="14"/>
                    </a:lnTo>
                    <a:lnTo>
                      <a:pt x="811" y="11"/>
                    </a:lnTo>
                    <a:lnTo>
                      <a:pt x="808" y="8"/>
                    </a:lnTo>
                    <a:lnTo>
                      <a:pt x="808" y="8"/>
                    </a:lnTo>
                    <a:lnTo>
                      <a:pt x="806" y="7"/>
                    </a:lnTo>
                    <a:lnTo>
                      <a:pt x="801" y="6"/>
                    </a:lnTo>
                    <a:lnTo>
                      <a:pt x="796" y="4"/>
                    </a:lnTo>
                    <a:lnTo>
                      <a:pt x="790" y="3"/>
                    </a:lnTo>
                    <a:lnTo>
                      <a:pt x="790" y="3"/>
                    </a:lnTo>
                    <a:lnTo>
                      <a:pt x="784" y="1"/>
                    </a:lnTo>
                    <a:lnTo>
                      <a:pt x="780" y="1"/>
                    </a:lnTo>
                    <a:lnTo>
                      <a:pt x="776" y="1"/>
                    </a:lnTo>
                    <a:lnTo>
                      <a:pt x="772" y="0"/>
                    </a:lnTo>
                    <a:lnTo>
                      <a:pt x="772" y="0"/>
                    </a:lnTo>
                    <a:lnTo>
                      <a:pt x="766" y="0"/>
                    </a:lnTo>
                    <a:lnTo>
                      <a:pt x="759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0" y="1"/>
                    </a:lnTo>
                    <a:lnTo>
                      <a:pt x="733" y="4"/>
                    </a:lnTo>
                    <a:lnTo>
                      <a:pt x="730" y="6"/>
                    </a:lnTo>
                    <a:lnTo>
                      <a:pt x="728" y="8"/>
                    </a:lnTo>
                    <a:lnTo>
                      <a:pt x="728" y="8"/>
                    </a:lnTo>
                    <a:lnTo>
                      <a:pt x="725" y="14"/>
                    </a:lnTo>
                    <a:lnTo>
                      <a:pt x="725" y="16"/>
                    </a:lnTo>
                    <a:lnTo>
                      <a:pt x="728" y="17"/>
                    </a:lnTo>
                    <a:lnTo>
                      <a:pt x="729" y="17"/>
                    </a:lnTo>
                    <a:lnTo>
                      <a:pt x="729" y="17"/>
                    </a:lnTo>
                    <a:lnTo>
                      <a:pt x="730" y="18"/>
                    </a:lnTo>
                    <a:lnTo>
                      <a:pt x="732" y="21"/>
                    </a:lnTo>
                    <a:lnTo>
                      <a:pt x="733" y="28"/>
                    </a:lnTo>
                    <a:lnTo>
                      <a:pt x="733" y="28"/>
                    </a:lnTo>
                    <a:lnTo>
                      <a:pt x="733" y="31"/>
                    </a:lnTo>
                    <a:lnTo>
                      <a:pt x="732" y="33"/>
                    </a:lnTo>
                    <a:lnTo>
                      <a:pt x="726" y="37"/>
                    </a:lnTo>
                    <a:lnTo>
                      <a:pt x="726" y="37"/>
                    </a:lnTo>
                    <a:lnTo>
                      <a:pt x="725" y="38"/>
                    </a:lnTo>
                    <a:lnTo>
                      <a:pt x="722" y="42"/>
                    </a:lnTo>
                    <a:lnTo>
                      <a:pt x="716" y="51"/>
                    </a:lnTo>
                    <a:lnTo>
                      <a:pt x="716" y="51"/>
                    </a:lnTo>
                    <a:lnTo>
                      <a:pt x="712" y="59"/>
                    </a:lnTo>
                    <a:lnTo>
                      <a:pt x="711" y="65"/>
                    </a:lnTo>
                    <a:lnTo>
                      <a:pt x="709" y="68"/>
                    </a:lnTo>
                    <a:lnTo>
                      <a:pt x="709" y="68"/>
                    </a:lnTo>
                    <a:lnTo>
                      <a:pt x="709" y="71"/>
                    </a:lnTo>
                    <a:lnTo>
                      <a:pt x="708" y="72"/>
                    </a:lnTo>
                    <a:lnTo>
                      <a:pt x="702" y="75"/>
                    </a:lnTo>
                    <a:lnTo>
                      <a:pt x="702" y="75"/>
                    </a:lnTo>
                    <a:lnTo>
                      <a:pt x="695" y="79"/>
                    </a:lnTo>
                    <a:lnTo>
                      <a:pt x="686" y="84"/>
                    </a:lnTo>
                    <a:lnTo>
                      <a:pt x="686" y="84"/>
                    </a:lnTo>
                    <a:lnTo>
                      <a:pt x="679" y="82"/>
                    </a:lnTo>
                    <a:lnTo>
                      <a:pt x="674" y="81"/>
                    </a:lnTo>
                    <a:lnTo>
                      <a:pt x="671" y="79"/>
                    </a:lnTo>
                    <a:lnTo>
                      <a:pt x="671" y="79"/>
                    </a:lnTo>
                    <a:lnTo>
                      <a:pt x="671" y="78"/>
                    </a:lnTo>
                    <a:lnTo>
                      <a:pt x="668" y="76"/>
                    </a:lnTo>
                    <a:lnTo>
                      <a:pt x="655" y="102"/>
                    </a:lnTo>
                    <a:lnTo>
                      <a:pt x="654" y="111"/>
                    </a:lnTo>
                    <a:lnTo>
                      <a:pt x="654" y="111"/>
                    </a:lnTo>
                    <a:lnTo>
                      <a:pt x="651" y="112"/>
                    </a:lnTo>
                    <a:lnTo>
                      <a:pt x="650" y="115"/>
                    </a:lnTo>
                    <a:lnTo>
                      <a:pt x="652" y="118"/>
                    </a:lnTo>
                    <a:lnTo>
                      <a:pt x="652" y="118"/>
                    </a:lnTo>
                    <a:lnTo>
                      <a:pt x="657" y="120"/>
                    </a:lnTo>
                    <a:lnTo>
                      <a:pt x="659" y="120"/>
                    </a:lnTo>
                    <a:lnTo>
                      <a:pt x="662" y="120"/>
                    </a:lnTo>
                    <a:lnTo>
                      <a:pt x="668" y="119"/>
                    </a:lnTo>
                    <a:lnTo>
                      <a:pt x="668" y="119"/>
                    </a:lnTo>
                    <a:lnTo>
                      <a:pt x="675" y="120"/>
                    </a:lnTo>
                    <a:lnTo>
                      <a:pt x="679" y="122"/>
                    </a:lnTo>
                    <a:lnTo>
                      <a:pt x="682" y="123"/>
                    </a:lnTo>
                    <a:lnTo>
                      <a:pt x="684" y="123"/>
                    </a:lnTo>
                    <a:lnTo>
                      <a:pt x="684" y="122"/>
                    </a:lnTo>
                    <a:lnTo>
                      <a:pt x="684" y="122"/>
                    </a:lnTo>
                    <a:lnTo>
                      <a:pt x="686" y="118"/>
                    </a:lnTo>
                    <a:lnTo>
                      <a:pt x="691" y="116"/>
                    </a:lnTo>
                    <a:lnTo>
                      <a:pt x="695" y="116"/>
                    </a:lnTo>
                    <a:lnTo>
                      <a:pt x="699" y="119"/>
                    </a:lnTo>
                    <a:lnTo>
                      <a:pt x="699" y="119"/>
                    </a:lnTo>
                    <a:lnTo>
                      <a:pt x="705" y="125"/>
                    </a:lnTo>
                    <a:lnTo>
                      <a:pt x="712" y="130"/>
                    </a:lnTo>
                    <a:lnTo>
                      <a:pt x="718" y="136"/>
                    </a:lnTo>
                    <a:lnTo>
                      <a:pt x="719" y="139"/>
                    </a:lnTo>
                    <a:lnTo>
                      <a:pt x="720" y="140"/>
                    </a:lnTo>
                    <a:lnTo>
                      <a:pt x="720" y="140"/>
                    </a:lnTo>
                    <a:lnTo>
                      <a:pt x="719" y="143"/>
                    </a:lnTo>
                    <a:lnTo>
                      <a:pt x="718" y="143"/>
                    </a:lnTo>
                    <a:lnTo>
                      <a:pt x="713" y="145"/>
                    </a:lnTo>
                    <a:lnTo>
                      <a:pt x="709" y="145"/>
                    </a:lnTo>
                    <a:lnTo>
                      <a:pt x="703" y="143"/>
                    </a:lnTo>
                    <a:lnTo>
                      <a:pt x="703" y="143"/>
                    </a:lnTo>
                    <a:lnTo>
                      <a:pt x="699" y="143"/>
                    </a:lnTo>
                    <a:lnTo>
                      <a:pt x="693" y="145"/>
                    </a:lnTo>
                    <a:lnTo>
                      <a:pt x="688" y="146"/>
                    </a:lnTo>
                    <a:lnTo>
                      <a:pt x="684" y="147"/>
                    </a:lnTo>
                    <a:lnTo>
                      <a:pt x="684" y="147"/>
                    </a:lnTo>
                    <a:lnTo>
                      <a:pt x="678" y="147"/>
                    </a:lnTo>
                    <a:lnTo>
                      <a:pt x="674" y="149"/>
                    </a:lnTo>
                    <a:lnTo>
                      <a:pt x="668" y="152"/>
                    </a:lnTo>
                    <a:lnTo>
                      <a:pt x="664" y="156"/>
                    </a:lnTo>
                    <a:lnTo>
                      <a:pt x="664" y="156"/>
                    </a:lnTo>
                    <a:lnTo>
                      <a:pt x="659" y="160"/>
                    </a:lnTo>
                    <a:lnTo>
                      <a:pt x="658" y="164"/>
                    </a:lnTo>
                    <a:lnTo>
                      <a:pt x="654" y="167"/>
                    </a:lnTo>
                    <a:lnTo>
                      <a:pt x="650" y="169"/>
                    </a:lnTo>
                    <a:lnTo>
                      <a:pt x="650" y="169"/>
                    </a:lnTo>
                    <a:lnTo>
                      <a:pt x="638" y="170"/>
                    </a:lnTo>
                    <a:lnTo>
                      <a:pt x="633" y="171"/>
                    </a:lnTo>
                    <a:lnTo>
                      <a:pt x="625" y="176"/>
                    </a:lnTo>
                    <a:lnTo>
                      <a:pt x="625" y="176"/>
                    </a:lnTo>
                    <a:lnTo>
                      <a:pt x="617" y="180"/>
                    </a:lnTo>
                    <a:lnTo>
                      <a:pt x="610" y="180"/>
                    </a:lnTo>
                    <a:lnTo>
                      <a:pt x="604" y="180"/>
                    </a:lnTo>
                    <a:lnTo>
                      <a:pt x="600" y="179"/>
                    </a:lnTo>
                    <a:lnTo>
                      <a:pt x="600" y="179"/>
                    </a:lnTo>
                    <a:lnTo>
                      <a:pt x="596" y="177"/>
                    </a:lnTo>
                    <a:lnTo>
                      <a:pt x="591" y="177"/>
                    </a:lnTo>
                    <a:lnTo>
                      <a:pt x="587" y="179"/>
                    </a:lnTo>
                    <a:lnTo>
                      <a:pt x="584" y="183"/>
                    </a:lnTo>
                    <a:lnTo>
                      <a:pt x="584" y="183"/>
                    </a:lnTo>
                    <a:lnTo>
                      <a:pt x="583" y="184"/>
                    </a:lnTo>
                    <a:lnTo>
                      <a:pt x="583" y="187"/>
                    </a:lnTo>
                    <a:lnTo>
                      <a:pt x="584" y="191"/>
                    </a:lnTo>
                    <a:lnTo>
                      <a:pt x="587" y="196"/>
                    </a:lnTo>
                    <a:lnTo>
                      <a:pt x="589" y="201"/>
                    </a:lnTo>
                    <a:lnTo>
                      <a:pt x="589" y="201"/>
                    </a:lnTo>
                    <a:lnTo>
                      <a:pt x="587" y="203"/>
                    </a:lnTo>
                    <a:lnTo>
                      <a:pt x="586" y="206"/>
                    </a:lnTo>
                    <a:lnTo>
                      <a:pt x="581" y="208"/>
                    </a:lnTo>
                    <a:lnTo>
                      <a:pt x="574" y="211"/>
                    </a:lnTo>
                    <a:lnTo>
                      <a:pt x="569" y="215"/>
                    </a:lnTo>
                    <a:lnTo>
                      <a:pt x="569" y="215"/>
                    </a:lnTo>
                    <a:lnTo>
                      <a:pt x="562" y="223"/>
                    </a:lnTo>
                    <a:lnTo>
                      <a:pt x="554" y="227"/>
                    </a:lnTo>
                    <a:lnTo>
                      <a:pt x="546" y="228"/>
                    </a:lnTo>
                    <a:lnTo>
                      <a:pt x="540" y="228"/>
                    </a:lnTo>
                    <a:lnTo>
                      <a:pt x="540" y="228"/>
                    </a:lnTo>
                    <a:lnTo>
                      <a:pt x="525" y="227"/>
                    </a:lnTo>
                    <a:lnTo>
                      <a:pt x="513" y="227"/>
                    </a:lnTo>
                    <a:lnTo>
                      <a:pt x="509" y="228"/>
                    </a:lnTo>
                    <a:lnTo>
                      <a:pt x="503" y="230"/>
                    </a:lnTo>
                    <a:lnTo>
                      <a:pt x="503" y="230"/>
                    </a:lnTo>
                    <a:lnTo>
                      <a:pt x="495" y="234"/>
                    </a:lnTo>
                    <a:lnTo>
                      <a:pt x="486" y="240"/>
                    </a:lnTo>
                    <a:lnTo>
                      <a:pt x="481" y="242"/>
                    </a:lnTo>
                    <a:lnTo>
                      <a:pt x="476" y="244"/>
                    </a:lnTo>
                    <a:lnTo>
                      <a:pt x="476" y="244"/>
                    </a:lnTo>
                    <a:lnTo>
                      <a:pt x="472" y="242"/>
                    </a:lnTo>
                    <a:lnTo>
                      <a:pt x="471" y="240"/>
                    </a:lnTo>
                    <a:lnTo>
                      <a:pt x="468" y="238"/>
                    </a:lnTo>
                    <a:lnTo>
                      <a:pt x="464" y="238"/>
                    </a:lnTo>
                    <a:lnTo>
                      <a:pt x="464" y="238"/>
                    </a:lnTo>
                    <a:lnTo>
                      <a:pt x="458" y="238"/>
                    </a:lnTo>
                    <a:lnTo>
                      <a:pt x="455" y="237"/>
                    </a:lnTo>
                    <a:lnTo>
                      <a:pt x="447" y="234"/>
                    </a:lnTo>
                    <a:lnTo>
                      <a:pt x="447" y="234"/>
                    </a:lnTo>
                    <a:lnTo>
                      <a:pt x="444" y="232"/>
                    </a:lnTo>
                    <a:lnTo>
                      <a:pt x="440" y="232"/>
                    </a:lnTo>
                    <a:lnTo>
                      <a:pt x="435" y="232"/>
                    </a:lnTo>
                    <a:lnTo>
                      <a:pt x="430" y="230"/>
                    </a:lnTo>
                    <a:lnTo>
                      <a:pt x="430" y="230"/>
                    </a:lnTo>
                    <a:lnTo>
                      <a:pt x="423" y="227"/>
                    </a:lnTo>
                    <a:lnTo>
                      <a:pt x="414" y="224"/>
                    </a:lnTo>
                    <a:lnTo>
                      <a:pt x="401" y="224"/>
                    </a:lnTo>
                    <a:lnTo>
                      <a:pt x="401" y="224"/>
                    </a:lnTo>
                    <a:lnTo>
                      <a:pt x="383" y="223"/>
                    </a:lnTo>
                    <a:lnTo>
                      <a:pt x="363" y="223"/>
                    </a:lnTo>
                    <a:lnTo>
                      <a:pt x="363" y="223"/>
                    </a:lnTo>
                    <a:lnTo>
                      <a:pt x="350" y="223"/>
                    </a:lnTo>
                    <a:lnTo>
                      <a:pt x="345" y="223"/>
                    </a:lnTo>
                    <a:lnTo>
                      <a:pt x="343" y="221"/>
                    </a:lnTo>
                    <a:lnTo>
                      <a:pt x="342" y="220"/>
                    </a:lnTo>
                    <a:lnTo>
                      <a:pt x="342" y="220"/>
                    </a:lnTo>
                    <a:lnTo>
                      <a:pt x="340" y="217"/>
                    </a:lnTo>
                    <a:lnTo>
                      <a:pt x="337" y="214"/>
                    </a:lnTo>
                    <a:lnTo>
                      <a:pt x="335" y="210"/>
                    </a:lnTo>
                    <a:lnTo>
                      <a:pt x="333" y="204"/>
                    </a:lnTo>
                    <a:lnTo>
                      <a:pt x="333" y="204"/>
                    </a:lnTo>
                    <a:lnTo>
                      <a:pt x="330" y="198"/>
                    </a:lnTo>
                    <a:lnTo>
                      <a:pt x="328" y="194"/>
                    </a:lnTo>
                    <a:lnTo>
                      <a:pt x="325" y="191"/>
                    </a:lnTo>
                    <a:lnTo>
                      <a:pt x="320" y="190"/>
                    </a:lnTo>
                    <a:lnTo>
                      <a:pt x="320" y="190"/>
                    </a:lnTo>
                    <a:lnTo>
                      <a:pt x="318" y="188"/>
                    </a:lnTo>
                    <a:lnTo>
                      <a:pt x="315" y="187"/>
                    </a:lnTo>
                    <a:lnTo>
                      <a:pt x="313" y="184"/>
                    </a:lnTo>
                    <a:lnTo>
                      <a:pt x="311" y="183"/>
                    </a:lnTo>
                    <a:lnTo>
                      <a:pt x="311" y="183"/>
                    </a:lnTo>
                    <a:lnTo>
                      <a:pt x="308" y="181"/>
                    </a:lnTo>
                    <a:lnTo>
                      <a:pt x="306" y="180"/>
                    </a:lnTo>
                    <a:lnTo>
                      <a:pt x="302" y="177"/>
                    </a:lnTo>
                    <a:lnTo>
                      <a:pt x="298" y="176"/>
                    </a:lnTo>
                    <a:lnTo>
                      <a:pt x="298" y="176"/>
                    </a:lnTo>
                    <a:lnTo>
                      <a:pt x="289" y="176"/>
                    </a:lnTo>
                    <a:lnTo>
                      <a:pt x="279" y="174"/>
                    </a:lnTo>
                    <a:lnTo>
                      <a:pt x="268" y="171"/>
                    </a:lnTo>
                    <a:lnTo>
                      <a:pt x="264" y="169"/>
                    </a:lnTo>
                    <a:lnTo>
                      <a:pt x="262" y="167"/>
                    </a:lnTo>
                    <a:lnTo>
                      <a:pt x="262" y="167"/>
                    </a:lnTo>
                    <a:lnTo>
                      <a:pt x="261" y="163"/>
                    </a:lnTo>
                    <a:lnTo>
                      <a:pt x="262" y="160"/>
                    </a:lnTo>
                    <a:lnTo>
                      <a:pt x="265" y="157"/>
                    </a:lnTo>
                    <a:lnTo>
                      <a:pt x="265" y="154"/>
                    </a:lnTo>
                    <a:lnTo>
                      <a:pt x="265" y="154"/>
                    </a:lnTo>
                    <a:lnTo>
                      <a:pt x="268" y="145"/>
                    </a:lnTo>
                    <a:lnTo>
                      <a:pt x="268" y="140"/>
                    </a:lnTo>
                    <a:lnTo>
                      <a:pt x="267" y="137"/>
                    </a:lnTo>
                    <a:lnTo>
                      <a:pt x="267" y="137"/>
                    </a:lnTo>
                    <a:lnTo>
                      <a:pt x="261" y="133"/>
                    </a:lnTo>
                    <a:lnTo>
                      <a:pt x="259" y="129"/>
                    </a:lnTo>
                    <a:lnTo>
                      <a:pt x="258" y="126"/>
                    </a:lnTo>
                    <a:lnTo>
                      <a:pt x="258" y="126"/>
                    </a:lnTo>
                    <a:lnTo>
                      <a:pt x="257" y="122"/>
                    </a:lnTo>
                    <a:lnTo>
                      <a:pt x="252" y="119"/>
                    </a:lnTo>
                    <a:lnTo>
                      <a:pt x="248" y="116"/>
                    </a:lnTo>
                    <a:lnTo>
                      <a:pt x="244" y="115"/>
                    </a:lnTo>
                    <a:lnTo>
                      <a:pt x="244" y="115"/>
                    </a:lnTo>
                    <a:lnTo>
                      <a:pt x="241" y="113"/>
                    </a:lnTo>
                    <a:lnTo>
                      <a:pt x="237" y="112"/>
                    </a:lnTo>
                    <a:lnTo>
                      <a:pt x="230" y="106"/>
                    </a:lnTo>
                    <a:lnTo>
                      <a:pt x="230" y="106"/>
                    </a:lnTo>
                    <a:lnTo>
                      <a:pt x="223" y="102"/>
                    </a:lnTo>
                    <a:lnTo>
                      <a:pt x="221" y="98"/>
                    </a:lnTo>
                    <a:lnTo>
                      <a:pt x="218" y="92"/>
                    </a:lnTo>
                    <a:lnTo>
                      <a:pt x="218" y="92"/>
                    </a:lnTo>
                    <a:lnTo>
                      <a:pt x="218" y="91"/>
                    </a:lnTo>
                    <a:lnTo>
                      <a:pt x="218" y="91"/>
                    </a:lnTo>
                    <a:lnTo>
                      <a:pt x="211" y="89"/>
                    </a:lnTo>
                    <a:lnTo>
                      <a:pt x="211" y="89"/>
                    </a:lnTo>
                    <a:lnTo>
                      <a:pt x="210" y="89"/>
                    </a:lnTo>
                    <a:lnTo>
                      <a:pt x="208" y="86"/>
                    </a:lnTo>
                    <a:lnTo>
                      <a:pt x="208" y="86"/>
                    </a:lnTo>
                    <a:lnTo>
                      <a:pt x="207" y="89"/>
                    </a:lnTo>
                    <a:lnTo>
                      <a:pt x="204" y="92"/>
                    </a:lnTo>
                    <a:lnTo>
                      <a:pt x="203" y="95"/>
                    </a:lnTo>
                    <a:lnTo>
                      <a:pt x="203" y="98"/>
                    </a:lnTo>
                    <a:lnTo>
                      <a:pt x="203" y="98"/>
                    </a:lnTo>
                    <a:lnTo>
                      <a:pt x="201" y="101"/>
                    </a:lnTo>
                    <a:lnTo>
                      <a:pt x="201" y="103"/>
                    </a:lnTo>
                    <a:lnTo>
                      <a:pt x="198" y="105"/>
                    </a:lnTo>
                    <a:lnTo>
                      <a:pt x="196" y="106"/>
                    </a:lnTo>
                    <a:lnTo>
                      <a:pt x="196" y="106"/>
                    </a:lnTo>
                    <a:lnTo>
                      <a:pt x="191" y="106"/>
                    </a:lnTo>
                    <a:lnTo>
                      <a:pt x="189" y="109"/>
                    </a:lnTo>
                    <a:lnTo>
                      <a:pt x="186" y="113"/>
                    </a:lnTo>
                    <a:lnTo>
                      <a:pt x="184" y="118"/>
                    </a:lnTo>
                    <a:lnTo>
                      <a:pt x="184" y="118"/>
                    </a:lnTo>
                    <a:lnTo>
                      <a:pt x="186" y="123"/>
                    </a:lnTo>
                    <a:lnTo>
                      <a:pt x="187" y="126"/>
                    </a:lnTo>
                    <a:lnTo>
                      <a:pt x="187" y="129"/>
                    </a:lnTo>
                    <a:lnTo>
                      <a:pt x="187" y="130"/>
                    </a:lnTo>
                    <a:lnTo>
                      <a:pt x="187" y="130"/>
                    </a:lnTo>
                    <a:lnTo>
                      <a:pt x="184" y="133"/>
                    </a:lnTo>
                    <a:lnTo>
                      <a:pt x="180" y="136"/>
                    </a:lnTo>
                    <a:lnTo>
                      <a:pt x="176" y="136"/>
                    </a:lnTo>
                    <a:lnTo>
                      <a:pt x="172" y="136"/>
                    </a:lnTo>
                    <a:lnTo>
                      <a:pt x="172" y="136"/>
                    </a:lnTo>
                    <a:lnTo>
                      <a:pt x="166" y="136"/>
                    </a:lnTo>
                    <a:lnTo>
                      <a:pt x="157" y="135"/>
                    </a:lnTo>
                    <a:lnTo>
                      <a:pt x="157" y="135"/>
                    </a:lnTo>
                    <a:lnTo>
                      <a:pt x="153" y="133"/>
                    </a:lnTo>
                    <a:lnTo>
                      <a:pt x="150" y="132"/>
                    </a:lnTo>
                    <a:lnTo>
                      <a:pt x="149" y="132"/>
                    </a:lnTo>
                    <a:lnTo>
                      <a:pt x="146" y="135"/>
                    </a:lnTo>
                    <a:lnTo>
                      <a:pt x="146" y="135"/>
                    </a:lnTo>
                    <a:lnTo>
                      <a:pt x="140" y="152"/>
                    </a:lnTo>
                    <a:lnTo>
                      <a:pt x="137" y="162"/>
                    </a:lnTo>
                    <a:lnTo>
                      <a:pt x="136" y="164"/>
                    </a:lnTo>
                    <a:lnTo>
                      <a:pt x="136" y="166"/>
                    </a:lnTo>
                    <a:lnTo>
                      <a:pt x="136" y="166"/>
                    </a:lnTo>
                    <a:lnTo>
                      <a:pt x="139" y="169"/>
                    </a:lnTo>
                    <a:lnTo>
                      <a:pt x="139" y="170"/>
                    </a:lnTo>
                    <a:lnTo>
                      <a:pt x="139" y="173"/>
                    </a:lnTo>
                    <a:lnTo>
                      <a:pt x="136" y="173"/>
                    </a:lnTo>
                    <a:lnTo>
                      <a:pt x="136" y="173"/>
                    </a:lnTo>
                    <a:lnTo>
                      <a:pt x="130" y="173"/>
                    </a:lnTo>
                    <a:lnTo>
                      <a:pt x="125" y="170"/>
                    </a:lnTo>
                    <a:lnTo>
                      <a:pt x="125" y="170"/>
                    </a:lnTo>
                    <a:lnTo>
                      <a:pt x="123" y="170"/>
                    </a:lnTo>
                    <a:lnTo>
                      <a:pt x="119" y="171"/>
                    </a:lnTo>
                    <a:lnTo>
                      <a:pt x="115" y="173"/>
                    </a:lnTo>
                    <a:lnTo>
                      <a:pt x="111" y="173"/>
                    </a:lnTo>
                    <a:lnTo>
                      <a:pt x="111" y="173"/>
                    </a:lnTo>
                    <a:lnTo>
                      <a:pt x="103" y="176"/>
                    </a:lnTo>
                    <a:lnTo>
                      <a:pt x="101" y="177"/>
                    </a:lnTo>
                    <a:lnTo>
                      <a:pt x="101" y="179"/>
                    </a:lnTo>
                    <a:lnTo>
                      <a:pt x="101" y="180"/>
                    </a:lnTo>
                    <a:lnTo>
                      <a:pt x="101" y="180"/>
                    </a:lnTo>
                    <a:lnTo>
                      <a:pt x="103" y="181"/>
                    </a:lnTo>
                    <a:lnTo>
                      <a:pt x="105" y="186"/>
                    </a:lnTo>
                    <a:lnTo>
                      <a:pt x="105" y="193"/>
                    </a:lnTo>
                    <a:lnTo>
                      <a:pt x="105" y="193"/>
                    </a:lnTo>
                    <a:lnTo>
                      <a:pt x="106" y="197"/>
                    </a:lnTo>
                    <a:lnTo>
                      <a:pt x="108" y="203"/>
                    </a:lnTo>
                    <a:lnTo>
                      <a:pt x="111" y="207"/>
                    </a:lnTo>
                    <a:lnTo>
                      <a:pt x="111" y="211"/>
                    </a:lnTo>
                    <a:lnTo>
                      <a:pt x="111" y="211"/>
                    </a:lnTo>
                    <a:lnTo>
                      <a:pt x="109" y="214"/>
                    </a:lnTo>
                    <a:lnTo>
                      <a:pt x="106" y="217"/>
                    </a:lnTo>
                    <a:lnTo>
                      <a:pt x="103" y="220"/>
                    </a:lnTo>
                    <a:lnTo>
                      <a:pt x="102" y="223"/>
                    </a:lnTo>
                    <a:lnTo>
                      <a:pt x="102" y="223"/>
                    </a:lnTo>
                    <a:lnTo>
                      <a:pt x="103" y="230"/>
                    </a:lnTo>
                    <a:lnTo>
                      <a:pt x="102" y="232"/>
                    </a:lnTo>
                    <a:lnTo>
                      <a:pt x="102" y="232"/>
                    </a:lnTo>
                    <a:lnTo>
                      <a:pt x="102" y="232"/>
                    </a:lnTo>
                    <a:lnTo>
                      <a:pt x="95" y="237"/>
                    </a:lnTo>
                    <a:lnTo>
                      <a:pt x="88" y="240"/>
                    </a:lnTo>
                    <a:lnTo>
                      <a:pt x="88" y="240"/>
                    </a:lnTo>
                    <a:lnTo>
                      <a:pt x="81" y="244"/>
                    </a:lnTo>
                    <a:lnTo>
                      <a:pt x="77" y="245"/>
                    </a:lnTo>
                    <a:lnTo>
                      <a:pt x="75" y="247"/>
                    </a:lnTo>
                    <a:lnTo>
                      <a:pt x="75" y="247"/>
                    </a:lnTo>
                    <a:lnTo>
                      <a:pt x="74" y="251"/>
                    </a:lnTo>
                    <a:lnTo>
                      <a:pt x="71" y="252"/>
                    </a:lnTo>
                    <a:lnTo>
                      <a:pt x="67" y="254"/>
                    </a:lnTo>
                    <a:lnTo>
                      <a:pt x="62" y="254"/>
                    </a:lnTo>
                    <a:lnTo>
                      <a:pt x="62" y="254"/>
                    </a:lnTo>
                    <a:lnTo>
                      <a:pt x="54" y="254"/>
                    </a:lnTo>
                    <a:lnTo>
                      <a:pt x="51" y="255"/>
                    </a:lnTo>
                    <a:lnTo>
                      <a:pt x="48" y="258"/>
                    </a:lnTo>
                    <a:lnTo>
                      <a:pt x="48" y="258"/>
                    </a:lnTo>
                    <a:lnTo>
                      <a:pt x="44" y="262"/>
                    </a:lnTo>
                    <a:lnTo>
                      <a:pt x="42" y="264"/>
                    </a:lnTo>
                    <a:lnTo>
                      <a:pt x="38" y="265"/>
                    </a:lnTo>
                    <a:lnTo>
                      <a:pt x="38" y="265"/>
                    </a:lnTo>
                    <a:lnTo>
                      <a:pt x="35" y="266"/>
                    </a:lnTo>
                    <a:lnTo>
                      <a:pt x="33" y="265"/>
                    </a:lnTo>
                    <a:lnTo>
                      <a:pt x="28" y="262"/>
                    </a:lnTo>
                    <a:lnTo>
                      <a:pt x="28" y="262"/>
                    </a:lnTo>
                    <a:lnTo>
                      <a:pt x="25" y="262"/>
                    </a:lnTo>
                    <a:lnTo>
                      <a:pt x="23" y="264"/>
                    </a:lnTo>
                    <a:lnTo>
                      <a:pt x="18" y="265"/>
                    </a:lnTo>
                    <a:lnTo>
                      <a:pt x="18" y="265"/>
                    </a:lnTo>
                    <a:lnTo>
                      <a:pt x="17" y="265"/>
                    </a:lnTo>
                    <a:lnTo>
                      <a:pt x="14" y="268"/>
                    </a:lnTo>
                    <a:lnTo>
                      <a:pt x="13" y="269"/>
                    </a:lnTo>
                    <a:lnTo>
                      <a:pt x="10" y="271"/>
                    </a:lnTo>
                    <a:lnTo>
                      <a:pt x="10" y="271"/>
                    </a:lnTo>
                    <a:lnTo>
                      <a:pt x="4" y="272"/>
                    </a:lnTo>
                    <a:lnTo>
                      <a:pt x="3" y="272"/>
                    </a:lnTo>
                    <a:lnTo>
                      <a:pt x="3" y="275"/>
                    </a:lnTo>
                    <a:lnTo>
                      <a:pt x="3" y="275"/>
                    </a:lnTo>
                    <a:lnTo>
                      <a:pt x="1" y="279"/>
                    </a:lnTo>
                    <a:lnTo>
                      <a:pt x="0" y="283"/>
                    </a:lnTo>
                    <a:lnTo>
                      <a:pt x="0" y="283"/>
                    </a:lnTo>
                    <a:lnTo>
                      <a:pt x="3" y="296"/>
                    </a:lnTo>
                    <a:lnTo>
                      <a:pt x="3" y="296"/>
                    </a:lnTo>
                    <a:lnTo>
                      <a:pt x="10" y="301"/>
                    </a:lnTo>
                    <a:lnTo>
                      <a:pt x="16" y="303"/>
                    </a:lnTo>
                    <a:lnTo>
                      <a:pt x="17" y="305"/>
                    </a:lnTo>
                    <a:lnTo>
                      <a:pt x="18" y="306"/>
                    </a:lnTo>
                    <a:lnTo>
                      <a:pt x="18" y="306"/>
                    </a:lnTo>
                    <a:lnTo>
                      <a:pt x="21" y="329"/>
                    </a:lnTo>
                    <a:lnTo>
                      <a:pt x="21" y="329"/>
                    </a:lnTo>
                    <a:lnTo>
                      <a:pt x="21" y="329"/>
                    </a:lnTo>
                    <a:lnTo>
                      <a:pt x="21" y="329"/>
                    </a:lnTo>
                    <a:lnTo>
                      <a:pt x="31" y="336"/>
                    </a:lnTo>
                    <a:lnTo>
                      <a:pt x="34" y="339"/>
                    </a:lnTo>
                    <a:lnTo>
                      <a:pt x="35" y="340"/>
                    </a:lnTo>
                    <a:lnTo>
                      <a:pt x="35" y="340"/>
                    </a:lnTo>
                    <a:lnTo>
                      <a:pt x="37" y="346"/>
                    </a:lnTo>
                    <a:lnTo>
                      <a:pt x="40" y="349"/>
                    </a:lnTo>
                    <a:lnTo>
                      <a:pt x="44" y="352"/>
                    </a:lnTo>
                    <a:lnTo>
                      <a:pt x="44" y="352"/>
                    </a:lnTo>
                    <a:lnTo>
                      <a:pt x="57" y="359"/>
                    </a:lnTo>
                    <a:lnTo>
                      <a:pt x="57" y="359"/>
                    </a:lnTo>
                    <a:lnTo>
                      <a:pt x="57" y="357"/>
                    </a:lnTo>
                    <a:lnTo>
                      <a:pt x="62" y="357"/>
                    </a:lnTo>
                    <a:lnTo>
                      <a:pt x="62" y="357"/>
                    </a:lnTo>
                    <a:lnTo>
                      <a:pt x="67" y="360"/>
                    </a:lnTo>
                    <a:lnTo>
                      <a:pt x="67" y="360"/>
                    </a:lnTo>
                    <a:lnTo>
                      <a:pt x="69" y="356"/>
                    </a:lnTo>
                    <a:lnTo>
                      <a:pt x="74" y="353"/>
                    </a:lnTo>
                    <a:lnTo>
                      <a:pt x="79" y="350"/>
                    </a:lnTo>
                    <a:lnTo>
                      <a:pt x="85" y="349"/>
                    </a:lnTo>
                    <a:lnTo>
                      <a:pt x="85" y="349"/>
                    </a:lnTo>
                    <a:lnTo>
                      <a:pt x="91" y="352"/>
                    </a:lnTo>
                    <a:lnTo>
                      <a:pt x="96" y="356"/>
                    </a:lnTo>
                    <a:lnTo>
                      <a:pt x="102" y="360"/>
                    </a:lnTo>
                    <a:lnTo>
                      <a:pt x="103" y="363"/>
                    </a:lnTo>
                    <a:lnTo>
                      <a:pt x="103" y="364"/>
                    </a:lnTo>
                    <a:lnTo>
                      <a:pt x="103" y="364"/>
                    </a:lnTo>
                    <a:lnTo>
                      <a:pt x="96" y="376"/>
                    </a:lnTo>
                    <a:lnTo>
                      <a:pt x="92" y="381"/>
                    </a:lnTo>
                    <a:lnTo>
                      <a:pt x="88" y="384"/>
                    </a:lnTo>
                    <a:lnTo>
                      <a:pt x="88" y="384"/>
                    </a:lnTo>
                    <a:lnTo>
                      <a:pt x="81" y="384"/>
                    </a:lnTo>
                    <a:lnTo>
                      <a:pt x="81" y="384"/>
                    </a:lnTo>
                    <a:lnTo>
                      <a:pt x="79" y="390"/>
                    </a:lnTo>
                    <a:lnTo>
                      <a:pt x="79" y="390"/>
                    </a:lnTo>
                    <a:lnTo>
                      <a:pt x="81" y="393"/>
                    </a:lnTo>
                    <a:lnTo>
                      <a:pt x="82" y="396"/>
                    </a:lnTo>
                    <a:lnTo>
                      <a:pt x="88" y="404"/>
                    </a:lnTo>
                    <a:lnTo>
                      <a:pt x="88" y="404"/>
                    </a:lnTo>
                    <a:lnTo>
                      <a:pt x="89" y="405"/>
                    </a:lnTo>
                    <a:lnTo>
                      <a:pt x="89" y="408"/>
                    </a:lnTo>
                    <a:lnTo>
                      <a:pt x="86" y="411"/>
                    </a:lnTo>
                    <a:lnTo>
                      <a:pt x="82" y="411"/>
                    </a:lnTo>
                    <a:lnTo>
                      <a:pt x="79" y="410"/>
                    </a:lnTo>
                    <a:lnTo>
                      <a:pt x="79" y="410"/>
                    </a:lnTo>
                    <a:lnTo>
                      <a:pt x="77" y="408"/>
                    </a:lnTo>
                    <a:lnTo>
                      <a:pt x="74" y="411"/>
                    </a:lnTo>
                    <a:lnTo>
                      <a:pt x="74" y="414"/>
                    </a:lnTo>
                    <a:lnTo>
                      <a:pt x="75" y="417"/>
                    </a:lnTo>
                    <a:lnTo>
                      <a:pt x="75" y="417"/>
                    </a:lnTo>
                    <a:lnTo>
                      <a:pt x="77" y="420"/>
                    </a:lnTo>
                    <a:lnTo>
                      <a:pt x="77" y="424"/>
                    </a:lnTo>
                    <a:lnTo>
                      <a:pt x="78" y="428"/>
                    </a:lnTo>
                    <a:lnTo>
                      <a:pt x="81" y="430"/>
                    </a:lnTo>
                    <a:lnTo>
                      <a:pt x="81" y="430"/>
                    </a:lnTo>
                    <a:lnTo>
                      <a:pt x="84" y="431"/>
                    </a:lnTo>
                    <a:lnTo>
                      <a:pt x="86" y="434"/>
                    </a:lnTo>
                    <a:lnTo>
                      <a:pt x="91" y="438"/>
                    </a:lnTo>
                    <a:lnTo>
                      <a:pt x="94" y="438"/>
                    </a:lnTo>
                    <a:lnTo>
                      <a:pt x="94" y="438"/>
                    </a:lnTo>
                    <a:lnTo>
                      <a:pt x="98" y="439"/>
                    </a:lnTo>
                    <a:lnTo>
                      <a:pt x="101" y="442"/>
                    </a:lnTo>
                    <a:lnTo>
                      <a:pt x="103" y="447"/>
                    </a:lnTo>
                    <a:lnTo>
                      <a:pt x="103" y="447"/>
                    </a:lnTo>
                    <a:lnTo>
                      <a:pt x="106" y="449"/>
                    </a:lnTo>
                    <a:lnTo>
                      <a:pt x="109" y="452"/>
                    </a:lnTo>
                    <a:lnTo>
                      <a:pt x="111" y="454"/>
                    </a:lnTo>
                    <a:lnTo>
                      <a:pt x="111" y="454"/>
                    </a:lnTo>
                    <a:lnTo>
                      <a:pt x="111" y="455"/>
                    </a:lnTo>
                    <a:lnTo>
                      <a:pt x="111" y="455"/>
                    </a:lnTo>
                    <a:lnTo>
                      <a:pt x="116" y="454"/>
                    </a:lnTo>
                    <a:lnTo>
                      <a:pt x="119" y="454"/>
                    </a:lnTo>
                    <a:lnTo>
                      <a:pt x="120" y="452"/>
                    </a:lnTo>
                    <a:lnTo>
                      <a:pt x="120" y="452"/>
                    </a:lnTo>
                    <a:lnTo>
                      <a:pt x="122" y="451"/>
                    </a:lnTo>
                    <a:lnTo>
                      <a:pt x="125" y="451"/>
                    </a:lnTo>
                    <a:lnTo>
                      <a:pt x="129" y="451"/>
                    </a:lnTo>
                    <a:lnTo>
                      <a:pt x="133" y="454"/>
                    </a:lnTo>
                    <a:lnTo>
                      <a:pt x="133" y="454"/>
                    </a:lnTo>
                    <a:lnTo>
                      <a:pt x="147" y="466"/>
                    </a:lnTo>
                    <a:lnTo>
                      <a:pt x="166" y="478"/>
                    </a:lnTo>
                    <a:lnTo>
                      <a:pt x="166" y="478"/>
                    </a:lnTo>
                    <a:lnTo>
                      <a:pt x="173" y="482"/>
                    </a:lnTo>
                    <a:lnTo>
                      <a:pt x="181" y="486"/>
                    </a:lnTo>
                    <a:lnTo>
                      <a:pt x="190" y="489"/>
                    </a:lnTo>
                    <a:lnTo>
                      <a:pt x="196" y="491"/>
                    </a:lnTo>
                    <a:lnTo>
                      <a:pt x="196" y="491"/>
                    </a:lnTo>
                    <a:lnTo>
                      <a:pt x="201" y="491"/>
                    </a:lnTo>
                    <a:lnTo>
                      <a:pt x="206" y="492"/>
                    </a:lnTo>
                    <a:lnTo>
                      <a:pt x="211" y="493"/>
                    </a:lnTo>
                    <a:lnTo>
                      <a:pt x="217" y="495"/>
                    </a:lnTo>
                    <a:lnTo>
                      <a:pt x="217" y="495"/>
                    </a:lnTo>
                    <a:lnTo>
                      <a:pt x="221" y="495"/>
                    </a:lnTo>
                    <a:lnTo>
                      <a:pt x="221" y="495"/>
                    </a:lnTo>
                    <a:lnTo>
                      <a:pt x="223" y="493"/>
                    </a:lnTo>
                    <a:lnTo>
                      <a:pt x="225" y="491"/>
                    </a:lnTo>
                    <a:lnTo>
                      <a:pt x="225" y="491"/>
                    </a:lnTo>
                    <a:lnTo>
                      <a:pt x="228" y="489"/>
                    </a:lnTo>
                    <a:lnTo>
                      <a:pt x="230" y="492"/>
                    </a:lnTo>
                    <a:lnTo>
                      <a:pt x="231" y="495"/>
                    </a:lnTo>
                    <a:lnTo>
                      <a:pt x="231" y="499"/>
                    </a:lnTo>
                    <a:lnTo>
                      <a:pt x="231" y="499"/>
                    </a:lnTo>
                    <a:lnTo>
                      <a:pt x="231" y="502"/>
                    </a:lnTo>
                    <a:lnTo>
                      <a:pt x="233" y="506"/>
                    </a:lnTo>
                    <a:lnTo>
                      <a:pt x="233" y="506"/>
                    </a:lnTo>
                    <a:lnTo>
                      <a:pt x="235" y="499"/>
                    </a:lnTo>
                    <a:lnTo>
                      <a:pt x="235" y="499"/>
                    </a:lnTo>
                    <a:lnTo>
                      <a:pt x="238" y="495"/>
                    </a:lnTo>
                    <a:lnTo>
                      <a:pt x="241" y="492"/>
                    </a:lnTo>
                    <a:lnTo>
                      <a:pt x="247" y="489"/>
                    </a:lnTo>
                    <a:lnTo>
                      <a:pt x="247" y="489"/>
                    </a:lnTo>
                    <a:lnTo>
                      <a:pt x="250" y="488"/>
                    </a:lnTo>
                    <a:lnTo>
                      <a:pt x="252" y="488"/>
                    </a:lnTo>
                    <a:lnTo>
                      <a:pt x="259" y="491"/>
                    </a:lnTo>
                    <a:lnTo>
                      <a:pt x="259" y="491"/>
                    </a:lnTo>
                    <a:lnTo>
                      <a:pt x="264" y="492"/>
                    </a:lnTo>
                    <a:lnTo>
                      <a:pt x="268" y="492"/>
                    </a:lnTo>
                    <a:lnTo>
                      <a:pt x="272" y="492"/>
                    </a:lnTo>
                    <a:lnTo>
                      <a:pt x="278" y="496"/>
                    </a:lnTo>
                    <a:lnTo>
                      <a:pt x="278" y="496"/>
                    </a:lnTo>
                    <a:lnTo>
                      <a:pt x="284" y="495"/>
                    </a:lnTo>
                    <a:lnTo>
                      <a:pt x="284" y="495"/>
                    </a:lnTo>
                    <a:lnTo>
                      <a:pt x="288" y="492"/>
                    </a:lnTo>
                    <a:lnTo>
                      <a:pt x="292" y="488"/>
                    </a:lnTo>
                    <a:lnTo>
                      <a:pt x="292" y="488"/>
                    </a:lnTo>
                    <a:lnTo>
                      <a:pt x="295" y="483"/>
                    </a:lnTo>
                    <a:lnTo>
                      <a:pt x="296" y="482"/>
                    </a:lnTo>
                    <a:lnTo>
                      <a:pt x="298" y="481"/>
                    </a:lnTo>
                    <a:lnTo>
                      <a:pt x="298" y="481"/>
                    </a:lnTo>
                    <a:lnTo>
                      <a:pt x="301" y="481"/>
                    </a:lnTo>
                    <a:lnTo>
                      <a:pt x="303" y="479"/>
                    </a:lnTo>
                    <a:lnTo>
                      <a:pt x="306" y="475"/>
                    </a:lnTo>
                    <a:lnTo>
                      <a:pt x="312" y="472"/>
                    </a:lnTo>
                    <a:lnTo>
                      <a:pt x="312" y="472"/>
                    </a:lnTo>
                    <a:lnTo>
                      <a:pt x="318" y="471"/>
                    </a:lnTo>
                    <a:lnTo>
                      <a:pt x="323" y="472"/>
                    </a:lnTo>
                    <a:lnTo>
                      <a:pt x="328" y="472"/>
                    </a:lnTo>
                    <a:lnTo>
                      <a:pt x="330" y="472"/>
                    </a:lnTo>
                    <a:lnTo>
                      <a:pt x="330" y="472"/>
                    </a:lnTo>
                    <a:lnTo>
                      <a:pt x="336" y="469"/>
                    </a:lnTo>
                    <a:lnTo>
                      <a:pt x="337" y="469"/>
                    </a:lnTo>
                    <a:lnTo>
                      <a:pt x="339" y="471"/>
                    </a:lnTo>
                    <a:lnTo>
                      <a:pt x="339" y="471"/>
                    </a:lnTo>
                    <a:lnTo>
                      <a:pt x="340" y="472"/>
                    </a:lnTo>
                    <a:lnTo>
                      <a:pt x="342" y="475"/>
                    </a:lnTo>
                    <a:lnTo>
                      <a:pt x="345" y="481"/>
                    </a:lnTo>
                    <a:lnTo>
                      <a:pt x="345" y="481"/>
                    </a:lnTo>
                    <a:lnTo>
                      <a:pt x="347" y="483"/>
                    </a:lnTo>
                    <a:lnTo>
                      <a:pt x="350" y="485"/>
                    </a:lnTo>
                    <a:lnTo>
                      <a:pt x="355" y="486"/>
                    </a:lnTo>
                    <a:lnTo>
                      <a:pt x="355" y="486"/>
                    </a:lnTo>
                    <a:lnTo>
                      <a:pt x="357" y="485"/>
                    </a:lnTo>
                    <a:lnTo>
                      <a:pt x="357" y="485"/>
                    </a:lnTo>
                    <a:lnTo>
                      <a:pt x="360" y="483"/>
                    </a:lnTo>
                    <a:lnTo>
                      <a:pt x="364" y="483"/>
                    </a:lnTo>
                    <a:lnTo>
                      <a:pt x="367" y="486"/>
                    </a:lnTo>
                    <a:lnTo>
                      <a:pt x="367" y="489"/>
                    </a:lnTo>
                    <a:lnTo>
                      <a:pt x="367" y="489"/>
                    </a:lnTo>
                    <a:lnTo>
                      <a:pt x="369" y="495"/>
                    </a:lnTo>
                    <a:lnTo>
                      <a:pt x="369" y="498"/>
                    </a:lnTo>
                    <a:lnTo>
                      <a:pt x="372" y="498"/>
                    </a:lnTo>
                    <a:lnTo>
                      <a:pt x="372" y="498"/>
                    </a:lnTo>
                    <a:lnTo>
                      <a:pt x="373" y="498"/>
                    </a:lnTo>
                    <a:lnTo>
                      <a:pt x="376" y="499"/>
                    </a:lnTo>
                    <a:lnTo>
                      <a:pt x="377" y="502"/>
                    </a:lnTo>
                    <a:lnTo>
                      <a:pt x="377" y="506"/>
                    </a:lnTo>
                    <a:lnTo>
                      <a:pt x="377" y="506"/>
                    </a:lnTo>
                    <a:lnTo>
                      <a:pt x="379" y="517"/>
                    </a:lnTo>
                    <a:lnTo>
                      <a:pt x="377" y="523"/>
                    </a:lnTo>
                    <a:lnTo>
                      <a:pt x="374" y="529"/>
                    </a:lnTo>
                    <a:lnTo>
                      <a:pt x="374" y="529"/>
                    </a:lnTo>
                    <a:lnTo>
                      <a:pt x="369" y="534"/>
                    </a:lnTo>
                    <a:lnTo>
                      <a:pt x="364" y="542"/>
                    </a:lnTo>
                    <a:lnTo>
                      <a:pt x="362" y="547"/>
                    </a:lnTo>
                    <a:lnTo>
                      <a:pt x="360" y="551"/>
                    </a:lnTo>
                    <a:lnTo>
                      <a:pt x="360" y="551"/>
                    </a:lnTo>
                    <a:lnTo>
                      <a:pt x="362" y="554"/>
                    </a:lnTo>
                    <a:lnTo>
                      <a:pt x="360" y="557"/>
                    </a:lnTo>
                    <a:lnTo>
                      <a:pt x="362" y="560"/>
                    </a:lnTo>
                    <a:lnTo>
                      <a:pt x="363" y="559"/>
                    </a:lnTo>
                    <a:lnTo>
                      <a:pt x="363" y="559"/>
                    </a:lnTo>
                    <a:lnTo>
                      <a:pt x="369" y="559"/>
                    </a:lnTo>
                    <a:lnTo>
                      <a:pt x="373" y="559"/>
                    </a:lnTo>
                    <a:lnTo>
                      <a:pt x="377" y="560"/>
                    </a:lnTo>
                    <a:lnTo>
                      <a:pt x="379" y="561"/>
                    </a:lnTo>
                    <a:lnTo>
                      <a:pt x="379" y="561"/>
                    </a:lnTo>
                    <a:lnTo>
                      <a:pt x="379" y="561"/>
                    </a:lnTo>
                    <a:lnTo>
                      <a:pt x="377" y="566"/>
                    </a:lnTo>
                    <a:lnTo>
                      <a:pt x="379" y="570"/>
                    </a:lnTo>
                    <a:lnTo>
                      <a:pt x="380" y="573"/>
                    </a:lnTo>
                    <a:lnTo>
                      <a:pt x="383" y="576"/>
                    </a:lnTo>
                    <a:lnTo>
                      <a:pt x="383" y="576"/>
                    </a:lnTo>
                    <a:lnTo>
                      <a:pt x="386" y="576"/>
                    </a:lnTo>
                    <a:lnTo>
                      <a:pt x="389" y="577"/>
                    </a:lnTo>
                    <a:lnTo>
                      <a:pt x="390" y="580"/>
                    </a:lnTo>
                    <a:lnTo>
                      <a:pt x="389" y="583"/>
                    </a:lnTo>
                    <a:lnTo>
                      <a:pt x="389" y="583"/>
                    </a:lnTo>
                    <a:lnTo>
                      <a:pt x="387" y="590"/>
                    </a:lnTo>
                    <a:lnTo>
                      <a:pt x="387" y="591"/>
                    </a:lnTo>
                    <a:lnTo>
                      <a:pt x="389" y="593"/>
                    </a:lnTo>
                    <a:lnTo>
                      <a:pt x="389" y="593"/>
                    </a:lnTo>
                    <a:lnTo>
                      <a:pt x="396" y="594"/>
                    </a:lnTo>
                    <a:lnTo>
                      <a:pt x="397" y="594"/>
                    </a:lnTo>
                    <a:lnTo>
                      <a:pt x="398" y="597"/>
                    </a:lnTo>
                    <a:lnTo>
                      <a:pt x="398" y="597"/>
                    </a:lnTo>
                    <a:lnTo>
                      <a:pt x="398" y="600"/>
                    </a:lnTo>
                    <a:lnTo>
                      <a:pt x="400" y="603"/>
                    </a:lnTo>
                    <a:lnTo>
                      <a:pt x="403" y="604"/>
                    </a:lnTo>
                    <a:lnTo>
                      <a:pt x="408" y="603"/>
                    </a:lnTo>
                    <a:lnTo>
                      <a:pt x="408" y="603"/>
                    </a:lnTo>
                    <a:lnTo>
                      <a:pt x="413" y="601"/>
                    </a:lnTo>
                    <a:lnTo>
                      <a:pt x="414" y="600"/>
                    </a:lnTo>
                    <a:lnTo>
                      <a:pt x="415" y="601"/>
                    </a:lnTo>
                    <a:lnTo>
                      <a:pt x="415" y="601"/>
                    </a:lnTo>
                    <a:lnTo>
                      <a:pt x="417" y="603"/>
                    </a:lnTo>
                    <a:lnTo>
                      <a:pt x="418" y="604"/>
                    </a:lnTo>
                    <a:lnTo>
                      <a:pt x="420" y="607"/>
                    </a:lnTo>
                    <a:lnTo>
                      <a:pt x="423" y="608"/>
                    </a:lnTo>
                    <a:lnTo>
                      <a:pt x="423" y="608"/>
                    </a:lnTo>
                    <a:lnTo>
                      <a:pt x="424" y="608"/>
                    </a:lnTo>
                    <a:lnTo>
                      <a:pt x="425" y="607"/>
                    </a:lnTo>
                    <a:lnTo>
                      <a:pt x="425" y="604"/>
                    </a:lnTo>
                    <a:lnTo>
                      <a:pt x="425" y="598"/>
                    </a:lnTo>
                    <a:lnTo>
                      <a:pt x="424" y="595"/>
                    </a:lnTo>
                    <a:lnTo>
                      <a:pt x="424" y="595"/>
                    </a:lnTo>
                    <a:lnTo>
                      <a:pt x="423" y="594"/>
                    </a:lnTo>
                    <a:lnTo>
                      <a:pt x="424" y="590"/>
                    </a:lnTo>
                    <a:lnTo>
                      <a:pt x="424" y="588"/>
                    </a:lnTo>
                    <a:lnTo>
                      <a:pt x="425" y="588"/>
                    </a:lnTo>
                    <a:lnTo>
                      <a:pt x="425" y="588"/>
                    </a:lnTo>
                    <a:lnTo>
                      <a:pt x="428" y="588"/>
                    </a:lnTo>
                    <a:lnTo>
                      <a:pt x="431" y="588"/>
                    </a:lnTo>
                    <a:lnTo>
                      <a:pt x="434" y="587"/>
                    </a:lnTo>
                    <a:lnTo>
                      <a:pt x="437" y="584"/>
                    </a:lnTo>
                    <a:lnTo>
                      <a:pt x="437" y="584"/>
                    </a:lnTo>
                    <a:lnTo>
                      <a:pt x="438" y="583"/>
                    </a:lnTo>
                    <a:lnTo>
                      <a:pt x="440" y="583"/>
                    </a:lnTo>
                    <a:lnTo>
                      <a:pt x="442" y="584"/>
                    </a:lnTo>
                    <a:lnTo>
                      <a:pt x="447" y="584"/>
                    </a:lnTo>
                    <a:lnTo>
                      <a:pt x="448" y="584"/>
                    </a:lnTo>
                    <a:lnTo>
                      <a:pt x="448" y="583"/>
                    </a:lnTo>
                    <a:lnTo>
                      <a:pt x="448" y="583"/>
                    </a:lnTo>
                    <a:lnTo>
                      <a:pt x="450" y="581"/>
                    </a:lnTo>
                    <a:lnTo>
                      <a:pt x="451" y="581"/>
                    </a:lnTo>
                    <a:lnTo>
                      <a:pt x="455" y="583"/>
                    </a:lnTo>
                    <a:lnTo>
                      <a:pt x="458" y="583"/>
                    </a:lnTo>
                    <a:lnTo>
                      <a:pt x="462" y="583"/>
                    </a:lnTo>
                    <a:lnTo>
                      <a:pt x="462" y="583"/>
                    </a:lnTo>
                    <a:lnTo>
                      <a:pt x="467" y="581"/>
                    </a:lnTo>
                    <a:lnTo>
                      <a:pt x="469" y="583"/>
                    </a:lnTo>
                    <a:lnTo>
                      <a:pt x="471" y="583"/>
                    </a:lnTo>
                    <a:lnTo>
                      <a:pt x="474" y="581"/>
                    </a:lnTo>
                    <a:lnTo>
                      <a:pt x="474" y="581"/>
                    </a:lnTo>
                    <a:lnTo>
                      <a:pt x="476" y="577"/>
                    </a:lnTo>
                    <a:lnTo>
                      <a:pt x="479" y="574"/>
                    </a:lnTo>
                    <a:lnTo>
                      <a:pt x="484" y="573"/>
                    </a:lnTo>
                    <a:lnTo>
                      <a:pt x="486" y="573"/>
                    </a:lnTo>
                    <a:lnTo>
                      <a:pt x="486" y="573"/>
                    </a:lnTo>
                    <a:lnTo>
                      <a:pt x="489" y="576"/>
                    </a:lnTo>
                    <a:lnTo>
                      <a:pt x="494" y="578"/>
                    </a:lnTo>
                    <a:lnTo>
                      <a:pt x="499" y="580"/>
                    </a:lnTo>
                    <a:lnTo>
                      <a:pt x="499" y="580"/>
                    </a:lnTo>
                    <a:lnTo>
                      <a:pt x="505" y="581"/>
                    </a:lnTo>
                    <a:lnTo>
                      <a:pt x="505" y="584"/>
                    </a:lnTo>
                    <a:lnTo>
                      <a:pt x="503" y="588"/>
                    </a:lnTo>
                    <a:lnTo>
                      <a:pt x="503" y="588"/>
                    </a:lnTo>
                    <a:lnTo>
                      <a:pt x="505" y="593"/>
                    </a:lnTo>
                    <a:lnTo>
                      <a:pt x="511" y="595"/>
                    </a:lnTo>
                    <a:lnTo>
                      <a:pt x="515" y="600"/>
                    </a:lnTo>
                    <a:lnTo>
                      <a:pt x="519" y="601"/>
                    </a:lnTo>
                    <a:lnTo>
                      <a:pt x="519" y="601"/>
                    </a:lnTo>
                    <a:lnTo>
                      <a:pt x="523" y="604"/>
                    </a:lnTo>
                    <a:lnTo>
                      <a:pt x="523" y="604"/>
                    </a:lnTo>
                    <a:lnTo>
                      <a:pt x="525" y="603"/>
                    </a:lnTo>
                    <a:lnTo>
                      <a:pt x="529" y="603"/>
                    </a:lnTo>
                    <a:lnTo>
                      <a:pt x="530" y="603"/>
                    </a:lnTo>
                    <a:lnTo>
                      <a:pt x="532" y="601"/>
                    </a:lnTo>
                    <a:lnTo>
                      <a:pt x="532" y="601"/>
                    </a:lnTo>
                    <a:lnTo>
                      <a:pt x="535" y="598"/>
                    </a:lnTo>
                    <a:lnTo>
                      <a:pt x="536" y="598"/>
                    </a:lnTo>
                    <a:lnTo>
                      <a:pt x="539" y="600"/>
                    </a:lnTo>
                    <a:lnTo>
                      <a:pt x="542" y="601"/>
                    </a:lnTo>
                    <a:lnTo>
                      <a:pt x="542" y="601"/>
                    </a:lnTo>
                    <a:lnTo>
                      <a:pt x="543" y="604"/>
                    </a:lnTo>
                    <a:lnTo>
                      <a:pt x="545" y="604"/>
                    </a:lnTo>
                    <a:lnTo>
                      <a:pt x="547" y="604"/>
                    </a:lnTo>
                    <a:lnTo>
                      <a:pt x="550" y="601"/>
                    </a:lnTo>
                    <a:lnTo>
                      <a:pt x="550" y="601"/>
                    </a:lnTo>
                    <a:lnTo>
                      <a:pt x="552" y="600"/>
                    </a:lnTo>
                    <a:lnTo>
                      <a:pt x="553" y="600"/>
                    </a:lnTo>
                    <a:lnTo>
                      <a:pt x="556" y="603"/>
                    </a:lnTo>
                    <a:lnTo>
                      <a:pt x="556" y="605"/>
                    </a:lnTo>
                    <a:lnTo>
                      <a:pt x="554" y="608"/>
                    </a:lnTo>
                    <a:lnTo>
                      <a:pt x="554" y="608"/>
                    </a:lnTo>
                    <a:lnTo>
                      <a:pt x="553" y="611"/>
                    </a:lnTo>
                    <a:lnTo>
                      <a:pt x="553" y="614"/>
                    </a:lnTo>
                    <a:lnTo>
                      <a:pt x="556" y="618"/>
                    </a:lnTo>
                    <a:lnTo>
                      <a:pt x="559" y="622"/>
                    </a:lnTo>
                    <a:lnTo>
                      <a:pt x="559" y="622"/>
                    </a:lnTo>
                    <a:lnTo>
                      <a:pt x="562" y="624"/>
                    </a:lnTo>
                    <a:lnTo>
                      <a:pt x="563" y="622"/>
                    </a:lnTo>
                    <a:lnTo>
                      <a:pt x="563" y="618"/>
                    </a:lnTo>
                    <a:lnTo>
                      <a:pt x="563" y="615"/>
                    </a:lnTo>
                    <a:lnTo>
                      <a:pt x="563" y="615"/>
                    </a:lnTo>
                    <a:lnTo>
                      <a:pt x="563" y="612"/>
                    </a:lnTo>
                    <a:lnTo>
                      <a:pt x="567" y="608"/>
                    </a:lnTo>
                    <a:lnTo>
                      <a:pt x="574" y="605"/>
                    </a:lnTo>
                    <a:lnTo>
                      <a:pt x="584" y="601"/>
                    </a:lnTo>
                    <a:lnTo>
                      <a:pt x="584" y="601"/>
                    </a:lnTo>
                    <a:lnTo>
                      <a:pt x="596" y="597"/>
                    </a:lnTo>
                    <a:lnTo>
                      <a:pt x="606" y="591"/>
                    </a:lnTo>
                    <a:lnTo>
                      <a:pt x="613" y="587"/>
                    </a:lnTo>
                    <a:lnTo>
                      <a:pt x="615" y="584"/>
                    </a:lnTo>
                    <a:lnTo>
                      <a:pt x="615" y="584"/>
                    </a:lnTo>
                    <a:lnTo>
                      <a:pt x="618" y="583"/>
                    </a:lnTo>
                    <a:lnTo>
                      <a:pt x="623" y="584"/>
                    </a:lnTo>
                    <a:lnTo>
                      <a:pt x="627" y="585"/>
                    </a:lnTo>
                    <a:lnTo>
                      <a:pt x="630" y="585"/>
                    </a:lnTo>
                    <a:lnTo>
                      <a:pt x="631" y="584"/>
                    </a:lnTo>
                    <a:lnTo>
                      <a:pt x="631" y="584"/>
                    </a:lnTo>
                    <a:lnTo>
                      <a:pt x="638" y="581"/>
                    </a:lnTo>
                    <a:lnTo>
                      <a:pt x="645" y="580"/>
                    </a:lnTo>
                    <a:lnTo>
                      <a:pt x="659" y="580"/>
                    </a:lnTo>
                    <a:lnTo>
                      <a:pt x="659" y="580"/>
                    </a:lnTo>
                    <a:lnTo>
                      <a:pt x="662" y="578"/>
                    </a:lnTo>
                    <a:lnTo>
                      <a:pt x="664" y="577"/>
                    </a:lnTo>
                    <a:lnTo>
                      <a:pt x="669" y="571"/>
                    </a:lnTo>
                    <a:lnTo>
                      <a:pt x="669" y="571"/>
                    </a:lnTo>
                    <a:lnTo>
                      <a:pt x="674" y="567"/>
                    </a:lnTo>
                    <a:lnTo>
                      <a:pt x="675" y="564"/>
                    </a:lnTo>
                    <a:lnTo>
                      <a:pt x="678" y="564"/>
                    </a:lnTo>
                    <a:lnTo>
                      <a:pt x="678" y="564"/>
                    </a:lnTo>
                    <a:lnTo>
                      <a:pt x="682" y="561"/>
                    </a:lnTo>
                    <a:lnTo>
                      <a:pt x="685" y="559"/>
                    </a:lnTo>
                    <a:lnTo>
                      <a:pt x="686" y="556"/>
                    </a:lnTo>
                    <a:lnTo>
                      <a:pt x="688" y="554"/>
                    </a:lnTo>
                    <a:lnTo>
                      <a:pt x="688" y="554"/>
                    </a:lnTo>
                    <a:lnTo>
                      <a:pt x="689" y="551"/>
                    </a:lnTo>
                    <a:lnTo>
                      <a:pt x="693" y="550"/>
                    </a:lnTo>
                    <a:lnTo>
                      <a:pt x="696" y="549"/>
                    </a:lnTo>
                    <a:lnTo>
                      <a:pt x="698" y="547"/>
                    </a:lnTo>
                    <a:lnTo>
                      <a:pt x="698" y="547"/>
                    </a:lnTo>
                    <a:lnTo>
                      <a:pt x="699" y="544"/>
                    </a:lnTo>
                    <a:lnTo>
                      <a:pt x="702" y="543"/>
                    </a:lnTo>
                    <a:lnTo>
                      <a:pt x="705" y="542"/>
                    </a:lnTo>
                    <a:lnTo>
                      <a:pt x="706" y="539"/>
                    </a:lnTo>
                    <a:lnTo>
                      <a:pt x="706" y="539"/>
                    </a:lnTo>
                    <a:lnTo>
                      <a:pt x="708" y="537"/>
                    </a:lnTo>
                    <a:lnTo>
                      <a:pt x="709" y="536"/>
                    </a:lnTo>
                    <a:lnTo>
                      <a:pt x="712" y="534"/>
                    </a:lnTo>
                    <a:lnTo>
                      <a:pt x="713" y="533"/>
                    </a:lnTo>
                    <a:lnTo>
                      <a:pt x="713" y="533"/>
                    </a:lnTo>
                    <a:lnTo>
                      <a:pt x="713" y="530"/>
                    </a:lnTo>
                    <a:lnTo>
                      <a:pt x="713" y="526"/>
                    </a:lnTo>
                    <a:lnTo>
                      <a:pt x="713" y="523"/>
                    </a:lnTo>
                    <a:lnTo>
                      <a:pt x="715" y="522"/>
                    </a:lnTo>
                    <a:lnTo>
                      <a:pt x="715" y="522"/>
                    </a:lnTo>
                    <a:lnTo>
                      <a:pt x="716" y="520"/>
                    </a:lnTo>
                    <a:lnTo>
                      <a:pt x="716" y="517"/>
                    </a:lnTo>
                    <a:lnTo>
                      <a:pt x="713" y="513"/>
                    </a:lnTo>
                    <a:lnTo>
                      <a:pt x="713" y="513"/>
                    </a:lnTo>
                    <a:lnTo>
                      <a:pt x="715" y="512"/>
                    </a:lnTo>
                    <a:lnTo>
                      <a:pt x="718" y="510"/>
                    </a:lnTo>
                    <a:lnTo>
                      <a:pt x="725" y="508"/>
                    </a:lnTo>
                    <a:lnTo>
                      <a:pt x="725" y="508"/>
                    </a:lnTo>
                    <a:lnTo>
                      <a:pt x="729" y="503"/>
                    </a:lnTo>
                    <a:lnTo>
                      <a:pt x="732" y="498"/>
                    </a:lnTo>
                    <a:lnTo>
                      <a:pt x="732" y="498"/>
                    </a:lnTo>
                    <a:lnTo>
                      <a:pt x="733" y="493"/>
                    </a:lnTo>
                    <a:lnTo>
                      <a:pt x="736" y="491"/>
                    </a:lnTo>
                    <a:lnTo>
                      <a:pt x="742" y="488"/>
                    </a:lnTo>
                    <a:lnTo>
                      <a:pt x="742" y="488"/>
                    </a:lnTo>
                    <a:lnTo>
                      <a:pt x="745" y="485"/>
                    </a:lnTo>
                    <a:lnTo>
                      <a:pt x="746" y="482"/>
                    </a:lnTo>
                    <a:lnTo>
                      <a:pt x="746" y="475"/>
                    </a:lnTo>
                    <a:lnTo>
                      <a:pt x="746" y="475"/>
                    </a:lnTo>
                    <a:lnTo>
                      <a:pt x="746" y="471"/>
                    </a:lnTo>
                    <a:lnTo>
                      <a:pt x="747" y="471"/>
                    </a:lnTo>
                    <a:lnTo>
                      <a:pt x="749" y="469"/>
                    </a:lnTo>
                    <a:lnTo>
                      <a:pt x="747" y="468"/>
                    </a:lnTo>
                    <a:lnTo>
                      <a:pt x="747" y="468"/>
                    </a:lnTo>
                    <a:lnTo>
                      <a:pt x="747" y="466"/>
                    </a:lnTo>
                    <a:lnTo>
                      <a:pt x="749" y="464"/>
                    </a:lnTo>
                    <a:lnTo>
                      <a:pt x="752" y="461"/>
                    </a:lnTo>
                    <a:lnTo>
                      <a:pt x="754" y="458"/>
                    </a:lnTo>
                    <a:lnTo>
                      <a:pt x="754" y="458"/>
                    </a:lnTo>
                    <a:lnTo>
                      <a:pt x="757" y="456"/>
                    </a:lnTo>
                    <a:lnTo>
                      <a:pt x="754" y="456"/>
                    </a:lnTo>
                    <a:lnTo>
                      <a:pt x="752" y="455"/>
                    </a:lnTo>
                    <a:lnTo>
                      <a:pt x="749" y="456"/>
                    </a:lnTo>
                    <a:lnTo>
                      <a:pt x="749" y="456"/>
                    </a:lnTo>
                    <a:lnTo>
                      <a:pt x="747" y="456"/>
                    </a:lnTo>
                    <a:lnTo>
                      <a:pt x="746" y="456"/>
                    </a:lnTo>
                    <a:lnTo>
                      <a:pt x="743" y="455"/>
                    </a:lnTo>
                    <a:lnTo>
                      <a:pt x="742" y="452"/>
                    </a:lnTo>
                    <a:lnTo>
                      <a:pt x="740" y="452"/>
                    </a:lnTo>
                    <a:lnTo>
                      <a:pt x="739" y="454"/>
                    </a:lnTo>
                    <a:lnTo>
                      <a:pt x="739" y="454"/>
                    </a:lnTo>
                    <a:lnTo>
                      <a:pt x="736" y="455"/>
                    </a:lnTo>
                    <a:lnTo>
                      <a:pt x="733" y="454"/>
                    </a:lnTo>
                    <a:lnTo>
                      <a:pt x="732" y="451"/>
                    </a:lnTo>
                    <a:lnTo>
                      <a:pt x="732" y="451"/>
                    </a:lnTo>
                    <a:lnTo>
                      <a:pt x="733" y="449"/>
                    </a:lnTo>
                    <a:lnTo>
                      <a:pt x="733" y="449"/>
                    </a:lnTo>
                    <a:lnTo>
                      <a:pt x="743" y="445"/>
                    </a:lnTo>
                    <a:lnTo>
                      <a:pt x="750" y="442"/>
                    </a:lnTo>
                    <a:lnTo>
                      <a:pt x="750" y="442"/>
                    </a:lnTo>
                    <a:lnTo>
                      <a:pt x="752" y="441"/>
                    </a:lnTo>
                    <a:lnTo>
                      <a:pt x="750" y="439"/>
                    </a:lnTo>
                    <a:lnTo>
                      <a:pt x="749" y="437"/>
                    </a:lnTo>
                    <a:lnTo>
                      <a:pt x="745" y="434"/>
                    </a:lnTo>
                    <a:lnTo>
                      <a:pt x="740" y="432"/>
                    </a:lnTo>
                    <a:lnTo>
                      <a:pt x="740" y="432"/>
                    </a:lnTo>
                    <a:lnTo>
                      <a:pt x="737" y="431"/>
                    </a:lnTo>
                    <a:lnTo>
                      <a:pt x="733" y="428"/>
                    </a:lnTo>
                    <a:lnTo>
                      <a:pt x="730" y="424"/>
                    </a:lnTo>
                    <a:lnTo>
                      <a:pt x="726" y="422"/>
                    </a:lnTo>
                    <a:lnTo>
                      <a:pt x="726" y="422"/>
                    </a:lnTo>
                    <a:lnTo>
                      <a:pt x="725" y="422"/>
                    </a:lnTo>
                    <a:lnTo>
                      <a:pt x="728" y="421"/>
                    </a:lnTo>
                    <a:lnTo>
                      <a:pt x="730" y="421"/>
                    </a:lnTo>
                    <a:lnTo>
                      <a:pt x="735" y="422"/>
                    </a:lnTo>
                    <a:lnTo>
                      <a:pt x="735" y="422"/>
                    </a:lnTo>
                    <a:lnTo>
                      <a:pt x="743" y="425"/>
                    </a:lnTo>
                    <a:lnTo>
                      <a:pt x="747" y="425"/>
                    </a:lnTo>
                    <a:lnTo>
                      <a:pt x="749" y="425"/>
                    </a:lnTo>
                    <a:lnTo>
                      <a:pt x="749" y="425"/>
                    </a:lnTo>
                    <a:lnTo>
                      <a:pt x="750" y="424"/>
                    </a:lnTo>
                    <a:lnTo>
                      <a:pt x="749" y="422"/>
                    </a:lnTo>
                    <a:lnTo>
                      <a:pt x="745" y="418"/>
                    </a:lnTo>
                    <a:lnTo>
                      <a:pt x="736" y="410"/>
                    </a:lnTo>
                    <a:lnTo>
                      <a:pt x="736" y="410"/>
                    </a:lnTo>
                    <a:lnTo>
                      <a:pt x="735" y="407"/>
                    </a:lnTo>
                    <a:lnTo>
                      <a:pt x="735" y="404"/>
                    </a:lnTo>
                    <a:lnTo>
                      <a:pt x="735" y="403"/>
                    </a:lnTo>
                    <a:lnTo>
                      <a:pt x="733" y="400"/>
                    </a:lnTo>
                    <a:lnTo>
                      <a:pt x="733" y="400"/>
                    </a:lnTo>
                    <a:lnTo>
                      <a:pt x="730" y="397"/>
                    </a:lnTo>
                    <a:lnTo>
                      <a:pt x="728" y="391"/>
                    </a:lnTo>
                    <a:lnTo>
                      <a:pt x="723" y="381"/>
                    </a:lnTo>
                    <a:lnTo>
                      <a:pt x="723" y="381"/>
                    </a:lnTo>
                    <a:lnTo>
                      <a:pt x="720" y="377"/>
                    </a:lnTo>
                    <a:lnTo>
                      <a:pt x="716" y="376"/>
                    </a:lnTo>
                    <a:lnTo>
                      <a:pt x="712" y="373"/>
                    </a:lnTo>
                    <a:lnTo>
                      <a:pt x="709" y="371"/>
                    </a:lnTo>
                    <a:lnTo>
                      <a:pt x="709" y="371"/>
                    </a:lnTo>
                    <a:lnTo>
                      <a:pt x="708" y="367"/>
                    </a:lnTo>
                    <a:lnTo>
                      <a:pt x="709" y="363"/>
                    </a:lnTo>
                    <a:lnTo>
                      <a:pt x="712" y="359"/>
                    </a:lnTo>
                    <a:lnTo>
                      <a:pt x="716" y="356"/>
                    </a:lnTo>
                    <a:lnTo>
                      <a:pt x="716" y="356"/>
                    </a:lnTo>
                    <a:lnTo>
                      <a:pt x="720" y="353"/>
                    </a:lnTo>
                    <a:lnTo>
                      <a:pt x="722" y="350"/>
                    </a:lnTo>
                    <a:lnTo>
                      <a:pt x="722" y="347"/>
                    </a:lnTo>
                    <a:lnTo>
                      <a:pt x="723" y="347"/>
                    </a:lnTo>
                    <a:lnTo>
                      <a:pt x="723" y="347"/>
                    </a:lnTo>
                    <a:lnTo>
                      <a:pt x="726" y="347"/>
                    </a:lnTo>
                    <a:lnTo>
                      <a:pt x="729" y="347"/>
                    </a:lnTo>
                    <a:lnTo>
                      <a:pt x="730" y="344"/>
                    </a:lnTo>
                    <a:lnTo>
                      <a:pt x="733" y="342"/>
                    </a:lnTo>
                    <a:lnTo>
                      <a:pt x="733" y="342"/>
                    </a:lnTo>
                    <a:lnTo>
                      <a:pt x="735" y="339"/>
                    </a:lnTo>
                    <a:lnTo>
                      <a:pt x="737" y="337"/>
                    </a:lnTo>
                    <a:lnTo>
                      <a:pt x="740" y="337"/>
                    </a:lnTo>
                    <a:lnTo>
                      <a:pt x="742" y="336"/>
                    </a:lnTo>
                    <a:lnTo>
                      <a:pt x="742" y="336"/>
                    </a:lnTo>
                    <a:lnTo>
                      <a:pt x="746" y="335"/>
                    </a:lnTo>
                    <a:lnTo>
                      <a:pt x="752" y="333"/>
                    </a:lnTo>
                    <a:lnTo>
                      <a:pt x="756" y="333"/>
                    </a:lnTo>
                    <a:lnTo>
                      <a:pt x="760" y="330"/>
                    </a:lnTo>
                    <a:lnTo>
                      <a:pt x="760" y="330"/>
                    </a:lnTo>
                    <a:lnTo>
                      <a:pt x="762" y="329"/>
                    </a:lnTo>
                    <a:lnTo>
                      <a:pt x="762" y="327"/>
                    </a:lnTo>
                    <a:lnTo>
                      <a:pt x="760" y="325"/>
                    </a:lnTo>
                    <a:lnTo>
                      <a:pt x="756" y="322"/>
                    </a:lnTo>
                    <a:lnTo>
                      <a:pt x="752" y="320"/>
                    </a:lnTo>
                    <a:lnTo>
                      <a:pt x="752" y="320"/>
                    </a:lnTo>
                    <a:lnTo>
                      <a:pt x="747" y="322"/>
                    </a:lnTo>
                    <a:lnTo>
                      <a:pt x="743" y="320"/>
                    </a:lnTo>
                    <a:lnTo>
                      <a:pt x="739" y="318"/>
                    </a:lnTo>
                    <a:lnTo>
                      <a:pt x="736" y="315"/>
                    </a:lnTo>
                    <a:lnTo>
                      <a:pt x="736" y="315"/>
                    </a:lnTo>
                    <a:lnTo>
                      <a:pt x="735" y="313"/>
                    </a:lnTo>
                    <a:lnTo>
                      <a:pt x="732" y="313"/>
                    </a:lnTo>
                    <a:lnTo>
                      <a:pt x="726" y="318"/>
                    </a:lnTo>
                    <a:lnTo>
                      <a:pt x="720" y="323"/>
                    </a:lnTo>
                    <a:lnTo>
                      <a:pt x="715" y="329"/>
                    </a:lnTo>
                    <a:lnTo>
                      <a:pt x="715" y="329"/>
                    </a:lnTo>
                    <a:lnTo>
                      <a:pt x="712" y="329"/>
                    </a:lnTo>
                    <a:lnTo>
                      <a:pt x="709" y="329"/>
                    </a:lnTo>
                    <a:lnTo>
                      <a:pt x="706" y="326"/>
                    </a:lnTo>
                    <a:lnTo>
                      <a:pt x="703" y="320"/>
                    </a:lnTo>
                    <a:lnTo>
                      <a:pt x="705" y="316"/>
                    </a:lnTo>
                    <a:lnTo>
                      <a:pt x="705" y="316"/>
                    </a:lnTo>
                    <a:lnTo>
                      <a:pt x="705" y="313"/>
                    </a:lnTo>
                    <a:lnTo>
                      <a:pt x="705" y="312"/>
                    </a:lnTo>
                    <a:lnTo>
                      <a:pt x="701" y="310"/>
                    </a:lnTo>
                    <a:lnTo>
                      <a:pt x="695" y="309"/>
                    </a:lnTo>
                    <a:lnTo>
                      <a:pt x="688" y="310"/>
                    </a:lnTo>
                    <a:lnTo>
                      <a:pt x="688" y="310"/>
                    </a:lnTo>
                    <a:lnTo>
                      <a:pt x="685" y="309"/>
                    </a:lnTo>
                    <a:lnTo>
                      <a:pt x="682" y="308"/>
                    </a:lnTo>
                    <a:lnTo>
                      <a:pt x="682" y="303"/>
                    </a:lnTo>
                    <a:lnTo>
                      <a:pt x="682" y="301"/>
                    </a:lnTo>
                    <a:lnTo>
                      <a:pt x="684" y="293"/>
                    </a:lnTo>
                    <a:lnTo>
                      <a:pt x="685" y="291"/>
                    </a:lnTo>
                    <a:lnTo>
                      <a:pt x="688" y="291"/>
                    </a:lnTo>
                    <a:lnTo>
                      <a:pt x="688" y="291"/>
                    </a:lnTo>
                    <a:lnTo>
                      <a:pt x="693" y="291"/>
                    </a:lnTo>
                    <a:lnTo>
                      <a:pt x="699" y="291"/>
                    </a:lnTo>
                    <a:lnTo>
                      <a:pt x="702" y="291"/>
                    </a:lnTo>
                    <a:lnTo>
                      <a:pt x="703" y="289"/>
                    </a:lnTo>
                    <a:lnTo>
                      <a:pt x="706" y="288"/>
                    </a:lnTo>
                    <a:lnTo>
                      <a:pt x="708" y="283"/>
                    </a:lnTo>
                    <a:lnTo>
                      <a:pt x="708" y="283"/>
                    </a:lnTo>
                    <a:lnTo>
                      <a:pt x="709" y="281"/>
                    </a:lnTo>
                    <a:lnTo>
                      <a:pt x="711" y="278"/>
                    </a:lnTo>
                    <a:lnTo>
                      <a:pt x="715" y="276"/>
                    </a:lnTo>
                    <a:lnTo>
                      <a:pt x="720" y="276"/>
                    </a:lnTo>
                    <a:lnTo>
                      <a:pt x="723" y="274"/>
                    </a:lnTo>
                    <a:lnTo>
                      <a:pt x="726" y="271"/>
                    </a:lnTo>
                    <a:lnTo>
                      <a:pt x="726" y="271"/>
                    </a:lnTo>
                    <a:lnTo>
                      <a:pt x="733" y="264"/>
                    </a:lnTo>
                    <a:lnTo>
                      <a:pt x="740" y="259"/>
                    </a:lnTo>
                    <a:lnTo>
                      <a:pt x="745" y="258"/>
                    </a:lnTo>
                    <a:lnTo>
                      <a:pt x="747" y="258"/>
                    </a:lnTo>
                    <a:lnTo>
                      <a:pt x="750" y="259"/>
                    </a:lnTo>
                    <a:lnTo>
                      <a:pt x="753" y="261"/>
                    </a:lnTo>
                    <a:lnTo>
                      <a:pt x="753" y="261"/>
                    </a:lnTo>
                    <a:lnTo>
                      <a:pt x="756" y="262"/>
                    </a:lnTo>
                    <a:lnTo>
                      <a:pt x="756" y="265"/>
                    </a:lnTo>
                    <a:lnTo>
                      <a:pt x="754" y="268"/>
                    </a:lnTo>
                    <a:lnTo>
                      <a:pt x="752" y="271"/>
                    </a:lnTo>
                    <a:lnTo>
                      <a:pt x="746" y="278"/>
                    </a:lnTo>
                    <a:lnTo>
                      <a:pt x="743" y="282"/>
                    </a:lnTo>
                    <a:lnTo>
                      <a:pt x="743" y="282"/>
                    </a:lnTo>
                    <a:lnTo>
                      <a:pt x="742" y="286"/>
                    </a:lnTo>
                    <a:lnTo>
                      <a:pt x="742" y="289"/>
                    </a:lnTo>
                    <a:lnTo>
                      <a:pt x="742" y="292"/>
                    </a:lnTo>
                    <a:lnTo>
                      <a:pt x="740" y="295"/>
                    </a:lnTo>
                    <a:lnTo>
                      <a:pt x="740" y="295"/>
                    </a:lnTo>
                    <a:lnTo>
                      <a:pt x="739" y="298"/>
                    </a:lnTo>
                    <a:lnTo>
                      <a:pt x="740" y="298"/>
                    </a:lnTo>
                    <a:lnTo>
                      <a:pt x="745" y="298"/>
                    </a:lnTo>
                    <a:lnTo>
                      <a:pt x="752" y="295"/>
                    </a:lnTo>
                    <a:lnTo>
                      <a:pt x="752" y="295"/>
                    </a:lnTo>
                    <a:lnTo>
                      <a:pt x="766" y="285"/>
                    </a:lnTo>
                    <a:lnTo>
                      <a:pt x="781" y="278"/>
                    </a:lnTo>
                    <a:lnTo>
                      <a:pt x="781" y="278"/>
                    </a:lnTo>
                    <a:lnTo>
                      <a:pt x="784" y="276"/>
                    </a:lnTo>
                    <a:lnTo>
                      <a:pt x="789" y="276"/>
                    </a:lnTo>
                    <a:lnTo>
                      <a:pt x="789" y="276"/>
                    </a:lnTo>
                    <a:lnTo>
                      <a:pt x="791" y="272"/>
                    </a:lnTo>
                    <a:lnTo>
                      <a:pt x="793" y="269"/>
                    </a:lnTo>
                    <a:lnTo>
                      <a:pt x="793" y="269"/>
                    </a:lnTo>
                    <a:lnTo>
                      <a:pt x="810" y="262"/>
                    </a:lnTo>
                    <a:lnTo>
                      <a:pt x="818" y="257"/>
                    </a:lnTo>
                    <a:lnTo>
                      <a:pt x="823" y="254"/>
                    </a:lnTo>
                    <a:lnTo>
                      <a:pt x="823" y="254"/>
                    </a:lnTo>
                    <a:lnTo>
                      <a:pt x="828" y="247"/>
                    </a:lnTo>
                    <a:lnTo>
                      <a:pt x="831" y="242"/>
                    </a:lnTo>
                    <a:lnTo>
                      <a:pt x="834" y="242"/>
                    </a:lnTo>
                    <a:lnTo>
                      <a:pt x="834" y="242"/>
                    </a:lnTo>
                    <a:lnTo>
                      <a:pt x="835" y="242"/>
                    </a:lnTo>
                    <a:lnTo>
                      <a:pt x="838" y="244"/>
                    </a:lnTo>
                    <a:lnTo>
                      <a:pt x="840" y="245"/>
                    </a:lnTo>
                    <a:lnTo>
                      <a:pt x="844" y="247"/>
                    </a:lnTo>
                    <a:lnTo>
                      <a:pt x="844" y="247"/>
                    </a:lnTo>
                    <a:lnTo>
                      <a:pt x="852" y="247"/>
                    </a:lnTo>
                    <a:lnTo>
                      <a:pt x="855" y="245"/>
                    </a:lnTo>
                    <a:lnTo>
                      <a:pt x="854" y="242"/>
                    </a:lnTo>
                    <a:lnTo>
                      <a:pt x="854" y="242"/>
                    </a:lnTo>
                    <a:lnTo>
                      <a:pt x="852" y="240"/>
                    </a:lnTo>
                    <a:lnTo>
                      <a:pt x="854" y="238"/>
                    </a:lnTo>
                    <a:lnTo>
                      <a:pt x="859" y="237"/>
                    </a:lnTo>
                    <a:lnTo>
                      <a:pt x="859" y="237"/>
                    </a:lnTo>
                    <a:lnTo>
                      <a:pt x="864" y="235"/>
                    </a:lnTo>
                    <a:lnTo>
                      <a:pt x="867" y="232"/>
                    </a:lnTo>
                    <a:lnTo>
                      <a:pt x="868" y="230"/>
                    </a:lnTo>
                    <a:lnTo>
                      <a:pt x="871" y="228"/>
                    </a:lnTo>
                    <a:lnTo>
                      <a:pt x="871" y="228"/>
                    </a:lnTo>
                    <a:lnTo>
                      <a:pt x="874" y="228"/>
                    </a:lnTo>
                    <a:lnTo>
                      <a:pt x="875" y="227"/>
                    </a:lnTo>
                    <a:lnTo>
                      <a:pt x="876" y="223"/>
                    </a:lnTo>
                    <a:lnTo>
                      <a:pt x="878" y="218"/>
                    </a:lnTo>
                    <a:lnTo>
                      <a:pt x="879" y="217"/>
                    </a:lnTo>
                    <a:lnTo>
                      <a:pt x="881" y="215"/>
                    </a:lnTo>
                    <a:lnTo>
                      <a:pt x="881" y="215"/>
                    </a:lnTo>
                    <a:lnTo>
                      <a:pt x="884" y="217"/>
                    </a:lnTo>
                    <a:lnTo>
                      <a:pt x="886" y="220"/>
                    </a:lnTo>
                    <a:lnTo>
                      <a:pt x="891" y="221"/>
                    </a:lnTo>
                    <a:lnTo>
                      <a:pt x="893" y="221"/>
                    </a:lnTo>
                    <a:lnTo>
                      <a:pt x="893" y="221"/>
                    </a:lnTo>
                    <a:lnTo>
                      <a:pt x="899" y="223"/>
                    </a:lnTo>
                    <a:lnTo>
                      <a:pt x="899" y="223"/>
                    </a:lnTo>
                    <a:lnTo>
                      <a:pt x="902" y="218"/>
                    </a:lnTo>
                    <a:lnTo>
                      <a:pt x="902" y="218"/>
                    </a:lnTo>
                    <a:lnTo>
                      <a:pt x="902" y="210"/>
                    </a:lnTo>
                    <a:lnTo>
                      <a:pt x="901" y="204"/>
                    </a:lnTo>
                    <a:lnTo>
                      <a:pt x="901" y="204"/>
                    </a:lnTo>
                    <a:lnTo>
                      <a:pt x="901" y="200"/>
                    </a:lnTo>
                    <a:lnTo>
                      <a:pt x="901" y="196"/>
                    </a:lnTo>
                    <a:lnTo>
                      <a:pt x="901" y="190"/>
                    </a:lnTo>
                    <a:lnTo>
                      <a:pt x="901" y="190"/>
                    </a:lnTo>
                    <a:lnTo>
                      <a:pt x="899" y="184"/>
                    </a:lnTo>
                    <a:lnTo>
                      <a:pt x="901" y="180"/>
                    </a:lnTo>
                    <a:lnTo>
                      <a:pt x="902" y="179"/>
                    </a:lnTo>
                    <a:lnTo>
                      <a:pt x="902" y="179"/>
                    </a:lnTo>
                    <a:lnTo>
                      <a:pt x="906" y="177"/>
                    </a:lnTo>
                    <a:lnTo>
                      <a:pt x="909" y="174"/>
                    </a:lnTo>
                    <a:lnTo>
                      <a:pt x="912" y="173"/>
                    </a:lnTo>
                    <a:lnTo>
                      <a:pt x="915" y="173"/>
                    </a:lnTo>
                    <a:lnTo>
                      <a:pt x="916" y="173"/>
                    </a:lnTo>
                    <a:lnTo>
                      <a:pt x="916" y="173"/>
                    </a:lnTo>
                    <a:lnTo>
                      <a:pt x="920" y="174"/>
                    </a:lnTo>
                    <a:lnTo>
                      <a:pt x="925" y="176"/>
                    </a:lnTo>
                    <a:lnTo>
                      <a:pt x="929" y="176"/>
                    </a:lnTo>
                    <a:lnTo>
                      <a:pt x="930" y="174"/>
                    </a:lnTo>
                    <a:lnTo>
                      <a:pt x="930" y="173"/>
                    </a:lnTo>
                    <a:lnTo>
                      <a:pt x="930" y="173"/>
                    </a:lnTo>
                    <a:lnTo>
                      <a:pt x="932" y="170"/>
                    </a:lnTo>
                    <a:lnTo>
                      <a:pt x="933" y="169"/>
                    </a:lnTo>
                    <a:lnTo>
                      <a:pt x="936" y="166"/>
                    </a:lnTo>
                    <a:lnTo>
                      <a:pt x="937" y="163"/>
                    </a:lnTo>
                    <a:lnTo>
                      <a:pt x="937" y="163"/>
                    </a:lnTo>
                    <a:lnTo>
                      <a:pt x="939" y="159"/>
                    </a:lnTo>
                    <a:lnTo>
                      <a:pt x="942" y="156"/>
                    </a:lnTo>
                    <a:lnTo>
                      <a:pt x="945" y="153"/>
                    </a:lnTo>
                    <a:lnTo>
                      <a:pt x="947" y="150"/>
                    </a:lnTo>
                    <a:lnTo>
                      <a:pt x="947" y="150"/>
                    </a:lnTo>
                    <a:lnTo>
                      <a:pt x="950" y="139"/>
                    </a:lnTo>
                    <a:lnTo>
                      <a:pt x="953" y="133"/>
                    </a:lnTo>
                    <a:lnTo>
                      <a:pt x="956" y="130"/>
                    </a:lnTo>
                    <a:lnTo>
                      <a:pt x="956" y="130"/>
                    </a:lnTo>
                    <a:lnTo>
                      <a:pt x="957" y="128"/>
                    </a:lnTo>
                    <a:lnTo>
                      <a:pt x="957" y="126"/>
                    </a:lnTo>
                    <a:lnTo>
                      <a:pt x="956" y="122"/>
                    </a:lnTo>
                    <a:lnTo>
                      <a:pt x="954" y="116"/>
                    </a:lnTo>
                    <a:lnTo>
                      <a:pt x="954" y="116"/>
                    </a:lnTo>
                    <a:close/>
                    <a:moveTo>
                      <a:pt x="723" y="564"/>
                    </a:moveTo>
                    <a:lnTo>
                      <a:pt x="723" y="564"/>
                    </a:lnTo>
                    <a:lnTo>
                      <a:pt x="722" y="571"/>
                    </a:lnTo>
                    <a:lnTo>
                      <a:pt x="722" y="577"/>
                    </a:lnTo>
                    <a:lnTo>
                      <a:pt x="723" y="581"/>
                    </a:lnTo>
                    <a:lnTo>
                      <a:pt x="725" y="585"/>
                    </a:lnTo>
                    <a:lnTo>
                      <a:pt x="729" y="591"/>
                    </a:lnTo>
                    <a:lnTo>
                      <a:pt x="732" y="591"/>
                    </a:lnTo>
                    <a:lnTo>
                      <a:pt x="732" y="591"/>
                    </a:lnTo>
                    <a:lnTo>
                      <a:pt x="737" y="584"/>
                    </a:lnTo>
                    <a:lnTo>
                      <a:pt x="746" y="568"/>
                    </a:lnTo>
                    <a:lnTo>
                      <a:pt x="752" y="551"/>
                    </a:lnTo>
                    <a:lnTo>
                      <a:pt x="753" y="546"/>
                    </a:lnTo>
                    <a:lnTo>
                      <a:pt x="752" y="542"/>
                    </a:lnTo>
                    <a:lnTo>
                      <a:pt x="752" y="542"/>
                    </a:lnTo>
                    <a:lnTo>
                      <a:pt x="750" y="540"/>
                    </a:lnTo>
                    <a:lnTo>
                      <a:pt x="746" y="540"/>
                    </a:lnTo>
                    <a:lnTo>
                      <a:pt x="742" y="542"/>
                    </a:lnTo>
                    <a:lnTo>
                      <a:pt x="737" y="544"/>
                    </a:lnTo>
                    <a:lnTo>
                      <a:pt x="733" y="547"/>
                    </a:lnTo>
                    <a:lnTo>
                      <a:pt x="729" y="551"/>
                    </a:lnTo>
                    <a:lnTo>
                      <a:pt x="726" y="557"/>
                    </a:lnTo>
                    <a:lnTo>
                      <a:pt x="723" y="564"/>
                    </a:lnTo>
                    <a:lnTo>
                      <a:pt x="723" y="564"/>
                    </a:lnTo>
                    <a:close/>
                    <a:moveTo>
                      <a:pt x="554" y="628"/>
                    </a:moveTo>
                    <a:lnTo>
                      <a:pt x="554" y="628"/>
                    </a:lnTo>
                    <a:lnTo>
                      <a:pt x="549" y="631"/>
                    </a:lnTo>
                    <a:lnTo>
                      <a:pt x="542" y="635"/>
                    </a:lnTo>
                    <a:lnTo>
                      <a:pt x="540" y="638"/>
                    </a:lnTo>
                    <a:lnTo>
                      <a:pt x="537" y="642"/>
                    </a:lnTo>
                    <a:lnTo>
                      <a:pt x="537" y="645"/>
                    </a:lnTo>
                    <a:lnTo>
                      <a:pt x="539" y="651"/>
                    </a:lnTo>
                    <a:lnTo>
                      <a:pt x="539" y="651"/>
                    </a:lnTo>
                    <a:lnTo>
                      <a:pt x="542" y="654"/>
                    </a:lnTo>
                    <a:lnTo>
                      <a:pt x="546" y="656"/>
                    </a:lnTo>
                    <a:lnTo>
                      <a:pt x="550" y="656"/>
                    </a:lnTo>
                    <a:lnTo>
                      <a:pt x="554" y="656"/>
                    </a:lnTo>
                    <a:lnTo>
                      <a:pt x="563" y="654"/>
                    </a:lnTo>
                    <a:lnTo>
                      <a:pt x="564" y="651"/>
                    </a:lnTo>
                    <a:lnTo>
                      <a:pt x="566" y="649"/>
                    </a:lnTo>
                    <a:lnTo>
                      <a:pt x="566" y="649"/>
                    </a:lnTo>
                    <a:lnTo>
                      <a:pt x="567" y="644"/>
                    </a:lnTo>
                    <a:lnTo>
                      <a:pt x="572" y="639"/>
                    </a:lnTo>
                    <a:lnTo>
                      <a:pt x="574" y="634"/>
                    </a:lnTo>
                    <a:lnTo>
                      <a:pt x="574" y="629"/>
                    </a:lnTo>
                    <a:lnTo>
                      <a:pt x="574" y="629"/>
                    </a:lnTo>
                    <a:lnTo>
                      <a:pt x="574" y="629"/>
                    </a:lnTo>
                    <a:lnTo>
                      <a:pt x="572" y="628"/>
                    </a:lnTo>
                    <a:lnTo>
                      <a:pt x="567" y="628"/>
                    </a:lnTo>
                    <a:lnTo>
                      <a:pt x="554" y="628"/>
                    </a:lnTo>
                    <a:lnTo>
                      <a:pt x="554" y="628"/>
                    </a:lnTo>
                    <a:close/>
                  </a:path>
                </a:pathLst>
              </a:custGeom>
              <a:solidFill>
                <a:srgbClr val="FF0000"/>
              </a:solidFill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1" name="Freeform 5"/>
              <p:cNvSpPr/>
              <p:nvPr/>
            </p:nvSpPr>
            <p:spPr bwMode="auto">
              <a:xfrm>
                <a:off x="5983196" y="5207689"/>
                <a:ext cx="367164" cy="365355"/>
              </a:xfrm>
              <a:custGeom>
                <a:avLst/>
                <a:gdLst>
                  <a:gd name="T0" fmla="*/ 75 w 203"/>
                  <a:gd name="T1" fmla="*/ 194 h 202"/>
                  <a:gd name="T2" fmla="*/ 78 w 203"/>
                  <a:gd name="T3" fmla="*/ 189 h 202"/>
                  <a:gd name="T4" fmla="*/ 82 w 203"/>
                  <a:gd name="T5" fmla="*/ 187 h 202"/>
                  <a:gd name="T6" fmla="*/ 84 w 203"/>
                  <a:gd name="T7" fmla="*/ 189 h 202"/>
                  <a:gd name="T8" fmla="*/ 87 w 203"/>
                  <a:gd name="T9" fmla="*/ 197 h 202"/>
                  <a:gd name="T10" fmla="*/ 92 w 203"/>
                  <a:gd name="T11" fmla="*/ 200 h 202"/>
                  <a:gd name="T12" fmla="*/ 105 w 203"/>
                  <a:gd name="T13" fmla="*/ 202 h 202"/>
                  <a:gd name="T14" fmla="*/ 112 w 203"/>
                  <a:gd name="T15" fmla="*/ 200 h 202"/>
                  <a:gd name="T16" fmla="*/ 115 w 203"/>
                  <a:gd name="T17" fmla="*/ 199 h 202"/>
                  <a:gd name="T18" fmla="*/ 122 w 203"/>
                  <a:gd name="T19" fmla="*/ 193 h 202"/>
                  <a:gd name="T20" fmla="*/ 123 w 203"/>
                  <a:gd name="T21" fmla="*/ 190 h 202"/>
                  <a:gd name="T22" fmla="*/ 123 w 203"/>
                  <a:gd name="T23" fmla="*/ 84 h 202"/>
                  <a:gd name="T24" fmla="*/ 126 w 203"/>
                  <a:gd name="T25" fmla="*/ 82 h 202"/>
                  <a:gd name="T26" fmla="*/ 136 w 203"/>
                  <a:gd name="T27" fmla="*/ 81 h 202"/>
                  <a:gd name="T28" fmla="*/ 139 w 203"/>
                  <a:gd name="T29" fmla="*/ 78 h 202"/>
                  <a:gd name="T30" fmla="*/ 139 w 203"/>
                  <a:gd name="T31" fmla="*/ 23 h 202"/>
                  <a:gd name="T32" fmla="*/ 155 w 203"/>
                  <a:gd name="T33" fmla="*/ 21 h 202"/>
                  <a:gd name="T34" fmla="*/ 163 w 203"/>
                  <a:gd name="T35" fmla="*/ 17 h 202"/>
                  <a:gd name="T36" fmla="*/ 172 w 203"/>
                  <a:gd name="T37" fmla="*/ 16 h 202"/>
                  <a:gd name="T38" fmla="*/ 177 w 203"/>
                  <a:gd name="T39" fmla="*/ 21 h 202"/>
                  <a:gd name="T40" fmla="*/ 180 w 203"/>
                  <a:gd name="T41" fmla="*/ 23 h 202"/>
                  <a:gd name="T42" fmla="*/ 186 w 203"/>
                  <a:gd name="T43" fmla="*/ 19 h 202"/>
                  <a:gd name="T44" fmla="*/ 192 w 203"/>
                  <a:gd name="T45" fmla="*/ 16 h 202"/>
                  <a:gd name="T46" fmla="*/ 203 w 203"/>
                  <a:gd name="T47" fmla="*/ 13 h 202"/>
                  <a:gd name="T48" fmla="*/ 201 w 203"/>
                  <a:gd name="T49" fmla="*/ 10 h 202"/>
                  <a:gd name="T50" fmla="*/ 200 w 203"/>
                  <a:gd name="T51" fmla="*/ 9 h 202"/>
                  <a:gd name="T52" fmla="*/ 187 w 203"/>
                  <a:gd name="T53" fmla="*/ 9 h 202"/>
                  <a:gd name="T54" fmla="*/ 167 w 203"/>
                  <a:gd name="T55" fmla="*/ 12 h 202"/>
                  <a:gd name="T56" fmla="*/ 149 w 203"/>
                  <a:gd name="T57" fmla="*/ 14 h 202"/>
                  <a:gd name="T58" fmla="*/ 143 w 203"/>
                  <a:gd name="T59" fmla="*/ 13 h 202"/>
                  <a:gd name="T60" fmla="*/ 123 w 203"/>
                  <a:gd name="T61" fmla="*/ 13 h 202"/>
                  <a:gd name="T62" fmla="*/ 102 w 203"/>
                  <a:gd name="T63" fmla="*/ 9 h 202"/>
                  <a:gd name="T64" fmla="*/ 47 w 203"/>
                  <a:gd name="T65" fmla="*/ 9 h 202"/>
                  <a:gd name="T66" fmla="*/ 40 w 203"/>
                  <a:gd name="T67" fmla="*/ 7 h 202"/>
                  <a:gd name="T68" fmla="*/ 33 w 203"/>
                  <a:gd name="T69" fmla="*/ 4 h 202"/>
                  <a:gd name="T70" fmla="*/ 26 w 203"/>
                  <a:gd name="T71" fmla="*/ 2 h 202"/>
                  <a:gd name="T72" fmla="*/ 18 w 203"/>
                  <a:gd name="T73" fmla="*/ 3 h 202"/>
                  <a:gd name="T74" fmla="*/ 14 w 203"/>
                  <a:gd name="T75" fmla="*/ 4 h 202"/>
                  <a:gd name="T76" fmla="*/ 13 w 203"/>
                  <a:gd name="T77" fmla="*/ 0 h 202"/>
                  <a:gd name="T78" fmla="*/ 10 w 203"/>
                  <a:gd name="T79" fmla="*/ 0 h 202"/>
                  <a:gd name="T80" fmla="*/ 6 w 203"/>
                  <a:gd name="T81" fmla="*/ 2 h 202"/>
                  <a:gd name="T82" fmla="*/ 0 w 203"/>
                  <a:gd name="T83" fmla="*/ 6 h 202"/>
                  <a:gd name="T84" fmla="*/ 0 w 203"/>
                  <a:gd name="T85" fmla="*/ 10 h 202"/>
                  <a:gd name="T86" fmla="*/ 9 w 203"/>
                  <a:gd name="T87" fmla="*/ 26 h 202"/>
                  <a:gd name="T88" fmla="*/ 17 w 203"/>
                  <a:gd name="T89" fmla="*/ 41 h 202"/>
                  <a:gd name="T90" fmla="*/ 24 w 203"/>
                  <a:gd name="T91" fmla="*/ 58 h 202"/>
                  <a:gd name="T92" fmla="*/ 33 w 203"/>
                  <a:gd name="T93" fmla="*/ 77 h 202"/>
                  <a:gd name="T94" fmla="*/ 41 w 203"/>
                  <a:gd name="T95" fmla="*/ 92 h 202"/>
                  <a:gd name="T96" fmla="*/ 41 w 203"/>
                  <a:gd name="T97" fmla="*/ 99 h 202"/>
                  <a:gd name="T98" fmla="*/ 41 w 203"/>
                  <a:gd name="T99" fmla="*/ 114 h 202"/>
                  <a:gd name="T100" fmla="*/ 41 w 203"/>
                  <a:gd name="T101" fmla="*/ 119 h 202"/>
                  <a:gd name="T102" fmla="*/ 47 w 203"/>
                  <a:gd name="T103" fmla="*/ 145 h 202"/>
                  <a:gd name="T104" fmla="*/ 50 w 203"/>
                  <a:gd name="T105" fmla="*/ 165 h 202"/>
                  <a:gd name="T106" fmla="*/ 55 w 203"/>
                  <a:gd name="T107" fmla="*/ 179 h 202"/>
                  <a:gd name="T108" fmla="*/ 58 w 203"/>
                  <a:gd name="T109" fmla="*/ 183 h 202"/>
                  <a:gd name="T110" fmla="*/ 68 w 203"/>
                  <a:gd name="T111" fmla="*/ 196 h 202"/>
                  <a:gd name="T112" fmla="*/ 72 w 203"/>
                  <a:gd name="T113" fmla="*/ 196 h 202"/>
                  <a:gd name="T114" fmla="*/ 75 w 203"/>
                  <a:gd name="T115" fmla="*/ 194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3" h="202">
                    <a:moveTo>
                      <a:pt x="75" y="194"/>
                    </a:moveTo>
                    <a:lnTo>
                      <a:pt x="75" y="194"/>
                    </a:lnTo>
                    <a:lnTo>
                      <a:pt x="75" y="192"/>
                    </a:lnTo>
                    <a:lnTo>
                      <a:pt x="78" y="189"/>
                    </a:lnTo>
                    <a:lnTo>
                      <a:pt x="81" y="187"/>
                    </a:lnTo>
                    <a:lnTo>
                      <a:pt x="82" y="187"/>
                    </a:lnTo>
                    <a:lnTo>
                      <a:pt x="84" y="189"/>
                    </a:lnTo>
                    <a:lnTo>
                      <a:pt x="84" y="189"/>
                    </a:lnTo>
                    <a:lnTo>
                      <a:pt x="85" y="193"/>
                    </a:lnTo>
                    <a:lnTo>
                      <a:pt x="87" y="197"/>
                    </a:lnTo>
                    <a:lnTo>
                      <a:pt x="89" y="200"/>
                    </a:lnTo>
                    <a:lnTo>
                      <a:pt x="92" y="200"/>
                    </a:lnTo>
                    <a:lnTo>
                      <a:pt x="92" y="200"/>
                    </a:lnTo>
                    <a:lnTo>
                      <a:pt x="105" y="202"/>
                    </a:lnTo>
                    <a:lnTo>
                      <a:pt x="109" y="202"/>
                    </a:lnTo>
                    <a:lnTo>
                      <a:pt x="112" y="200"/>
                    </a:lnTo>
                    <a:lnTo>
                      <a:pt x="112" y="200"/>
                    </a:lnTo>
                    <a:lnTo>
                      <a:pt x="115" y="199"/>
                    </a:lnTo>
                    <a:lnTo>
                      <a:pt x="119" y="196"/>
                    </a:lnTo>
                    <a:lnTo>
                      <a:pt x="122" y="193"/>
                    </a:lnTo>
                    <a:lnTo>
                      <a:pt x="123" y="190"/>
                    </a:lnTo>
                    <a:lnTo>
                      <a:pt x="123" y="190"/>
                    </a:lnTo>
                    <a:lnTo>
                      <a:pt x="123" y="84"/>
                    </a:lnTo>
                    <a:lnTo>
                      <a:pt x="123" y="84"/>
                    </a:lnTo>
                    <a:lnTo>
                      <a:pt x="123" y="84"/>
                    </a:lnTo>
                    <a:lnTo>
                      <a:pt x="126" y="82"/>
                    </a:lnTo>
                    <a:lnTo>
                      <a:pt x="131" y="82"/>
                    </a:lnTo>
                    <a:lnTo>
                      <a:pt x="136" y="81"/>
                    </a:lnTo>
                    <a:lnTo>
                      <a:pt x="139" y="80"/>
                    </a:lnTo>
                    <a:lnTo>
                      <a:pt x="139" y="78"/>
                    </a:lnTo>
                    <a:lnTo>
                      <a:pt x="139" y="78"/>
                    </a:lnTo>
                    <a:lnTo>
                      <a:pt x="139" y="23"/>
                    </a:lnTo>
                    <a:lnTo>
                      <a:pt x="139" y="23"/>
                    </a:lnTo>
                    <a:lnTo>
                      <a:pt x="155" y="21"/>
                    </a:lnTo>
                    <a:lnTo>
                      <a:pt x="155" y="21"/>
                    </a:lnTo>
                    <a:lnTo>
                      <a:pt x="163" y="17"/>
                    </a:lnTo>
                    <a:lnTo>
                      <a:pt x="169" y="16"/>
                    </a:lnTo>
                    <a:lnTo>
                      <a:pt x="172" y="16"/>
                    </a:lnTo>
                    <a:lnTo>
                      <a:pt x="172" y="16"/>
                    </a:lnTo>
                    <a:lnTo>
                      <a:pt x="177" y="21"/>
                    </a:lnTo>
                    <a:lnTo>
                      <a:pt x="179" y="23"/>
                    </a:lnTo>
                    <a:lnTo>
                      <a:pt x="180" y="23"/>
                    </a:lnTo>
                    <a:lnTo>
                      <a:pt x="180" y="23"/>
                    </a:lnTo>
                    <a:lnTo>
                      <a:pt x="186" y="19"/>
                    </a:lnTo>
                    <a:lnTo>
                      <a:pt x="189" y="16"/>
                    </a:lnTo>
                    <a:lnTo>
                      <a:pt x="192" y="16"/>
                    </a:lnTo>
                    <a:lnTo>
                      <a:pt x="192" y="16"/>
                    </a:lnTo>
                    <a:lnTo>
                      <a:pt x="203" y="13"/>
                    </a:lnTo>
                    <a:lnTo>
                      <a:pt x="203" y="13"/>
                    </a:lnTo>
                    <a:lnTo>
                      <a:pt x="201" y="10"/>
                    </a:lnTo>
                    <a:lnTo>
                      <a:pt x="201" y="10"/>
                    </a:lnTo>
                    <a:lnTo>
                      <a:pt x="200" y="9"/>
                    </a:lnTo>
                    <a:lnTo>
                      <a:pt x="197" y="9"/>
                    </a:lnTo>
                    <a:lnTo>
                      <a:pt x="187" y="9"/>
                    </a:lnTo>
                    <a:lnTo>
                      <a:pt x="167" y="12"/>
                    </a:lnTo>
                    <a:lnTo>
                      <a:pt x="167" y="12"/>
                    </a:lnTo>
                    <a:lnTo>
                      <a:pt x="156" y="14"/>
                    </a:lnTo>
                    <a:lnTo>
                      <a:pt x="149" y="14"/>
                    </a:lnTo>
                    <a:lnTo>
                      <a:pt x="143" y="13"/>
                    </a:lnTo>
                    <a:lnTo>
                      <a:pt x="143" y="13"/>
                    </a:lnTo>
                    <a:lnTo>
                      <a:pt x="136" y="13"/>
                    </a:lnTo>
                    <a:lnTo>
                      <a:pt x="123" y="13"/>
                    </a:lnTo>
                    <a:lnTo>
                      <a:pt x="108" y="13"/>
                    </a:lnTo>
                    <a:lnTo>
                      <a:pt x="102" y="9"/>
                    </a:lnTo>
                    <a:lnTo>
                      <a:pt x="102" y="9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0" y="7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0" y="2"/>
                    </a:lnTo>
                    <a:lnTo>
                      <a:pt x="26" y="2"/>
                    </a:lnTo>
                    <a:lnTo>
                      <a:pt x="21" y="2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9" y="26"/>
                    </a:lnTo>
                    <a:lnTo>
                      <a:pt x="9" y="26"/>
                    </a:lnTo>
                    <a:lnTo>
                      <a:pt x="17" y="41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8" y="68"/>
                    </a:lnTo>
                    <a:lnTo>
                      <a:pt x="33" y="77"/>
                    </a:lnTo>
                    <a:lnTo>
                      <a:pt x="38" y="85"/>
                    </a:lnTo>
                    <a:lnTo>
                      <a:pt x="41" y="92"/>
                    </a:lnTo>
                    <a:lnTo>
                      <a:pt x="41" y="92"/>
                    </a:lnTo>
                    <a:lnTo>
                      <a:pt x="41" y="99"/>
                    </a:lnTo>
                    <a:lnTo>
                      <a:pt x="41" y="107"/>
                    </a:lnTo>
                    <a:lnTo>
                      <a:pt x="41" y="114"/>
                    </a:lnTo>
                    <a:lnTo>
                      <a:pt x="41" y="119"/>
                    </a:lnTo>
                    <a:lnTo>
                      <a:pt x="41" y="119"/>
                    </a:lnTo>
                    <a:lnTo>
                      <a:pt x="45" y="131"/>
                    </a:lnTo>
                    <a:lnTo>
                      <a:pt x="47" y="145"/>
                    </a:lnTo>
                    <a:lnTo>
                      <a:pt x="47" y="145"/>
                    </a:lnTo>
                    <a:lnTo>
                      <a:pt x="50" y="165"/>
                    </a:lnTo>
                    <a:lnTo>
                      <a:pt x="53" y="175"/>
                    </a:lnTo>
                    <a:lnTo>
                      <a:pt x="55" y="179"/>
                    </a:lnTo>
                    <a:lnTo>
                      <a:pt x="58" y="183"/>
                    </a:lnTo>
                    <a:lnTo>
                      <a:pt x="58" y="183"/>
                    </a:lnTo>
                    <a:lnTo>
                      <a:pt x="64" y="189"/>
                    </a:lnTo>
                    <a:lnTo>
                      <a:pt x="68" y="196"/>
                    </a:lnTo>
                    <a:lnTo>
                      <a:pt x="68" y="196"/>
                    </a:lnTo>
                    <a:lnTo>
                      <a:pt x="72" y="196"/>
                    </a:lnTo>
                    <a:lnTo>
                      <a:pt x="74" y="196"/>
                    </a:lnTo>
                    <a:lnTo>
                      <a:pt x="75" y="194"/>
                    </a:lnTo>
                    <a:lnTo>
                      <a:pt x="75" y="19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2" name="Freeform 6"/>
              <p:cNvSpPr/>
              <p:nvPr/>
            </p:nvSpPr>
            <p:spPr bwMode="auto">
              <a:xfrm>
                <a:off x="6350359" y="5167898"/>
                <a:ext cx="227895" cy="202573"/>
              </a:xfrm>
              <a:custGeom>
                <a:avLst/>
                <a:gdLst>
                  <a:gd name="T0" fmla="*/ 82 w 126"/>
                  <a:gd name="T1" fmla="*/ 0 h 112"/>
                  <a:gd name="T2" fmla="*/ 68 w 126"/>
                  <a:gd name="T3" fmla="*/ 0 h 112"/>
                  <a:gd name="T4" fmla="*/ 61 w 126"/>
                  <a:gd name="T5" fmla="*/ 4 h 112"/>
                  <a:gd name="T6" fmla="*/ 59 w 126"/>
                  <a:gd name="T7" fmla="*/ 8 h 112"/>
                  <a:gd name="T8" fmla="*/ 58 w 126"/>
                  <a:gd name="T9" fmla="*/ 11 h 112"/>
                  <a:gd name="T10" fmla="*/ 50 w 126"/>
                  <a:gd name="T11" fmla="*/ 18 h 112"/>
                  <a:gd name="T12" fmla="*/ 45 w 126"/>
                  <a:gd name="T13" fmla="*/ 19 h 112"/>
                  <a:gd name="T14" fmla="*/ 35 w 126"/>
                  <a:gd name="T15" fmla="*/ 28 h 112"/>
                  <a:gd name="T16" fmla="*/ 28 w 126"/>
                  <a:gd name="T17" fmla="*/ 38 h 112"/>
                  <a:gd name="T18" fmla="*/ 24 w 126"/>
                  <a:gd name="T19" fmla="*/ 38 h 112"/>
                  <a:gd name="T20" fmla="*/ 8 w 126"/>
                  <a:gd name="T21" fmla="*/ 34 h 112"/>
                  <a:gd name="T22" fmla="*/ 0 w 126"/>
                  <a:gd name="T23" fmla="*/ 35 h 112"/>
                  <a:gd name="T24" fmla="*/ 4 w 126"/>
                  <a:gd name="T25" fmla="*/ 42 h 112"/>
                  <a:gd name="T26" fmla="*/ 8 w 126"/>
                  <a:gd name="T27" fmla="*/ 45 h 112"/>
                  <a:gd name="T28" fmla="*/ 13 w 126"/>
                  <a:gd name="T29" fmla="*/ 53 h 112"/>
                  <a:gd name="T30" fmla="*/ 15 w 126"/>
                  <a:gd name="T31" fmla="*/ 62 h 112"/>
                  <a:gd name="T32" fmla="*/ 18 w 126"/>
                  <a:gd name="T33" fmla="*/ 63 h 112"/>
                  <a:gd name="T34" fmla="*/ 33 w 126"/>
                  <a:gd name="T35" fmla="*/ 72 h 112"/>
                  <a:gd name="T36" fmla="*/ 34 w 126"/>
                  <a:gd name="T37" fmla="*/ 75 h 112"/>
                  <a:gd name="T38" fmla="*/ 37 w 126"/>
                  <a:gd name="T39" fmla="*/ 80 h 112"/>
                  <a:gd name="T40" fmla="*/ 40 w 126"/>
                  <a:gd name="T41" fmla="*/ 87 h 112"/>
                  <a:gd name="T42" fmla="*/ 41 w 126"/>
                  <a:gd name="T43" fmla="*/ 90 h 112"/>
                  <a:gd name="T44" fmla="*/ 48 w 126"/>
                  <a:gd name="T45" fmla="*/ 97 h 112"/>
                  <a:gd name="T46" fmla="*/ 51 w 126"/>
                  <a:gd name="T47" fmla="*/ 97 h 112"/>
                  <a:gd name="T48" fmla="*/ 61 w 126"/>
                  <a:gd name="T49" fmla="*/ 100 h 112"/>
                  <a:gd name="T50" fmla="*/ 62 w 126"/>
                  <a:gd name="T51" fmla="*/ 104 h 112"/>
                  <a:gd name="T52" fmla="*/ 64 w 126"/>
                  <a:gd name="T53" fmla="*/ 106 h 112"/>
                  <a:gd name="T54" fmla="*/ 69 w 126"/>
                  <a:gd name="T55" fmla="*/ 106 h 112"/>
                  <a:gd name="T56" fmla="*/ 78 w 126"/>
                  <a:gd name="T57" fmla="*/ 107 h 112"/>
                  <a:gd name="T58" fmla="*/ 81 w 126"/>
                  <a:gd name="T59" fmla="*/ 109 h 112"/>
                  <a:gd name="T60" fmla="*/ 92 w 126"/>
                  <a:gd name="T61" fmla="*/ 110 h 112"/>
                  <a:gd name="T62" fmla="*/ 96 w 126"/>
                  <a:gd name="T63" fmla="*/ 112 h 112"/>
                  <a:gd name="T64" fmla="*/ 112 w 126"/>
                  <a:gd name="T65" fmla="*/ 95 h 112"/>
                  <a:gd name="T66" fmla="*/ 115 w 126"/>
                  <a:gd name="T67" fmla="*/ 90 h 112"/>
                  <a:gd name="T68" fmla="*/ 115 w 126"/>
                  <a:gd name="T69" fmla="*/ 82 h 112"/>
                  <a:gd name="T70" fmla="*/ 116 w 126"/>
                  <a:gd name="T71" fmla="*/ 79 h 112"/>
                  <a:gd name="T72" fmla="*/ 126 w 126"/>
                  <a:gd name="T73" fmla="*/ 69 h 112"/>
                  <a:gd name="T74" fmla="*/ 125 w 126"/>
                  <a:gd name="T75" fmla="*/ 68 h 112"/>
                  <a:gd name="T76" fmla="*/ 123 w 126"/>
                  <a:gd name="T77" fmla="*/ 66 h 112"/>
                  <a:gd name="T78" fmla="*/ 122 w 126"/>
                  <a:gd name="T79" fmla="*/ 59 h 112"/>
                  <a:gd name="T80" fmla="*/ 120 w 126"/>
                  <a:gd name="T81" fmla="*/ 55 h 112"/>
                  <a:gd name="T82" fmla="*/ 119 w 126"/>
                  <a:gd name="T83" fmla="*/ 52 h 112"/>
                  <a:gd name="T84" fmla="*/ 123 w 126"/>
                  <a:gd name="T85" fmla="*/ 46 h 112"/>
                  <a:gd name="T86" fmla="*/ 125 w 126"/>
                  <a:gd name="T87" fmla="*/ 41 h 112"/>
                  <a:gd name="T88" fmla="*/ 125 w 126"/>
                  <a:gd name="T89" fmla="*/ 19 h 112"/>
                  <a:gd name="T90" fmla="*/ 123 w 126"/>
                  <a:gd name="T91" fmla="*/ 17 h 112"/>
                  <a:gd name="T92" fmla="*/ 111 w 126"/>
                  <a:gd name="T93" fmla="*/ 12 h 112"/>
                  <a:gd name="T94" fmla="*/ 105 w 126"/>
                  <a:gd name="T95" fmla="*/ 9 h 112"/>
                  <a:gd name="T96" fmla="*/ 92 w 126"/>
                  <a:gd name="T97" fmla="*/ 5 h 112"/>
                  <a:gd name="T98" fmla="*/ 85 w 126"/>
                  <a:gd name="T99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6" h="112">
                    <a:moveTo>
                      <a:pt x="85" y="5"/>
                    </a:moveTo>
                    <a:lnTo>
                      <a:pt x="82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4" y="2"/>
                    </a:lnTo>
                    <a:lnTo>
                      <a:pt x="61" y="4"/>
                    </a:lnTo>
                    <a:lnTo>
                      <a:pt x="59" y="7"/>
                    </a:lnTo>
                    <a:lnTo>
                      <a:pt x="59" y="8"/>
                    </a:lnTo>
                    <a:lnTo>
                      <a:pt x="59" y="8"/>
                    </a:lnTo>
                    <a:lnTo>
                      <a:pt x="58" y="11"/>
                    </a:lnTo>
                    <a:lnTo>
                      <a:pt x="55" y="14"/>
                    </a:lnTo>
                    <a:lnTo>
                      <a:pt x="50" y="18"/>
                    </a:lnTo>
                    <a:lnTo>
                      <a:pt x="45" y="19"/>
                    </a:lnTo>
                    <a:lnTo>
                      <a:pt x="45" y="19"/>
                    </a:lnTo>
                    <a:lnTo>
                      <a:pt x="41" y="22"/>
                    </a:lnTo>
                    <a:lnTo>
                      <a:pt x="35" y="28"/>
                    </a:lnTo>
                    <a:lnTo>
                      <a:pt x="31" y="34"/>
                    </a:lnTo>
                    <a:lnTo>
                      <a:pt x="28" y="38"/>
                    </a:lnTo>
                    <a:lnTo>
                      <a:pt x="28" y="38"/>
                    </a:lnTo>
                    <a:lnTo>
                      <a:pt x="24" y="38"/>
                    </a:lnTo>
                    <a:lnTo>
                      <a:pt x="18" y="36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4" y="42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11" y="48"/>
                    </a:lnTo>
                    <a:lnTo>
                      <a:pt x="13" y="53"/>
                    </a:lnTo>
                    <a:lnTo>
                      <a:pt x="14" y="59"/>
                    </a:lnTo>
                    <a:lnTo>
                      <a:pt x="15" y="62"/>
                    </a:lnTo>
                    <a:lnTo>
                      <a:pt x="18" y="63"/>
                    </a:lnTo>
                    <a:lnTo>
                      <a:pt x="18" y="63"/>
                    </a:lnTo>
                    <a:lnTo>
                      <a:pt x="28" y="69"/>
                    </a:lnTo>
                    <a:lnTo>
                      <a:pt x="33" y="72"/>
                    </a:lnTo>
                    <a:lnTo>
                      <a:pt x="34" y="75"/>
                    </a:lnTo>
                    <a:lnTo>
                      <a:pt x="34" y="75"/>
                    </a:lnTo>
                    <a:lnTo>
                      <a:pt x="35" y="78"/>
                    </a:lnTo>
                    <a:lnTo>
                      <a:pt x="37" y="80"/>
                    </a:lnTo>
                    <a:lnTo>
                      <a:pt x="40" y="83"/>
                    </a:lnTo>
                    <a:lnTo>
                      <a:pt x="40" y="87"/>
                    </a:lnTo>
                    <a:lnTo>
                      <a:pt x="40" y="87"/>
                    </a:lnTo>
                    <a:lnTo>
                      <a:pt x="41" y="90"/>
                    </a:lnTo>
                    <a:lnTo>
                      <a:pt x="44" y="95"/>
                    </a:lnTo>
                    <a:lnTo>
                      <a:pt x="48" y="97"/>
                    </a:lnTo>
                    <a:lnTo>
                      <a:pt x="51" y="97"/>
                    </a:lnTo>
                    <a:lnTo>
                      <a:pt x="51" y="97"/>
                    </a:lnTo>
                    <a:lnTo>
                      <a:pt x="58" y="99"/>
                    </a:lnTo>
                    <a:lnTo>
                      <a:pt x="61" y="100"/>
                    </a:lnTo>
                    <a:lnTo>
                      <a:pt x="62" y="103"/>
                    </a:lnTo>
                    <a:lnTo>
                      <a:pt x="62" y="104"/>
                    </a:lnTo>
                    <a:lnTo>
                      <a:pt x="62" y="104"/>
                    </a:lnTo>
                    <a:lnTo>
                      <a:pt x="64" y="106"/>
                    </a:lnTo>
                    <a:lnTo>
                      <a:pt x="65" y="106"/>
                    </a:lnTo>
                    <a:lnTo>
                      <a:pt x="69" y="106"/>
                    </a:lnTo>
                    <a:lnTo>
                      <a:pt x="75" y="106"/>
                    </a:lnTo>
                    <a:lnTo>
                      <a:pt x="78" y="107"/>
                    </a:lnTo>
                    <a:lnTo>
                      <a:pt x="78" y="107"/>
                    </a:lnTo>
                    <a:lnTo>
                      <a:pt x="81" y="109"/>
                    </a:lnTo>
                    <a:lnTo>
                      <a:pt x="86" y="110"/>
                    </a:lnTo>
                    <a:lnTo>
                      <a:pt x="92" y="110"/>
                    </a:lnTo>
                    <a:lnTo>
                      <a:pt x="96" y="112"/>
                    </a:lnTo>
                    <a:lnTo>
                      <a:pt x="96" y="112"/>
                    </a:lnTo>
                    <a:lnTo>
                      <a:pt x="105" y="102"/>
                    </a:lnTo>
                    <a:lnTo>
                      <a:pt x="112" y="95"/>
                    </a:lnTo>
                    <a:lnTo>
                      <a:pt x="112" y="95"/>
                    </a:lnTo>
                    <a:lnTo>
                      <a:pt x="115" y="90"/>
                    </a:lnTo>
                    <a:lnTo>
                      <a:pt x="115" y="86"/>
                    </a:lnTo>
                    <a:lnTo>
                      <a:pt x="115" y="82"/>
                    </a:lnTo>
                    <a:lnTo>
                      <a:pt x="116" y="79"/>
                    </a:lnTo>
                    <a:lnTo>
                      <a:pt x="116" y="79"/>
                    </a:lnTo>
                    <a:lnTo>
                      <a:pt x="123" y="73"/>
                    </a:lnTo>
                    <a:lnTo>
                      <a:pt x="126" y="69"/>
                    </a:lnTo>
                    <a:lnTo>
                      <a:pt x="126" y="68"/>
                    </a:lnTo>
                    <a:lnTo>
                      <a:pt x="125" y="68"/>
                    </a:lnTo>
                    <a:lnTo>
                      <a:pt x="125" y="68"/>
                    </a:lnTo>
                    <a:lnTo>
                      <a:pt x="123" y="66"/>
                    </a:lnTo>
                    <a:lnTo>
                      <a:pt x="123" y="62"/>
                    </a:lnTo>
                    <a:lnTo>
                      <a:pt x="122" y="59"/>
                    </a:lnTo>
                    <a:lnTo>
                      <a:pt x="120" y="55"/>
                    </a:lnTo>
                    <a:lnTo>
                      <a:pt x="120" y="55"/>
                    </a:lnTo>
                    <a:lnTo>
                      <a:pt x="119" y="53"/>
                    </a:lnTo>
                    <a:lnTo>
                      <a:pt x="119" y="52"/>
                    </a:lnTo>
                    <a:lnTo>
                      <a:pt x="120" y="49"/>
                    </a:lnTo>
                    <a:lnTo>
                      <a:pt x="123" y="46"/>
                    </a:lnTo>
                    <a:lnTo>
                      <a:pt x="125" y="41"/>
                    </a:lnTo>
                    <a:lnTo>
                      <a:pt x="125" y="41"/>
                    </a:lnTo>
                    <a:lnTo>
                      <a:pt x="125" y="26"/>
                    </a:lnTo>
                    <a:lnTo>
                      <a:pt x="125" y="19"/>
                    </a:lnTo>
                    <a:lnTo>
                      <a:pt x="123" y="17"/>
                    </a:lnTo>
                    <a:lnTo>
                      <a:pt x="123" y="17"/>
                    </a:lnTo>
                    <a:lnTo>
                      <a:pt x="116" y="14"/>
                    </a:lnTo>
                    <a:lnTo>
                      <a:pt x="111" y="12"/>
                    </a:lnTo>
                    <a:lnTo>
                      <a:pt x="105" y="9"/>
                    </a:lnTo>
                    <a:lnTo>
                      <a:pt x="105" y="9"/>
                    </a:lnTo>
                    <a:lnTo>
                      <a:pt x="99" y="7"/>
                    </a:lnTo>
                    <a:lnTo>
                      <a:pt x="92" y="5"/>
                    </a:lnTo>
                    <a:lnTo>
                      <a:pt x="85" y="5"/>
                    </a:lnTo>
                    <a:lnTo>
                      <a:pt x="85" y="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3" name="Freeform 7"/>
              <p:cNvSpPr/>
              <p:nvPr/>
            </p:nvSpPr>
            <p:spPr bwMode="auto">
              <a:xfrm>
                <a:off x="6205664" y="5231201"/>
                <a:ext cx="256834" cy="276730"/>
              </a:xfrm>
              <a:custGeom>
                <a:avLst/>
                <a:gdLst>
                  <a:gd name="T0" fmla="*/ 131 w 142"/>
                  <a:gd name="T1" fmla="*/ 62 h 153"/>
                  <a:gd name="T2" fmla="*/ 124 w 142"/>
                  <a:gd name="T3" fmla="*/ 60 h 153"/>
                  <a:gd name="T4" fmla="*/ 120 w 142"/>
                  <a:gd name="T5" fmla="*/ 52 h 153"/>
                  <a:gd name="T6" fmla="*/ 120 w 142"/>
                  <a:gd name="T7" fmla="*/ 48 h 153"/>
                  <a:gd name="T8" fmla="*/ 115 w 142"/>
                  <a:gd name="T9" fmla="*/ 43 h 153"/>
                  <a:gd name="T10" fmla="*/ 114 w 142"/>
                  <a:gd name="T11" fmla="*/ 40 h 153"/>
                  <a:gd name="T12" fmla="*/ 108 w 142"/>
                  <a:gd name="T13" fmla="*/ 34 h 153"/>
                  <a:gd name="T14" fmla="*/ 98 w 142"/>
                  <a:gd name="T15" fmla="*/ 28 h 153"/>
                  <a:gd name="T16" fmla="*/ 94 w 142"/>
                  <a:gd name="T17" fmla="*/ 24 h 153"/>
                  <a:gd name="T18" fmla="*/ 91 w 142"/>
                  <a:gd name="T19" fmla="*/ 13 h 153"/>
                  <a:gd name="T20" fmla="*/ 88 w 142"/>
                  <a:gd name="T21" fmla="*/ 10 h 153"/>
                  <a:gd name="T22" fmla="*/ 80 w 142"/>
                  <a:gd name="T23" fmla="*/ 0 h 153"/>
                  <a:gd name="T24" fmla="*/ 69 w 142"/>
                  <a:gd name="T25" fmla="*/ 3 h 153"/>
                  <a:gd name="T26" fmla="*/ 66 w 142"/>
                  <a:gd name="T27" fmla="*/ 3 h 153"/>
                  <a:gd name="T28" fmla="*/ 57 w 142"/>
                  <a:gd name="T29" fmla="*/ 10 h 153"/>
                  <a:gd name="T30" fmla="*/ 56 w 142"/>
                  <a:gd name="T31" fmla="*/ 10 h 153"/>
                  <a:gd name="T32" fmla="*/ 49 w 142"/>
                  <a:gd name="T33" fmla="*/ 3 h 153"/>
                  <a:gd name="T34" fmla="*/ 46 w 142"/>
                  <a:gd name="T35" fmla="*/ 3 h 153"/>
                  <a:gd name="T36" fmla="*/ 32 w 142"/>
                  <a:gd name="T37" fmla="*/ 8 h 153"/>
                  <a:gd name="T38" fmla="*/ 16 w 142"/>
                  <a:gd name="T39" fmla="*/ 10 h 153"/>
                  <a:gd name="T40" fmla="*/ 16 w 142"/>
                  <a:gd name="T41" fmla="*/ 65 h 153"/>
                  <a:gd name="T42" fmla="*/ 16 w 142"/>
                  <a:gd name="T43" fmla="*/ 67 h 153"/>
                  <a:gd name="T44" fmla="*/ 8 w 142"/>
                  <a:gd name="T45" fmla="*/ 69 h 153"/>
                  <a:gd name="T46" fmla="*/ 0 w 142"/>
                  <a:gd name="T47" fmla="*/ 71 h 153"/>
                  <a:gd name="T48" fmla="*/ 0 w 142"/>
                  <a:gd name="T49" fmla="*/ 71 h 153"/>
                  <a:gd name="T50" fmla="*/ 0 w 142"/>
                  <a:gd name="T51" fmla="*/ 119 h 153"/>
                  <a:gd name="T52" fmla="*/ 8 w 142"/>
                  <a:gd name="T53" fmla="*/ 123 h 153"/>
                  <a:gd name="T54" fmla="*/ 12 w 142"/>
                  <a:gd name="T55" fmla="*/ 133 h 153"/>
                  <a:gd name="T56" fmla="*/ 13 w 142"/>
                  <a:gd name="T57" fmla="*/ 142 h 153"/>
                  <a:gd name="T58" fmla="*/ 12 w 142"/>
                  <a:gd name="T59" fmla="*/ 143 h 153"/>
                  <a:gd name="T60" fmla="*/ 10 w 142"/>
                  <a:gd name="T61" fmla="*/ 143 h 153"/>
                  <a:gd name="T62" fmla="*/ 9 w 142"/>
                  <a:gd name="T63" fmla="*/ 145 h 153"/>
                  <a:gd name="T64" fmla="*/ 10 w 142"/>
                  <a:gd name="T65" fmla="*/ 152 h 153"/>
                  <a:gd name="T66" fmla="*/ 12 w 142"/>
                  <a:gd name="T67" fmla="*/ 152 h 153"/>
                  <a:gd name="T68" fmla="*/ 26 w 142"/>
                  <a:gd name="T69" fmla="*/ 153 h 153"/>
                  <a:gd name="T70" fmla="*/ 29 w 142"/>
                  <a:gd name="T71" fmla="*/ 152 h 153"/>
                  <a:gd name="T72" fmla="*/ 42 w 142"/>
                  <a:gd name="T73" fmla="*/ 139 h 153"/>
                  <a:gd name="T74" fmla="*/ 43 w 142"/>
                  <a:gd name="T75" fmla="*/ 135 h 153"/>
                  <a:gd name="T76" fmla="*/ 46 w 142"/>
                  <a:gd name="T77" fmla="*/ 128 h 153"/>
                  <a:gd name="T78" fmla="*/ 49 w 142"/>
                  <a:gd name="T79" fmla="*/ 125 h 153"/>
                  <a:gd name="T80" fmla="*/ 54 w 142"/>
                  <a:gd name="T81" fmla="*/ 126 h 153"/>
                  <a:gd name="T82" fmla="*/ 63 w 142"/>
                  <a:gd name="T83" fmla="*/ 132 h 153"/>
                  <a:gd name="T84" fmla="*/ 73 w 142"/>
                  <a:gd name="T85" fmla="*/ 132 h 153"/>
                  <a:gd name="T86" fmla="*/ 80 w 142"/>
                  <a:gd name="T87" fmla="*/ 132 h 153"/>
                  <a:gd name="T88" fmla="*/ 87 w 142"/>
                  <a:gd name="T89" fmla="*/ 129 h 153"/>
                  <a:gd name="T90" fmla="*/ 88 w 142"/>
                  <a:gd name="T91" fmla="*/ 125 h 153"/>
                  <a:gd name="T92" fmla="*/ 91 w 142"/>
                  <a:gd name="T93" fmla="*/ 115 h 153"/>
                  <a:gd name="T94" fmla="*/ 94 w 142"/>
                  <a:gd name="T95" fmla="*/ 113 h 153"/>
                  <a:gd name="T96" fmla="*/ 104 w 142"/>
                  <a:gd name="T97" fmla="*/ 111 h 153"/>
                  <a:gd name="T98" fmla="*/ 108 w 142"/>
                  <a:gd name="T99" fmla="*/ 103 h 153"/>
                  <a:gd name="T100" fmla="*/ 108 w 142"/>
                  <a:gd name="T101" fmla="*/ 101 h 153"/>
                  <a:gd name="T102" fmla="*/ 113 w 142"/>
                  <a:gd name="T103" fmla="*/ 94 h 153"/>
                  <a:gd name="T104" fmla="*/ 114 w 142"/>
                  <a:gd name="T105" fmla="*/ 92 h 153"/>
                  <a:gd name="T106" fmla="*/ 122 w 142"/>
                  <a:gd name="T107" fmla="*/ 89 h 153"/>
                  <a:gd name="T108" fmla="*/ 127 w 142"/>
                  <a:gd name="T109" fmla="*/ 84 h 153"/>
                  <a:gd name="T110" fmla="*/ 130 w 142"/>
                  <a:gd name="T111" fmla="*/ 81 h 153"/>
                  <a:gd name="T112" fmla="*/ 135 w 142"/>
                  <a:gd name="T113" fmla="*/ 79 h 153"/>
                  <a:gd name="T114" fmla="*/ 137 w 142"/>
                  <a:gd name="T115" fmla="*/ 78 h 153"/>
                  <a:gd name="T116" fmla="*/ 142 w 142"/>
                  <a:gd name="T117" fmla="*/ 69 h 153"/>
                  <a:gd name="T118" fmla="*/ 142 w 142"/>
                  <a:gd name="T119" fmla="*/ 69 h 153"/>
                  <a:gd name="T120" fmla="*/ 141 w 142"/>
                  <a:gd name="T121" fmla="*/ 65 h 153"/>
                  <a:gd name="T122" fmla="*/ 131 w 142"/>
                  <a:gd name="T123" fmla="*/ 62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2" h="153">
                    <a:moveTo>
                      <a:pt x="131" y="62"/>
                    </a:moveTo>
                    <a:lnTo>
                      <a:pt x="131" y="62"/>
                    </a:lnTo>
                    <a:lnTo>
                      <a:pt x="128" y="62"/>
                    </a:lnTo>
                    <a:lnTo>
                      <a:pt x="124" y="60"/>
                    </a:lnTo>
                    <a:lnTo>
                      <a:pt x="121" y="55"/>
                    </a:lnTo>
                    <a:lnTo>
                      <a:pt x="120" y="52"/>
                    </a:lnTo>
                    <a:lnTo>
                      <a:pt x="120" y="52"/>
                    </a:lnTo>
                    <a:lnTo>
                      <a:pt x="120" y="48"/>
                    </a:lnTo>
                    <a:lnTo>
                      <a:pt x="117" y="45"/>
                    </a:lnTo>
                    <a:lnTo>
                      <a:pt x="115" y="43"/>
                    </a:lnTo>
                    <a:lnTo>
                      <a:pt x="114" y="40"/>
                    </a:lnTo>
                    <a:lnTo>
                      <a:pt x="114" y="40"/>
                    </a:lnTo>
                    <a:lnTo>
                      <a:pt x="113" y="37"/>
                    </a:lnTo>
                    <a:lnTo>
                      <a:pt x="108" y="34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95" y="27"/>
                    </a:lnTo>
                    <a:lnTo>
                      <a:pt x="94" y="24"/>
                    </a:lnTo>
                    <a:lnTo>
                      <a:pt x="93" y="18"/>
                    </a:lnTo>
                    <a:lnTo>
                      <a:pt x="91" y="13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4" y="7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69" y="3"/>
                    </a:lnTo>
                    <a:lnTo>
                      <a:pt x="69" y="3"/>
                    </a:lnTo>
                    <a:lnTo>
                      <a:pt x="66" y="3"/>
                    </a:lnTo>
                    <a:lnTo>
                      <a:pt x="63" y="6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0"/>
                    </a:lnTo>
                    <a:lnTo>
                      <a:pt x="54" y="8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46" y="3"/>
                    </a:lnTo>
                    <a:lnTo>
                      <a:pt x="40" y="4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16" y="67"/>
                    </a:lnTo>
                    <a:lnTo>
                      <a:pt x="13" y="68"/>
                    </a:lnTo>
                    <a:lnTo>
                      <a:pt x="8" y="69"/>
                    </a:lnTo>
                    <a:lnTo>
                      <a:pt x="3" y="69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5" y="120"/>
                    </a:lnTo>
                    <a:lnTo>
                      <a:pt x="8" y="123"/>
                    </a:lnTo>
                    <a:lnTo>
                      <a:pt x="8" y="123"/>
                    </a:lnTo>
                    <a:lnTo>
                      <a:pt x="12" y="133"/>
                    </a:lnTo>
                    <a:lnTo>
                      <a:pt x="13" y="138"/>
                    </a:lnTo>
                    <a:lnTo>
                      <a:pt x="13" y="142"/>
                    </a:lnTo>
                    <a:lnTo>
                      <a:pt x="13" y="142"/>
                    </a:lnTo>
                    <a:lnTo>
                      <a:pt x="12" y="143"/>
                    </a:lnTo>
                    <a:lnTo>
                      <a:pt x="10" y="143"/>
                    </a:lnTo>
                    <a:lnTo>
                      <a:pt x="10" y="143"/>
                    </a:lnTo>
                    <a:lnTo>
                      <a:pt x="9" y="145"/>
                    </a:lnTo>
                    <a:lnTo>
                      <a:pt x="9" y="145"/>
                    </a:lnTo>
                    <a:lnTo>
                      <a:pt x="9" y="150"/>
                    </a:lnTo>
                    <a:lnTo>
                      <a:pt x="10" y="152"/>
                    </a:lnTo>
                    <a:lnTo>
                      <a:pt x="12" y="152"/>
                    </a:lnTo>
                    <a:lnTo>
                      <a:pt x="12" y="152"/>
                    </a:lnTo>
                    <a:lnTo>
                      <a:pt x="22" y="153"/>
                    </a:lnTo>
                    <a:lnTo>
                      <a:pt x="26" y="153"/>
                    </a:lnTo>
                    <a:lnTo>
                      <a:pt x="29" y="152"/>
                    </a:lnTo>
                    <a:lnTo>
                      <a:pt x="29" y="152"/>
                    </a:lnTo>
                    <a:lnTo>
                      <a:pt x="37" y="143"/>
                    </a:lnTo>
                    <a:lnTo>
                      <a:pt x="42" y="139"/>
                    </a:lnTo>
                    <a:lnTo>
                      <a:pt x="43" y="135"/>
                    </a:lnTo>
                    <a:lnTo>
                      <a:pt x="43" y="135"/>
                    </a:lnTo>
                    <a:lnTo>
                      <a:pt x="44" y="130"/>
                    </a:lnTo>
                    <a:lnTo>
                      <a:pt x="46" y="128"/>
                    </a:lnTo>
                    <a:lnTo>
                      <a:pt x="47" y="126"/>
                    </a:lnTo>
                    <a:lnTo>
                      <a:pt x="49" y="125"/>
                    </a:lnTo>
                    <a:lnTo>
                      <a:pt x="52" y="125"/>
                    </a:lnTo>
                    <a:lnTo>
                      <a:pt x="54" y="126"/>
                    </a:lnTo>
                    <a:lnTo>
                      <a:pt x="54" y="126"/>
                    </a:lnTo>
                    <a:lnTo>
                      <a:pt x="63" y="132"/>
                    </a:lnTo>
                    <a:lnTo>
                      <a:pt x="67" y="132"/>
                    </a:lnTo>
                    <a:lnTo>
                      <a:pt x="73" y="132"/>
                    </a:lnTo>
                    <a:lnTo>
                      <a:pt x="73" y="132"/>
                    </a:lnTo>
                    <a:lnTo>
                      <a:pt x="80" y="132"/>
                    </a:lnTo>
                    <a:lnTo>
                      <a:pt x="84" y="132"/>
                    </a:lnTo>
                    <a:lnTo>
                      <a:pt x="87" y="129"/>
                    </a:lnTo>
                    <a:lnTo>
                      <a:pt x="88" y="125"/>
                    </a:lnTo>
                    <a:lnTo>
                      <a:pt x="88" y="125"/>
                    </a:lnTo>
                    <a:lnTo>
                      <a:pt x="90" y="116"/>
                    </a:lnTo>
                    <a:lnTo>
                      <a:pt x="91" y="115"/>
                    </a:lnTo>
                    <a:lnTo>
                      <a:pt x="94" y="113"/>
                    </a:lnTo>
                    <a:lnTo>
                      <a:pt x="94" y="113"/>
                    </a:lnTo>
                    <a:lnTo>
                      <a:pt x="98" y="112"/>
                    </a:lnTo>
                    <a:lnTo>
                      <a:pt x="104" y="111"/>
                    </a:lnTo>
                    <a:lnTo>
                      <a:pt x="107" y="106"/>
                    </a:lnTo>
                    <a:lnTo>
                      <a:pt x="108" y="103"/>
                    </a:lnTo>
                    <a:lnTo>
                      <a:pt x="108" y="103"/>
                    </a:lnTo>
                    <a:lnTo>
                      <a:pt x="108" y="101"/>
                    </a:lnTo>
                    <a:lnTo>
                      <a:pt x="110" y="96"/>
                    </a:lnTo>
                    <a:lnTo>
                      <a:pt x="113" y="94"/>
                    </a:lnTo>
                    <a:lnTo>
                      <a:pt x="114" y="92"/>
                    </a:lnTo>
                    <a:lnTo>
                      <a:pt x="114" y="92"/>
                    </a:lnTo>
                    <a:lnTo>
                      <a:pt x="118" y="92"/>
                    </a:lnTo>
                    <a:lnTo>
                      <a:pt x="122" y="89"/>
                    </a:lnTo>
                    <a:lnTo>
                      <a:pt x="125" y="86"/>
                    </a:lnTo>
                    <a:lnTo>
                      <a:pt x="127" y="84"/>
                    </a:lnTo>
                    <a:lnTo>
                      <a:pt x="127" y="84"/>
                    </a:lnTo>
                    <a:lnTo>
                      <a:pt x="130" y="81"/>
                    </a:lnTo>
                    <a:lnTo>
                      <a:pt x="132" y="79"/>
                    </a:lnTo>
                    <a:lnTo>
                      <a:pt x="135" y="79"/>
                    </a:lnTo>
                    <a:lnTo>
                      <a:pt x="137" y="78"/>
                    </a:lnTo>
                    <a:lnTo>
                      <a:pt x="137" y="78"/>
                    </a:lnTo>
                    <a:lnTo>
                      <a:pt x="142" y="69"/>
                    </a:lnTo>
                    <a:lnTo>
                      <a:pt x="142" y="69"/>
                    </a:lnTo>
                    <a:lnTo>
                      <a:pt x="142" y="69"/>
                    </a:lnTo>
                    <a:lnTo>
                      <a:pt x="142" y="69"/>
                    </a:lnTo>
                    <a:lnTo>
                      <a:pt x="142" y="68"/>
                    </a:lnTo>
                    <a:lnTo>
                      <a:pt x="141" y="65"/>
                    </a:lnTo>
                    <a:lnTo>
                      <a:pt x="138" y="64"/>
                    </a:lnTo>
                    <a:lnTo>
                      <a:pt x="131" y="62"/>
                    </a:lnTo>
                    <a:lnTo>
                      <a:pt x="131" y="6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4" name="Freeform 8"/>
              <p:cNvSpPr/>
              <p:nvPr/>
            </p:nvSpPr>
            <p:spPr bwMode="auto">
              <a:xfrm>
                <a:off x="6509524" y="5471757"/>
                <a:ext cx="37983" cy="48835"/>
              </a:xfrm>
              <a:custGeom>
                <a:avLst/>
                <a:gdLst>
                  <a:gd name="T0" fmla="*/ 11 w 21"/>
                  <a:gd name="T1" fmla="*/ 0 h 27"/>
                  <a:gd name="T2" fmla="*/ 11 w 21"/>
                  <a:gd name="T3" fmla="*/ 0 h 27"/>
                  <a:gd name="T4" fmla="*/ 8 w 21"/>
                  <a:gd name="T5" fmla="*/ 2 h 27"/>
                  <a:gd name="T6" fmla="*/ 4 w 21"/>
                  <a:gd name="T7" fmla="*/ 6 h 27"/>
                  <a:gd name="T8" fmla="*/ 0 w 21"/>
                  <a:gd name="T9" fmla="*/ 12 h 27"/>
                  <a:gd name="T10" fmla="*/ 0 w 21"/>
                  <a:gd name="T11" fmla="*/ 12 h 27"/>
                  <a:gd name="T12" fmla="*/ 3 w 21"/>
                  <a:gd name="T13" fmla="*/ 20 h 27"/>
                  <a:gd name="T14" fmla="*/ 7 w 21"/>
                  <a:gd name="T15" fmla="*/ 24 h 27"/>
                  <a:gd name="T16" fmla="*/ 10 w 21"/>
                  <a:gd name="T17" fmla="*/ 27 h 27"/>
                  <a:gd name="T18" fmla="*/ 10 w 21"/>
                  <a:gd name="T19" fmla="*/ 27 h 27"/>
                  <a:gd name="T20" fmla="*/ 17 w 21"/>
                  <a:gd name="T21" fmla="*/ 27 h 27"/>
                  <a:gd name="T22" fmla="*/ 18 w 21"/>
                  <a:gd name="T23" fmla="*/ 26 h 27"/>
                  <a:gd name="T24" fmla="*/ 20 w 21"/>
                  <a:gd name="T25" fmla="*/ 23 h 27"/>
                  <a:gd name="T26" fmla="*/ 20 w 21"/>
                  <a:gd name="T27" fmla="*/ 23 h 27"/>
                  <a:gd name="T28" fmla="*/ 20 w 21"/>
                  <a:gd name="T29" fmla="*/ 22 h 27"/>
                  <a:gd name="T30" fmla="*/ 21 w 21"/>
                  <a:gd name="T31" fmla="*/ 19 h 27"/>
                  <a:gd name="T32" fmla="*/ 21 w 21"/>
                  <a:gd name="T33" fmla="*/ 19 h 27"/>
                  <a:gd name="T34" fmla="*/ 20 w 21"/>
                  <a:gd name="T35" fmla="*/ 6 h 27"/>
                  <a:gd name="T36" fmla="*/ 20 w 21"/>
                  <a:gd name="T37" fmla="*/ 6 h 27"/>
                  <a:gd name="T38" fmla="*/ 15 w 21"/>
                  <a:gd name="T39" fmla="*/ 2 h 27"/>
                  <a:gd name="T40" fmla="*/ 11 w 21"/>
                  <a:gd name="T41" fmla="*/ 0 h 27"/>
                  <a:gd name="T42" fmla="*/ 11 w 21"/>
                  <a:gd name="T4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1" h="27">
                    <a:moveTo>
                      <a:pt x="11" y="0"/>
                    </a:moveTo>
                    <a:lnTo>
                      <a:pt x="11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" y="20"/>
                    </a:lnTo>
                    <a:lnTo>
                      <a:pt x="7" y="24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7" y="27"/>
                    </a:lnTo>
                    <a:lnTo>
                      <a:pt x="18" y="26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22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5" y="2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5" name="Freeform 9"/>
              <p:cNvSpPr/>
              <p:nvPr/>
            </p:nvSpPr>
            <p:spPr bwMode="auto">
              <a:xfrm>
                <a:off x="6404620" y="5558574"/>
                <a:ext cx="66922" cy="66922"/>
              </a:xfrm>
              <a:custGeom>
                <a:avLst/>
                <a:gdLst>
                  <a:gd name="T0" fmla="*/ 25 w 37"/>
                  <a:gd name="T1" fmla="*/ 2 h 37"/>
                  <a:gd name="T2" fmla="*/ 25 w 37"/>
                  <a:gd name="T3" fmla="*/ 2 h 37"/>
                  <a:gd name="T4" fmla="*/ 25 w 37"/>
                  <a:gd name="T5" fmla="*/ 0 h 37"/>
                  <a:gd name="T6" fmla="*/ 22 w 37"/>
                  <a:gd name="T7" fmla="*/ 0 h 37"/>
                  <a:gd name="T8" fmla="*/ 18 w 37"/>
                  <a:gd name="T9" fmla="*/ 2 h 37"/>
                  <a:gd name="T10" fmla="*/ 12 w 37"/>
                  <a:gd name="T11" fmla="*/ 5 h 37"/>
                  <a:gd name="T12" fmla="*/ 10 w 37"/>
                  <a:gd name="T13" fmla="*/ 9 h 37"/>
                  <a:gd name="T14" fmla="*/ 10 w 37"/>
                  <a:gd name="T15" fmla="*/ 9 h 37"/>
                  <a:gd name="T16" fmla="*/ 0 w 37"/>
                  <a:gd name="T17" fmla="*/ 23 h 37"/>
                  <a:gd name="T18" fmla="*/ 10 w 37"/>
                  <a:gd name="T19" fmla="*/ 36 h 37"/>
                  <a:gd name="T20" fmla="*/ 17 w 37"/>
                  <a:gd name="T21" fmla="*/ 37 h 37"/>
                  <a:gd name="T22" fmla="*/ 17 w 37"/>
                  <a:gd name="T23" fmla="*/ 37 h 37"/>
                  <a:gd name="T24" fmla="*/ 20 w 37"/>
                  <a:gd name="T25" fmla="*/ 29 h 37"/>
                  <a:gd name="T26" fmla="*/ 20 w 37"/>
                  <a:gd name="T27" fmla="*/ 29 h 37"/>
                  <a:gd name="T28" fmla="*/ 22 w 37"/>
                  <a:gd name="T29" fmla="*/ 27 h 37"/>
                  <a:gd name="T30" fmla="*/ 27 w 37"/>
                  <a:gd name="T31" fmla="*/ 27 h 37"/>
                  <a:gd name="T32" fmla="*/ 29 w 37"/>
                  <a:gd name="T33" fmla="*/ 27 h 37"/>
                  <a:gd name="T34" fmla="*/ 31 w 37"/>
                  <a:gd name="T35" fmla="*/ 26 h 37"/>
                  <a:gd name="T36" fmla="*/ 31 w 37"/>
                  <a:gd name="T37" fmla="*/ 26 h 37"/>
                  <a:gd name="T38" fmla="*/ 31 w 37"/>
                  <a:gd name="T39" fmla="*/ 26 h 37"/>
                  <a:gd name="T40" fmla="*/ 31 w 37"/>
                  <a:gd name="T41" fmla="*/ 23 h 37"/>
                  <a:gd name="T42" fmla="*/ 34 w 37"/>
                  <a:gd name="T43" fmla="*/ 20 h 37"/>
                  <a:gd name="T44" fmla="*/ 35 w 37"/>
                  <a:gd name="T45" fmla="*/ 17 h 37"/>
                  <a:gd name="T46" fmla="*/ 37 w 37"/>
                  <a:gd name="T47" fmla="*/ 15 h 37"/>
                  <a:gd name="T48" fmla="*/ 37 w 37"/>
                  <a:gd name="T49" fmla="*/ 15 h 37"/>
                  <a:gd name="T50" fmla="*/ 35 w 37"/>
                  <a:gd name="T51" fmla="*/ 12 h 37"/>
                  <a:gd name="T52" fmla="*/ 32 w 37"/>
                  <a:gd name="T53" fmla="*/ 8 h 37"/>
                  <a:gd name="T54" fmla="*/ 28 w 37"/>
                  <a:gd name="T55" fmla="*/ 5 h 37"/>
                  <a:gd name="T56" fmla="*/ 25 w 37"/>
                  <a:gd name="T57" fmla="*/ 2 h 37"/>
                  <a:gd name="T58" fmla="*/ 25 w 37"/>
                  <a:gd name="T5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7" h="37">
                    <a:moveTo>
                      <a:pt x="25" y="2"/>
                    </a:moveTo>
                    <a:lnTo>
                      <a:pt x="25" y="2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8" y="2"/>
                    </a:lnTo>
                    <a:lnTo>
                      <a:pt x="12" y="5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0" y="23"/>
                    </a:lnTo>
                    <a:lnTo>
                      <a:pt x="10" y="36"/>
                    </a:lnTo>
                    <a:lnTo>
                      <a:pt x="17" y="37"/>
                    </a:lnTo>
                    <a:lnTo>
                      <a:pt x="17" y="37"/>
                    </a:lnTo>
                    <a:lnTo>
                      <a:pt x="20" y="29"/>
                    </a:lnTo>
                    <a:lnTo>
                      <a:pt x="20" y="29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29" y="27"/>
                    </a:lnTo>
                    <a:lnTo>
                      <a:pt x="31" y="26"/>
                    </a:lnTo>
                    <a:lnTo>
                      <a:pt x="31" y="26"/>
                    </a:lnTo>
                    <a:lnTo>
                      <a:pt x="31" y="26"/>
                    </a:lnTo>
                    <a:lnTo>
                      <a:pt x="31" y="23"/>
                    </a:lnTo>
                    <a:lnTo>
                      <a:pt x="34" y="20"/>
                    </a:lnTo>
                    <a:lnTo>
                      <a:pt x="35" y="17"/>
                    </a:lnTo>
                    <a:lnTo>
                      <a:pt x="37" y="15"/>
                    </a:lnTo>
                    <a:lnTo>
                      <a:pt x="37" y="15"/>
                    </a:lnTo>
                    <a:lnTo>
                      <a:pt x="35" y="12"/>
                    </a:lnTo>
                    <a:lnTo>
                      <a:pt x="32" y="8"/>
                    </a:lnTo>
                    <a:lnTo>
                      <a:pt x="28" y="5"/>
                    </a:lnTo>
                    <a:lnTo>
                      <a:pt x="25" y="2"/>
                    </a:lnTo>
                    <a:lnTo>
                      <a:pt x="25" y="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6106186" y="5356001"/>
                <a:ext cx="464833" cy="408763"/>
              </a:xfrm>
              <a:custGeom>
                <a:avLst/>
                <a:gdLst>
                  <a:gd name="T0" fmla="*/ 244 w 257"/>
                  <a:gd name="T1" fmla="*/ 83 h 226"/>
                  <a:gd name="T2" fmla="*/ 241 w 257"/>
                  <a:gd name="T3" fmla="*/ 90 h 226"/>
                  <a:gd name="T4" fmla="*/ 230 w 257"/>
                  <a:gd name="T5" fmla="*/ 88 h 226"/>
                  <a:gd name="T6" fmla="*/ 227 w 257"/>
                  <a:gd name="T7" fmla="*/ 70 h 226"/>
                  <a:gd name="T8" fmla="*/ 238 w 257"/>
                  <a:gd name="T9" fmla="*/ 66 h 226"/>
                  <a:gd name="T10" fmla="*/ 243 w 257"/>
                  <a:gd name="T11" fmla="*/ 66 h 226"/>
                  <a:gd name="T12" fmla="*/ 241 w 257"/>
                  <a:gd name="T13" fmla="*/ 37 h 226"/>
                  <a:gd name="T14" fmla="*/ 236 w 257"/>
                  <a:gd name="T15" fmla="*/ 22 h 226"/>
                  <a:gd name="T16" fmla="*/ 223 w 257"/>
                  <a:gd name="T17" fmla="*/ 6 h 226"/>
                  <a:gd name="T18" fmla="*/ 210 w 257"/>
                  <a:gd name="T19" fmla="*/ 2 h 226"/>
                  <a:gd name="T20" fmla="*/ 197 w 257"/>
                  <a:gd name="T21" fmla="*/ 0 h 226"/>
                  <a:gd name="T22" fmla="*/ 187 w 257"/>
                  <a:gd name="T23" fmla="*/ 10 h 226"/>
                  <a:gd name="T24" fmla="*/ 180 w 257"/>
                  <a:gd name="T25" fmla="*/ 17 h 226"/>
                  <a:gd name="T26" fmla="*/ 169 w 257"/>
                  <a:gd name="T27" fmla="*/ 23 h 226"/>
                  <a:gd name="T28" fmla="*/ 163 w 257"/>
                  <a:gd name="T29" fmla="*/ 34 h 226"/>
                  <a:gd name="T30" fmla="*/ 153 w 257"/>
                  <a:gd name="T31" fmla="*/ 43 h 226"/>
                  <a:gd name="T32" fmla="*/ 145 w 257"/>
                  <a:gd name="T33" fmla="*/ 47 h 226"/>
                  <a:gd name="T34" fmla="*/ 139 w 257"/>
                  <a:gd name="T35" fmla="*/ 63 h 226"/>
                  <a:gd name="T36" fmla="*/ 122 w 257"/>
                  <a:gd name="T37" fmla="*/ 63 h 226"/>
                  <a:gd name="T38" fmla="*/ 107 w 257"/>
                  <a:gd name="T39" fmla="*/ 56 h 226"/>
                  <a:gd name="T40" fmla="*/ 99 w 257"/>
                  <a:gd name="T41" fmla="*/ 61 h 226"/>
                  <a:gd name="T42" fmla="*/ 92 w 257"/>
                  <a:gd name="T43" fmla="*/ 74 h 226"/>
                  <a:gd name="T44" fmla="*/ 77 w 257"/>
                  <a:gd name="T45" fmla="*/ 84 h 226"/>
                  <a:gd name="T46" fmla="*/ 64 w 257"/>
                  <a:gd name="T47" fmla="*/ 81 h 226"/>
                  <a:gd name="T48" fmla="*/ 65 w 257"/>
                  <a:gd name="T49" fmla="*/ 74 h 226"/>
                  <a:gd name="T50" fmla="*/ 68 w 257"/>
                  <a:gd name="T51" fmla="*/ 69 h 226"/>
                  <a:gd name="T52" fmla="*/ 60 w 257"/>
                  <a:gd name="T53" fmla="*/ 51 h 226"/>
                  <a:gd name="T54" fmla="*/ 55 w 257"/>
                  <a:gd name="T55" fmla="*/ 108 h 226"/>
                  <a:gd name="T56" fmla="*/ 44 w 257"/>
                  <a:gd name="T57" fmla="*/ 118 h 226"/>
                  <a:gd name="T58" fmla="*/ 24 w 257"/>
                  <a:gd name="T59" fmla="*/ 118 h 226"/>
                  <a:gd name="T60" fmla="*/ 17 w 257"/>
                  <a:gd name="T61" fmla="*/ 111 h 226"/>
                  <a:gd name="T62" fmla="*/ 13 w 257"/>
                  <a:gd name="T63" fmla="*/ 105 h 226"/>
                  <a:gd name="T64" fmla="*/ 7 w 257"/>
                  <a:gd name="T65" fmla="*/ 112 h 226"/>
                  <a:gd name="T66" fmla="*/ 0 w 257"/>
                  <a:gd name="T67" fmla="*/ 114 h 226"/>
                  <a:gd name="T68" fmla="*/ 16 w 257"/>
                  <a:gd name="T69" fmla="*/ 148 h 226"/>
                  <a:gd name="T70" fmla="*/ 27 w 257"/>
                  <a:gd name="T71" fmla="*/ 171 h 226"/>
                  <a:gd name="T72" fmla="*/ 27 w 257"/>
                  <a:gd name="T73" fmla="*/ 186 h 226"/>
                  <a:gd name="T74" fmla="*/ 27 w 257"/>
                  <a:gd name="T75" fmla="*/ 199 h 226"/>
                  <a:gd name="T76" fmla="*/ 31 w 257"/>
                  <a:gd name="T77" fmla="*/ 212 h 226"/>
                  <a:gd name="T78" fmla="*/ 37 w 257"/>
                  <a:gd name="T79" fmla="*/ 215 h 226"/>
                  <a:gd name="T80" fmla="*/ 43 w 257"/>
                  <a:gd name="T81" fmla="*/ 217 h 226"/>
                  <a:gd name="T82" fmla="*/ 50 w 257"/>
                  <a:gd name="T83" fmla="*/ 224 h 226"/>
                  <a:gd name="T84" fmla="*/ 58 w 257"/>
                  <a:gd name="T85" fmla="*/ 223 h 226"/>
                  <a:gd name="T86" fmla="*/ 77 w 257"/>
                  <a:gd name="T87" fmla="*/ 217 h 226"/>
                  <a:gd name="T88" fmla="*/ 92 w 257"/>
                  <a:gd name="T89" fmla="*/ 212 h 226"/>
                  <a:gd name="T90" fmla="*/ 111 w 257"/>
                  <a:gd name="T91" fmla="*/ 210 h 226"/>
                  <a:gd name="T92" fmla="*/ 126 w 257"/>
                  <a:gd name="T93" fmla="*/ 212 h 226"/>
                  <a:gd name="T94" fmla="*/ 138 w 257"/>
                  <a:gd name="T95" fmla="*/ 210 h 226"/>
                  <a:gd name="T96" fmla="*/ 142 w 257"/>
                  <a:gd name="T97" fmla="*/ 207 h 226"/>
                  <a:gd name="T98" fmla="*/ 155 w 257"/>
                  <a:gd name="T99" fmla="*/ 203 h 226"/>
                  <a:gd name="T100" fmla="*/ 189 w 257"/>
                  <a:gd name="T101" fmla="*/ 182 h 226"/>
                  <a:gd name="T102" fmla="*/ 220 w 257"/>
                  <a:gd name="T103" fmla="*/ 146 h 226"/>
                  <a:gd name="T104" fmla="*/ 238 w 257"/>
                  <a:gd name="T105" fmla="*/ 121 h 226"/>
                  <a:gd name="T106" fmla="*/ 254 w 257"/>
                  <a:gd name="T107" fmla="*/ 100 h 226"/>
                  <a:gd name="T108" fmla="*/ 246 w 257"/>
                  <a:gd name="T109" fmla="*/ 84 h 226"/>
                  <a:gd name="T110" fmla="*/ 194 w 257"/>
                  <a:gd name="T111" fmla="*/ 139 h 226"/>
                  <a:gd name="T112" fmla="*/ 185 w 257"/>
                  <a:gd name="T113" fmla="*/ 141 h 226"/>
                  <a:gd name="T114" fmla="*/ 165 w 257"/>
                  <a:gd name="T115" fmla="*/ 135 h 226"/>
                  <a:gd name="T116" fmla="*/ 183 w 257"/>
                  <a:gd name="T117" fmla="*/ 114 h 226"/>
                  <a:gd name="T118" fmla="*/ 190 w 257"/>
                  <a:gd name="T119" fmla="*/ 114 h 226"/>
                  <a:gd name="T120" fmla="*/ 202 w 257"/>
                  <a:gd name="T121" fmla="*/ 127 h 226"/>
                  <a:gd name="T122" fmla="*/ 196 w 257"/>
                  <a:gd name="T123" fmla="*/ 135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57" h="226">
                    <a:moveTo>
                      <a:pt x="246" y="84"/>
                    </a:moveTo>
                    <a:lnTo>
                      <a:pt x="246" y="84"/>
                    </a:lnTo>
                    <a:lnTo>
                      <a:pt x="244" y="83"/>
                    </a:lnTo>
                    <a:lnTo>
                      <a:pt x="244" y="83"/>
                    </a:lnTo>
                    <a:lnTo>
                      <a:pt x="243" y="86"/>
                    </a:lnTo>
                    <a:lnTo>
                      <a:pt x="243" y="87"/>
                    </a:lnTo>
                    <a:lnTo>
                      <a:pt x="243" y="87"/>
                    </a:lnTo>
                    <a:lnTo>
                      <a:pt x="241" y="90"/>
                    </a:lnTo>
                    <a:lnTo>
                      <a:pt x="240" y="91"/>
                    </a:lnTo>
                    <a:lnTo>
                      <a:pt x="233" y="91"/>
                    </a:lnTo>
                    <a:lnTo>
                      <a:pt x="233" y="91"/>
                    </a:lnTo>
                    <a:lnTo>
                      <a:pt x="230" y="88"/>
                    </a:lnTo>
                    <a:lnTo>
                      <a:pt x="226" y="84"/>
                    </a:lnTo>
                    <a:lnTo>
                      <a:pt x="223" y="76"/>
                    </a:lnTo>
                    <a:lnTo>
                      <a:pt x="223" y="76"/>
                    </a:lnTo>
                    <a:lnTo>
                      <a:pt x="227" y="70"/>
                    </a:lnTo>
                    <a:lnTo>
                      <a:pt x="231" y="66"/>
                    </a:lnTo>
                    <a:lnTo>
                      <a:pt x="234" y="64"/>
                    </a:lnTo>
                    <a:lnTo>
                      <a:pt x="234" y="64"/>
                    </a:lnTo>
                    <a:lnTo>
                      <a:pt x="238" y="66"/>
                    </a:lnTo>
                    <a:lnTo>
                      <a:pt x="243" y="70"/>
                    </a:lnTo>
                    <a:lnTo>
                      <a:pt x="243" y="70"/>
                    </a:lnTo>
                    <a:lnTo>
                      <a:pt x="243" y="66"/>
                    </a:lnTo>
                    <a:lnTo>
                      <a:pt x="243" y="66"/>
                    </a:lnTo>
                    <a:lnTo>
                      <a:pt x="244" y="51"/>
                    </a:lnTo>
                    <a:lnTo>
                      <a:pt x="244" y="43"/>
                    </a:lnTo>
                    <a:lnTo>
                      <a:pt x="243" y="39"/>
                    </a:lnTo>
                    <a:lnTo>
                      <a:pt x="241" y="37"/>
                    </a:lnTo>
                    <a:lnTo>
                      <a:pt x="241" y="37"/>
                    </a:lnTo>
                    <a:lnTo>
                      <a:pt x="240" y="36"/>
                    </a:lnTo>
                    <a:lnTo>
                      <a:pt x="238" y="32"/>
                    </a:lnTo>
                    <a:lnTo>
                      <a:pt x="236" y="22"/>
                    </a:lnTo>
                    <a:lnTo>
                      <a:pt x="231" y="8"/>
                    </a:lnTo>
                    <a:lnTo>
                      <a:pt x="231" y="8"/>
                    </a:lnTo>
                    <a:lnTo>
                      <a:pt x="228" y="6"/>
                    </a:lnTo>
                    <a:lnTo>
                      <a:pt x="223" y="6"/>
                    </a:lnTo>
                    <a:lnTo>
                      <a:pt x="217" y="5"/>
                    </a:lnTo>
                    <a:lnTo>
                      <a:pt x="213" y="3"/>
                    </a:lnTo>
                    <a:lnTo>
                      <a:pt x="213" y="3"/>
                    </a:lnTo>
                    <a:lnTo>
                      <a:pt x="210" y="2"/>
                    </a:lnTo>
                    <a:lnTo>
                      <a:pt x="204" y="2"/>
                    </a:lnTo>
                    <a:lnTo>
                      <a:pt x="200" y="2"/>
                    </a:lnTo>
                    <a:lnTo>
                      <a:pt x="197" y="0"/>
                    </a:lnTo>
                    <a:lnTo>
                      <a:pt x="197" y="0"/>
                    </a:lnTo>
                    <a:lnTo>
                      <a:pt x="192" y="9"/>
                    </a:lnTo>
                    <a:lnTo>
                      <a:pt x="192" y="9"/>
                    </a:lnTo>
                    <a:lnTo>
                      <a:pt x="190" y="10"/>
                    </a:lnTo>
                    <a:lnTo>
                      <a:pt x="187" y="10"/>
                    </a:lnTo>
                    <a:lnTo>
                      <a:pt x="185" y="12"/>
                    </a:lnTo>
                    <a:lnTo>
                      <a:pt x="182" y="15"/>
                    </a:lnTo>
                    <a:lnTo>
                      <a:pt x="182" y="15"/>
                    </a:lnTo>
                    <a:lnTo>
                      <a:pt x="180" y="17"/>
                    </a:lnTo>
                    <a:lnTo>
                      <a:pt x="177" y="20"/>
                    </a:lnTo>
                    <a:lnTo>
                      <a:pt x="173" y="23"/>
                    </a:lnTo>
                    <a:lnTo>
                      <a:pt x="169" y="23"/>
                    </a:lnTo>
                    <a:lnTo>
                      <a:pt x="169" y="23"/>
                    </a:lnTo>
                    <a:lnTo>
                      <a:pt x="168" y="25"/>
                    </a:lnTo>
                    <a:lnTo>
                      <a:pt x="165" y="27"/>
                    </a:lnTo>
                    <a:lnTo>
                      <a:pt x="163" y="32"/>
                    </a:lnTo>
                    <a:lnTo>
                      <a:pt x="163" y="34"/>
                    </a:lnTo>
                    <a:lnTo>
                      <a:pt x="163" y="34"/>
                    </a:lnTo>
                    <a:lnTo>
                      <a:pt x="162" y="37"/>
                    </a:lnTo>
                    <a:lnTo>
                      <a:pt x="159" y="42"/>
                    </a:lnTo>
                    <a:lnTo>
                      <a:pt x="153" y="43"/>
                    </a:lnTo>
                    <a:lnTo>
                      <a:pt x="149" y="44"/>
                    </a:lnTo>
                    <a:lnTo>
                      <a:pt x="149" y="44"/>
                    </a:lnTo>
                    <a:lnTo>
                      <a:pt x="146" y="46"/>
                    </a:lnTo>
                    <a:lnTo>
                      <a:pt x="145" y="47"/>
                    </a:lnTo>
                    <a:lnTo>
                      <a:pt x="143" y="56"/>
                    </a:lnTo>
                    <a:lnTo>
                      <a:pt x="143" y="56"/>
                    </a:lnTo>
                    <a:lnTo>
                      <a:pt x="142" y="60"/>
                    </a:lnTo>
                    <a:lnTo>
                      <a:pt x="139" y="63"/>
                    </a:lnTo>
                    <a:lnTo>
                      <a:pt x="135" y="63"/>
                    </a:lnTo>
                    <a:lnTo>
                      <a:pt x="128" y="63"/>
                    </a:lnTo>
                    <a:lnTo>
                      <a:pt x="128" y="63"/>
                    </a:lnTo>
                    <a:lnTo>
                      <a:pt x="122" y="63"/>
                    </a:lnTo>
                    <a:lnTo>
                      <a:pt x="118" y="63"/>
                    </a:lnTo>
                    <a:lnTo>
                      <a:pt x="109" y="57"/>
                    </a:lnTo>
                    <a:lnTo>
                      <a:pt x="109" y="57"/>
                    </a:lnTo>
                    <a:lnTo>
                      <a:pt x="107" y="56"/>
                    </a:lnTo>
                    <a:lnTo>
                      <a:pt x="104" y="56"/>
                    </a:lnTo>
                    <a:lnTo>
                      <a:pt x="102" y="57"/>
                    </a:lnTo>
                    <a:lnTo>
                      <a:pt x="101" y="59"/>
                    </a:lnTo>
                    <a:lnTo>
                      <a:pt x="99" y="61"/>
                    </a:lnTo>
                    <a:lnTo>
                      <a:pt x="98" y="66"/>
                    </a:lnTo>
                    <a:lnTo>
                      <a:pt x="98" y="66"/>
                    </a:lnTo>
                    <a:lnTo>
                      <a:pt x="97" y="70"/>
                    </a:lnTo>
                    <a:lnTo>
                      <a:pt x="92" y="74"/>
                    </a:lnTo>
                    <a:lnTo>
                      <a:pt x="84" y="83"/>
                    </a:lnTo>
                    <a:lnTo>
                      <a:pt x="84" y="83"/>
                    </a:lnTo>
                    <a:lnTo>
                      <a:pt x="81" y="84"/>
                    </a:lnTo>
                    <a:lnTo>
                      <a:pt x="77" y="84"/>
                    </a:lnTo>
                    <a:lnTo>
                      <a:pt x="67" y="83"/>
                    </a:lnTo>
                    <a:lnTo>
                      <a:pt x="67" y="83"/>
                    </a:lnTo>
                    <a:lnTo>
                      <a:pt x="65" y="83"/>
                    </a:lnTo>
                    <a:lnTo>
                      <a:pt x="64" y="81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5" y="74"/>
                    </a:lnTo>
                    <a:lnTo>
                      <a:pt x="65" y="74"/>
                    </a:lnTo>
                    <a:lnTo>
                      <a:pt x="67" y="74"/>
                    </a:lnTo>
                    <a:lnTo>
                      <a:pt x="68" y="73"/>
                    </a:lnTo>
                    <a:lnTo>
                      <a:pt x="68" y="73"/>
                    </a:lnTo>
                    <a:lnTo>
                      <a:pt x="68" y="69"/>
                    </a:lnTo>
                    <a:lnTo>
                      <a:pt x="67" y="64"/>
                    </a:lnTo>
                    <a:lnTo>
                      <a:pt x="63" y="54"/>
                    </a:lnTo>
                    <a:lnTo>
                      <a:pt x="63" y="54"/>
                    </a:lnTo>
                    <a:lnTo>
                      <a:pt x="60" y="51"/>
                    </a:lnTo>
                    <a:lnTo>
                      <a:pt x="55" y="50"/>
                    </a:lnTo>
                    <a:lnTo>
                      <a:pt x="55" y="50"/>
                    </a:lnTo>
                    <a:lnTo>
                      <a:pt x="55" y="108"/>
                    </a:lnTo>
                    <a:lnTo>
                      <a:pt x="55" y="108"/>
                    </a:lnTo>
                    <a:lnTo>
                      <a:pt x="54" y="111"/>
                    </a:lnTo>
                    <a:lnTo>
                      <a:pt x="51" y="114"/>
                    </a:lnTo>
                    <a:lnTo>
                      <a:pt x="47" y="117"/>
                    </a:lnTo>
                    <a:lnTo>
                      <a:pt x="44" y="118"/>
                    </a:lnTo>
                    <a:lnTo>
                      <a:pt x="44" y="118"/>
                    </a:lnTo>
                    <a:lnTo>
                      <a:pt x="41" y="120"/>
                    </a:lnTo>
                    <a:lnTo>
                      <a:pt x="37" y="120"/>
                    </a:lnTo>
                    <a:lnTo>
                      <a:pt x="24" y="118"/>
                    </a:lnTo>
                    <a:lnTo>
                      <a:pt x="24" y="118"/>
                    </a:lnTo>
                    <a:lnTo>
                      <a:pt x="21" y="118"/>
                    </a:lnTo>
                    <a:lnTo>
                      <a:pt x="19" y="115"/>
                    </a:lnTo>
                    <a:lnTo>
                      <a:pt x="17" y="111"/>
                    </a:lnTo>
                    <a:lnTo>
                      <a:pt x="16" y="107"/>
                    </a:lnTo>
                    <a:lnTo>
                      <a:pt x="16" y="107"/>
                    </a:lnTo>
                    <a:lnTo>
                      <a:pt x="14" y="105"/>
                    </a:lnTo>
                    <a:lnTo>
                      <a:pt x="13" y="105"/>
                    </a:lnTo>
                    <a:lnTo>
                      <a:pt x="10" y="107"/>
                    </a:lnTo>
                    <a:lnTo>
                      <a:pt x="7" y="110"/>
                    </a:lnTo>
                    <a:lnTo>
                      <a:pt x="7" y="112"/>
                    </a:lnTo>
                    <a:lnTo>
                      <a:pt x="7" y="112"/>
                    </a:lnTo>
                    <a:lnTo>
                      <a:pt x="6" y="114"/>
                    </a:lnTo>
                    <a:lnTo>
                      <a:pt x="4" y="114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7" y="127"/>
                    </a:lnTo>
                    <a:lnTo>
                      <a:pt x="11" y="139"/>
                    </a:lnTo>
                    <a:lnTo>
                      <a:pt x="11" y="139"/>
                    </a:lnTo>
                    <a:lnTo>
                      <a:pt x="16" y="148"/>
                    </a:lnTo>
                    <a:lnTo>
                      <a:pt x="20" y="156"/>
                    </a:lnTo>
                    <a:lnTo>
                      <a:pt x="24" y="165"/>
                    </a:lnTo>
                    <a:lnTo>
                      <a:pt x="27" y="171"/>
                    </a:lnTo>
                    <a:lnTo>
                      <a:pt x="27" y="171"/>
                    </a:lnTo>
                    <a:lnTo>
                      <a:pt x="30" y="181"/>
                    </a:lnTo>
                    <a:lnTo>
                      <a:pt x="30" y="185"/>
                    </a:lnTo>
                    <a:lnTo>
                      <a:pt x="27" y="186"/>
                    </a:lnTo>
                    <a:lnTo>
                      <a:pt x="27" y="186"/>
                    </a:lnTo>
                    <a:lnTo>
                      <a:pt x="24" y="188"/>
                    </a:lnTo>
                    <a:lnTo>
                      <a:pt x="24" y="189"/>
                    </a:lnTo>
                    <a:lnTo>
                      <a:pt x="24" y="193"/>
                    </a:lnTo>
                    <a:lnTo>
                      <a:pt x="27" y="199"/>
                    </a:lnTo>
                    <a:lnTo>
                      <a:pt x="27" y="199"/>
                    </a:lnTo>
                    <a:lnTo>
                      <a:pt x="30" y="205"/>
                    </a:lnTo>
                    <a:lnTo>
                      <a:pt x="31" y="209"/>
                    </a:lnTo>
                    <a:lnTo>
                      <a:pt x="31" y="212"/>
                    </a:lnTo>
                    <a:lnTo>
                      <a:pt x="33" y="213"/>
                    </a:lnTo>
                    <a:lnTo>
                      <a:pt x="33" y="213"/>
                    </a:lnTo>
                    <a:lnTo>
                      <a:pt x="36" y="213"/>
                    </a:lnTo>
                    <a:lnTo>
                      <a:pt x="37" y="215"/>
                    </a:lnTo>
                    <a:lnTo>
                      <a:pt x="37" y="216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43" y="217"/>
                    </a:lnTo>
                    <a:lnTo>
                      <a:pt x="44" y="219"/>
                    </a:lnTo>
                    <a:lnTo>
                      <a:pt x="48" y="223"/>
                    </a:lnTo>
                    <a:lnTo>
                      <a:pt x="48" y="223"/>
                    </a:lnTo>
                    <a:lnTo>
                      <a:pt x="50" y="224"/>
                    </a:lnTo>
                    <a:lnTo>
                      <a:pt x="53" y="226"/>
                    </a:lnTo>
                    <a:lnTo>
                      <a:pt x="55" y="224"/>
                    </a:lnTo>
                    <a:lnTo>
                      <a:pt x="58" y="223"/>
                    </a:lnTo>
                    <a:lnTo>
                      <a:pt x="58" y="223"/>
                    </a:lnTo>
                    <a:lnTo>
                      <a:pt x="61" y="220"/>
                    </a:lnTo>
                    <a:lnTo>
                      <a:pt x="65" y="219"/>
                    </a:lnTo>
                    <a:lnTo>
                      <a:pt x="77" y="217"/>
                    </a:lnTo>
                    <a:lnTo>
                      <a:pt x="77" y="217"/>
                    </a:lnTo>
                    <a:lnTo>
                      <a:pt x="82" y="217"/>
                    </a:lnTo>
                    <a:lnTo>
                      <a:pt x="85" y="216"/>
                    </a:lnTo>
                    <a:lnTo>
                      <a:pt x="88" y="213"/>
                    </a:lnTo>
                    <a:lnTo>
                      <a:pt x="92" y="212"/>
                    </a:lnTo>
                    <a:lnTo>
                      <a:pt x="92" y="212"/>
                    </a:lnTo>
                    <a:lnTo>
                      <a:pt x="98" y="210"/>
                    </a:lnTo>
                    <a:lnTo>
                      <a:pt x="105" y="210"/>
                    </a:lnTo>
                    <a:lnTo>
                      <a:pt x="111" y="210"/>
                    </a:lnTo>
                    <a:lnTo>
                      <a:pt x="116" y="212"/>
                    </a:lnTo>
                    <a:lnTo>
                      <a:pt x="116" y="212"/>
                    </a:lnTo>
                    <a:lnTo>
                      <a:pt x="122" y="213"/>
                    </a:lnTo>
                    <a:lnTo>
                      <a:pt x="126" y="212"/>
                    </a:lnTo>
                    <a:lnTo>
                      <a:pt x="132" y="210"/>
                    </a:lnTo>
                    <a:lnTo>
                      <a:pt x="132" y="210"/>
                    </a:lnTo>
                    <a:lnTo>
                      <a:pt x="135" y="209"/>
                    </a:lnTo>
                    <a:lnTo>
                      <a:pt x="138" y="210"/>
                    </a:lnTo>
                    <a:lnTo>
                      <a:pt x="141" y="210"/>
                    </a:lnTo>
                    <a:lnTo>
                      <a:pt x="142" y="209"/>
                    </a:lnTo>
                    <a:lnTo>
                      <a:pt x="142" y="207"/>
                    </a:lnTo>
                    <a:lnTo>
                      <a:pt x="142" y="207"/>
                    </a:lnTo>
                    <a:lnTo>
                      <a:pt x="143" y="205"/>
                    </a:lnTo>
                    <a:lnTo>
                      <a:pt x="146" y="203"/>
                    </a:lnTo>
                    <a:lnTo>
                      <a:pt x="155" y="203"/>
                    </a:lnTo>
                    <a:lnTo>
                      <a:pt x="155" y="203"/>
                    </a:lnTo>
                    <a:lnTo>
                      <a:pt x="162" y="202"/>
                    </a:lnTo>
                    <a:lnTo>
                      <a:pt x="170" y="196"/>
                    </a:lnTo>
                    <a:lnTo>
                      <a:pt x="179" y="190"/>
                    </a:lnTo>
                    <a:lnTo>
                      <a:pt x="189" y="182"/>
                    </a:lnTo>
                    <a:lnTo>
                      <a:pt x="189" y="182"/>
                    </a:lnTo>
                    <a:lnTo>
                      <a:pt x="199" y="172"/>
                    </a:lnTo>
                    <a:lnTo>
                      <a:pt x="209" y="159"/>
                    </a:lnTo>
                    <a:lnTo>
                      <a:pt x="220" y="146"/>
                    </a:lnTo>
                    <a:lnTo>
                      <a:pt x="226" y="135"/>
                    </a:lnTo>
                    <a:lnTo>
                      <a:pt x="226" y="135"/>
                    </a:lnTo>
                    <a:lnTo>
                      <a:pt x="231" y="128"/>
                    </a:lnTo>
                    <a:lnTo>
                      <a:pt x="238" y="121"/>
                    </a:lnTo>
                    <a:lnTo>
                      <a:pt x="250" y="110"/>
                    </a:lnTo>
                    <a:lnTo>
                      <a:pt x="250" y="110"/>
                    </a:lnTo>
                    <a:lnTo>
                      <a:pt x="253" y="105"/>
                    </a:lnTo>
                    <a:lnTo>
                      <a:pt x="254" y="100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46" y="84"/>
                    </a:lnTo>
                    <a:lnTo>
                      <a:pt x="246" y="84"/>
                    </a:lnTo>
                    <a:close/>
                    <a:moveTo>
                      <a:pt x="196" y="138"/>
                    </a:moveTo>
                    <a:lnTo>
                      <a:pt x="196" y="138"/>
                    </a:lnTo>
                    <a:lnTo>
                      <a:pt x="196" y="138"/>
                    </a:lnTo>
                    <a:lnTo>
                      <a:pt x="194" y="139"/>
                    </a:lnTo>
                    <a:lnTo>
                      <a:pt x="192" y="139"/>
                    </a:lnTo>
                    <a:lnTo>
                      <a:pt x="187" y="139"/>
                    </a:lnTo>
                    <a:lnTo>
                      <a:pt x="185" y="141"/>
                    </a:lnTo>
                    <a:lnTo>
                      <a:pt x="185" y="141"/>
                    </a:lnTo>
                    <a:lnTo>
                      <a:pt x="182" y="149"/>
                    </a:lnTo>
                    <a:lnTo>
                      <a:pt x="175" y="148"/>
                    </a:lnTo>
                    <a:lnTo>
                      <a:pt x="165" y="135"/>
                    </a:lnTo>
                    <a:lnTo>
                      <a:pt x="165" y="135"/>
                    </a:lnTo>
                    <a:lnTo>
                      <a:pt x="175" y="121"/>
                    </a:lnTo>
                    <a:lnTo>
                      <a:pt x="175" y="121"/>
                    </a:lnTo>
                    <a:lnTo>
                      <a:pt x="177" y="117"/>
                    </a:lnTo>
                    <a:lnTo>
                      <a:pt x="183" y="114"/>
                    </a:lnTo>
                    <a:lnTo>
                      <a:pt x="187" y="112"/>
                    </a:lnTo>
                    <a:lnTo>
                      <a:pt x="190" y="112"/>
                    </a:lnTo>
                    <a:lnTo>
                      <a:pt x="190" y="114"/>
                    </a:lnTo>
                    <a:lnTo>
                      <a:pt x="190" y="114"/>
                    </a:lnTo>
                    <a:lnTo>
                      <a:pt x="193" y="117"/>
                    </a:lnTo>
                    <a:lnTo>
                      <a:pt x="197" y="120"/>
                    </a:lnTo>
                    <a:lnTo>
                      <a:pt x="200" y="124"/>
                    </a:lnTo>
                    <a:lnTo>
                      <a:pt x="202" y="127"/>
                    </a:lnTo>
                    <a:lnTo>
                      <a:pt x="202" y="127"/>
                    </a:lnTo>
                    <a:lnTo>
                      <a:pt x="200" y="129"/>
                    </a:lnTo>
                    <a:lnTo>
                      <a:pt x="199" y="132"/>
                    </a:lnTo>
                    <a:lnTo>
                      <a:pt x="196" y="135"/>
                    </a:lnTo>
                    <a:lnTo>
                      <a:pt x="196" y="138"/>
                    </a:lnTo>
                    <a:lnTo>
                      <a:pt x="196" y="13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5983196" y="4880316"/>
                <a:ext cx="338225" cy="352694"/>
              </a:xfrm>
              <a:custGeom>
                <a:avLst/>
                <a:gdLst>
                  <a:gd name="T0" fmla="*/ 13 w 187"/>
                  <a:gd name="T1" fmla="*/ 181 h 195"/>
                  <a:gd name="T2" fmla="*/ 18 w 187"/>
                  <a:gd name="T3" fmla="*/ 184 h 195"/>
                  <a:gd name="T4" fmla="*/ 26 w 187"/>
                  <a:gd name="T5" fmla="*/ 183 h 195"/>
                  <a:gd name="T6" fmla="*/ 33 w 187"/>
                  <a:gd name="T7" fmla="*/ 185 h 195"/>
                  <a:gd name="T8" fmla="*/ 47 w 187"/>
                  <a:gd name="T9" fmla="*/ 190 h 195"/>
                  <a:gd name="T10" fmla="*/ 108 w 187"/>
                  <a:gd name="T11" fmla="*/ 194 h 195"/>
                  <a:gd name="T12" fmla="*/ 143 w 187"/>
                  <a:gd name="T13" fmla="*/ 194 h 195"/>
                  <a:gd name="T14" fmla="*/ 156 w 187"/>
                  <a:gd name="T15" fmla="*/ 195 h 195"/>
                  <a:gd name="T16" fmla="*/ 173 w 187"/>
                  <a:gd name="T17" fmla="*/ 193 h 195"/>
                  <a:gd name="T18" fmla="*/ 180 w 187"/>
                  <a:gd name="T19" fmla="*/ 115 h 195"/>
                  <a:gd name="T20" fmla="*/ 187 w 187"/>
                  <a:gd name="T21" fmla="*/ 79 h 195"/>
                  <a:gd name="T22" fmla="*/ 183 w 187"/>
                  <a:gd name="T23" fmla="*/ 79 h 195"/>
                  <a:gd name="T24" fmla="*/ 169 w 187"/>
                  <a:gd name="T25" fmla="*/ 81 h 195"/>
                  <a:gd name="T26" fmla="*/ 162 w 187"/>
                  <a:gd name="T27" fmla="*/ 83 h 195"/>
                  <a:gd name="T28" fmla="*/ 159 w 187"/>
                  <a:gd name="T29" fmla="*/ 82 h 195"/>
                  <a:gd name="T30" fmla="*/ 160 w 187"/>
                  <a:gd name="T31" fmla="*/ 72 h 195"/>
                  <a:gd name="T32" fmla="*/ 152 w 187"/>
                  <a:gd name="T33" fmla="*/ 59 h 195"/>
                  <a:gd name="T34" fmla="*/ 152 w 187"/>
                  <a:gd name="T35" fmla="*/ 55 h 195"/>
                  <a:gd name="T36" fmla="*/ 155 w 187"/>
                  <a:gd name="T37" fmla="*/ 37 h 195"/>
                  <a:gd name="T38" fmla="*/ 152 w 187"/>
                  <a:gd name="T39" fmla="*/ 31 h 195"/>
                  <a:gd name="T40" fmla="*/ 150 w 187"/>
                  <a:gd name="T41" fmla="*/ 21 h 195"/>
                  <a:gd name="T42" fmla="*/ 140 w 187"/>
                  <a:gd name="T43" fmla="*/ 21 h 195"/>
                  <a:gd name="T44" fmla="*/ 133 w 187"/>
                  <a:gd name="T45" fmla="*/ 18 h 195"/>
                  <a:gd name="T46" fmla="*/ 123 w 187"/>
                  <a:gd name="T47" fmla="*/ 17 h 195"/>
                  <a:gd name="T48" fmla="*/ 118 w 187"/>
                  <a:gd name="T49" fmla="*/ 21 h 195"/>
                  <a:gd name="T50" fmla="*/ 115 w 187"/>
                  <a:gd name="T51" fmla="*/ 31 h 195"/>
                  <a:gd name="T52" fmla="*/ 106 w 187"/>
                  <a:gd name="T53" fmla="*/ 32 h 195"/>
                  <a:gd name="T54" fmla="*/ 91 w 187"/>
                  <a:gd name="T55" fmla="*/ 35 h 195"/>
                  <a:gd name="T56" fmla="*/ 82 w 187"/>
                  <a:gd name="T57" fmla="*/ 25 h 195"/>
                  <a:gd name="T58" fmla="*/ 77 w 187"/>
                  <a:gd name="T59" fmla="*/ 18 h 195"/>
                  <a:gd name="T60" fmla="*/ 75 w 187"/>
                  <a:gd name="T61" fmla="*/ 12 h 195"/>
                  <a:gd name="T62" fmla="*/ 72 w 187"/>
                  <a:gd name="T63" fmla="*/ 0 h 195"/>
                  <a:gd name="T64" fmla="*/ 21 w 187"/>
                  <a:gd name="T65" fmla="*/ 0 h 195"/>
                  <a:gd name="T66" fmla="*/ 11 w 187"/>
                  <a:gd name="T67" fmla="*/ 4 h 195"/>
                  <a:gd name="T68" fmla="*/ 20 w 187"/>
                  <a:gd name="T69" fmla="*/ 24 h 195"/>
                  <a:gd name="T70" fmla="*/ 27 w 187"/>
                  <a:gd name="T71" fmla="*/ 41 h 195"/>
                  <a:gd name="T72" fmla="*/ 23 w 187"/>
                  <a:gd name="T73" fmla="*/ 55 h 195"/>
                  <a:gd name="T74" fmla="*/ 28 w 187"/>
                  <a:gd name="T75" fmla="*/ 71 h 195"/>
                  <a:gd name="T76" fmla="*/ 33 w 187"/>
                  <a:gd name="T77" fmla="*/ 88 h 195"/>
                  <a:gd name="T78" fmla="*/ 21 w 187"/>
                  <a:gd name="T79" fmla="*/ 112 h 195"/>
                  <a:gd name="T80" fmla="*/ 14 w 187"/>
                  <a:gd name="T81" fmla="*/ 126 h 195"/>
                  <a:gd name="T82" fmla="*/ 10 w 187"/>
                  <a:gd name="T83" fmla="*/ 142 h 195"/>
                  <a:gd name="T84" fmla="*/ 3 w 187"/>
                  <a:gd name="T85" fmla="*/ 160 h 195"/>
                  <a:gd name="T86" fmla="*/ 1 w 187"/>
                  <a:gd name="T87" fmla="*/ 176 h 195"/>
                  <a:gd name="T88" fmla="*/ 0 w 187"/>
                  <a:gd name="T89" fmla="*/ 187 h 195"/>
                  <a:gd name="T90" fmla="*/ 6 w 187"/>
                  <a:gd name="T91" fmla="*/ 183 h 195"/>
                  <a:gd name="T92" fmla="*/ 10 w 187"/>
                  <a:gd name="T93" fmla="*/ 181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87" h="195">
                    <a:moveTo>
                      <a:pt x="10" y="181"/>
                    </a:moveTo>
                    <a:lnTo>
                      <a:pt x="10" y="181"/>
                    </a:lnTo>
                    <a:lnTo>
                      <a:pt x="13" y="181"/>
                    </a:lnTo>
                    <a:lnTo>
                      <a:pt x="14" y="184"/>
                    </a:lnTo>
                    <a:lnTo>
                      <a:pt x="14" y="185"/>
                    </a:lnTo>
                    <a:lnTo>
                      <a:pt x="18" y="184"/>
                    </a:lnTo>
                    <a:lnTo>
                      <a:pt x="18" y="184"/>
                    </a:lnTo>
                    <a:lnTo>
                      <a:pt x="21" y="183"/>
                    </a:lnTo>
                    <a:lnTo>
                      <a:pt x="26" y="183"/>
                    </a:lnTo>
                    <a:lnTo>
                      <a:pt x="30" y="183"/>
                    </a:lnTo>
                    <a:lnTo>
                      <a:pt x="33" y="185"/>
                    </a:lnTo>
                    <a:lnTo>
                      <a:pt x="33" y="185"/>
                    </a:lnTo>
                    <a:lnTo>
                      <a:pt x="40" y="188"/>
                    </a:lnTo>
                    <a:lnTo>
                      <a:pt x="47" y="190"/>
                    </a:lnTo>
                    <a:lnTo>
                      <a:pt x="47" y="190"/>
                    </a:lnTo>
                    <a:lnTo>
                      <a:pt x="102" y="190"/>
                    </a:lnTo>
                    <a:lnTo>
                      <a:pt x="108" y="194"/>
                    </a:lnTo>
                    <a:lnTo>
                      <a:pt x="108" y="194"/>
                    </a:lnTo>
                    <a:lnTo>
                      <a:pt x="123" y="194"/>
                    </a:lnTo>
                    <a:lnTo>
                      <a:pt x="136" y="194"/>
                    </a:lnTo>
                    <a:lnTo>
                      <a:pt x="143" y="194"/>
                    </a:lnTo>
                    <a:lnTo>
                      <a:pt x="143" y="194"/>
                    </a:lnTo>
                    <a:lnTo>
                      <a:pt x="149" y="195"/>
                    </a:lnTo>
                    <a:lnTo>
                      <a:pt x="156" y="195"/>
                    </a:lnTo>
                    <a:lnTo>
                      <a:pt x="167" y="193"/>
                    </a:lnTo>
                    <a:lnTo>
                      <a:pt x="167" y="193"/>
                    </a:lnTo>
                    <a:lnTo>
                      <a:pt x="173" y="193"/>
                    </a:lnTo>
                    <a:lnTo>
                      <a:pt x="155" y="167"/>
                    </a:lnTo>
                    <a:lnTo>
                      <a:pt x="156" y="115"/>
                    </a:lnTo>
                    <a:lnTo>
                      <a:pt x="180" y="115"/>
                    </a:lnTo>
                    <a:lnTo>
                      <a:pt x="183" y="110"/>
                    </a:lnTo>
                    <a:lnTo>
                      <a:pt x="187" y="79"/>
                    </a:lnTo>
                    <a:lnTo>
                      <a:pt x="187" y="79"/>
                    </a:lnTo>
                    <a:lnTo>
                      <a:pt x="184" y="78"/>
                    </a:lnTo>
                    <a:lnTo>
                      <a:pt x="183" y="79"/>
                    </a:lnTo>
                    <a:lnTo>
                      <a:pt x="183" y="79"/>
                    </a:lnTo>
                    <a:lnTo>
                      <a:pt x="176" y="81"/>
                    </a:lnTo>
                    <a:lnTo>
                      <a:pt x="169" y="81"/>
                    </a:lnTo>
                    <a:lnTo>
                      <a:pt x="169" y="81"/>
                    </a:lnTo>
                    <a:lnTo>
                      <a:pt x="166" y="81"/>
                    </a:lnTo>
                    <a:lnTo>
                      <a:pt x="163" y="82"/>
                    </a:lnTo>
                    <a:lnTo>
                      <a:pt x="162" y="83"/>
                    </a:lnTo>
                    <a:lnTo>
                      <a:pt x="160" y="85"/>
                    </a:lnTo>
                    <a:lnTo>
                      <a:pt x="160" y="85"/>
                    </a:lnTo>
                    <a:lnTo>
                      <a:pt x="159" y="82"/>
                    </a:lnTo>
                    <a:lnTo>
                      <a:pt x="159" y="79"/>
                    </a:lnTo>
                    <a:lnTo>
                      <a:pt x="160" y="72"/>
                    </a:lnTo>
                    <a:lnTo>
                      <a:pt x="160" y="72"/>
                    </a:lnTo>
                    <a:lnTo>
                      <a:pt x="160" y="69"/>
                    </a:lnTo>
                    <a:lnTo>
                      <a:pt x="157" y="65"/>
                    </a:lnTo>
                    <a:lnTo>
                      <a:pt x="152" y="59"/>
                    </a:lnTo>
                    <a:lnTo>
                      <a:pt x="152" y="59"/>
                    </a:lnTo>
                    <a:lnTo>
                      <a:pt x="152" y="58"/>
                    </a:lnTo>
                    <a:lnTo>
                      <a:pt x="152" y="55"/>
                    </a:lnTo>
                    <a:lnTo>
                      <a:pt x="153" y="48"/>
                    </a:lnTo>
                    <a:lnTo>
                      <a:pt x="155" y="41"/>
                    </a:lnTo>
                    <a:lnTo>
                      <a:pt x="155" y="37"/>
                    </a:lnTo>
                    <a:lnTo>
                      <a:pt x="155" y="37"/>
                    </a:lnTo>
                    <a:lnTo>
                      <a:pt x="153" y="34"/>
                    </a:lnTo>
                    <a:lnTo>
                      <a:pt x="152" y="31"/>
                    </a:lnTo>
                    <a:lnTo>
                      <a:pt x="152" y="24"/>
                    </a:lnTo>
                    <a:lnTo>
                      <a:pt x="152" y="24"/>
                    </a:lnTo>
                    <a:lnTo>
                      <a:pt x="150" y="21"/>
                    </a:lnTo>
                    <a:lnTo>
                      <a:pt x="149" y="21"/>
                    </a:lnTo>
                    <a:lnTo>
                      <a:pt x="140" y="21"/>
                    </a:lnTo>
                    <a:lnTo>
                      <a:pt x="140" y="21"/>
                    </a:lnTo>
                    <a:lnTo>
                      <a:pt x="136" y="21"/>
                    </a:lnTo>
                    <a:lnTo>
                      <a:pt x="135" y="20"/>
                    </a:lnTo>
                    <a:lnTo>
                      <a:pt x="133" y="18"/>
                    </a:lnTo>
                    <a:lnTo>
                      <a:pt x="133" y="18"/>
                    </a:lnTo>
                    <a:lnTo>
                      <a:pt x="128" y="17"/>
                    </a:lnTo>
                    <a:lnTo>
                      <a:pt x="123" y="17"/>
                    </a:lnTo>
                    <a:lnTo>
                      <a:pt x="121" y="18"/>
                    </a:lnTo>
                    <a:lnTo>
                      <a:pt x="121" y="18"/>
                    </a:lnTo>
                    <a:lnTo>
                      <a:pt x="118" y="21"/>
                    </a:lnTo>
                    <a:lnTo>
                      <a:pt x="116" y="25"/>
                    </a:lnTo>
                    <a:lnTo>
                      <a:pt x="115" y="31"/>
                    </a:lnTo>
                    <a:lnTo>
                      <a:pt x="115" y="31"/>
                    </a:lnTo>
                    <a:lnTo>
                      <a:pt x="114" y="32"/>
                    </a:lnTo>
                    <a:lnTo>
                      <a:pt x="114" y="32"/>
                    </a:lnTo>
                    <a:lnTo>
                      <a:pt x="106" y="32"/>
                    </a:lnTo>
                    <a:lnTo>
                      <a:pt x="95" y="35"/>
                    </a:lnTo>
                    <a:lnTo>
                      <a:pt x="95" y="35"/>
                    </a:lnTo>
                    <a:lnTo>
                      <a:pt x="91" y="35"/>
                    </a:lnTo>
                    <a:lnTo>
                      <a:pt x="88" y="34"/>
                    </a:lnTo>
                    <a:lnTo>
                      <a:pt x="85" y="31"/>
                    </a:lnTo>
                    <a:lnTo>
                      <a:pt x="82" y="25"/>
                    </a:lnTo>
                    <a:lnTo>
                      <a:pt x="82" y="25"/>
                    </a:lnTo>
                    <a:lnTo>
                      <a:pt x="79" y="20"/>
                    </a:lnTo>
                    <a:lnTo>
                      <a:pt x="77" y="18"/>
                    </a:lnTo>
                    <a:lnTo>
                      <a:pt x="75" y="17"/>
                    </a:lnTo>
                    <a:lnTo>
                      <a:pt x="75" y="12"/>
                    </a:lnTo>
                    <a:lnTo>
                      <a:pt x="75" y="12"/>
                    </a:lnTo>
                    <a:lnTo>
                      <a:pt x="75" y="8"/>
                    </a:lnTo>
                    <a:lnTo>
                      <a:pt x="75" y="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48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6" y="14"/>
                    </a:lnTo>
                    <a:lnTo>
                      <a:pt x="20" y="24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7" y="41"/>
                    </a:lnTo>
                    <a:lnTo>
                      <a:pt x="26" y="45"/>
                    </a:lnTo>
                    <a:lnTo>
                      <a:pt x="24" y="49"/>
                    </a:lnTo>
                    <a:lnTo>
                      <a:pt x="23" y="55"/>
                    </a:lnTo>
                    <a:lnTo>
                      <a:pt x="23" y="55"/>
                    </a:lnTo>
                    <a:lnTo>
                      <a:pt x="24" y="62"/>
                    </a:lnTo>
                    <a:lnTo>
                      <a:pt x="28" y="71"/>
                    </a:lnTo>
                    <a:lnTo>
                      <a:pt x="31" y="79"/>
                    </a:lnTo>
                    <a:lnTo>
                      <a:pt x="33" y="88"/>
                    </a:lnTo>
                    <a:lnTo>
                      <a:pt x="33" y="88"/>
                    </a:lnTo>
                    <a:lnTo>
                      <a:pt x="33" y="95"/>
                    </a:lnTo>
                    <a:lnTo>
                      <a:pt x="30" y="100"/>
                    </a:lnTo>
                    <a:lnTo>
                      <a:pt x="21" y="112"/>
                    </a:lnTo>
                    <a:lnTo>
                      <a:pt x="21" y="112"/>
                    </a:lnTo>
                    <a:lnTo>
                      <a:pt x="18" y="117"/>
                    </a:lnTo>
                    <a:lnTo>
                      <a:pt x="14" y="126"/>
                    </a:lnTo>
                    <a:lnTo>
                      <a:pt x="11" y="134"/>
                    </a:lnTo>
                    <a:lnTo>
                      <a:pt x="10" y="142"/>
                    </a:lnTo>
                    <a:lnTo>
                      <a:pt x="10" y="142"/>
                    </a:lnTo>
                    <a:lnTo>
                      <a:pt x="9" y="149"/>
                    </a:lnTo>
                    <a:lnTo>
                      <a:pt x="6" y="154"/>
                    </a:lnTo>
                    <a:lnTo>
                      <a:pt x="3" y="160"/>
                    </a:lnTo>
                    <a:lnTo>
                      <a:pt x="1" y="164"/>
                    </a:lnTo>
                    <a:lnTo>
                      <a:pt x="1" y="164"/>
                    </a:lnTo>
                    <a:lnTo>
                      <a:pt x="1" y="176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4" y="185"/>
                    </a:lnTo>
                    <a:lnTo>
                      <a:pt x="4" y="185"/>
                    </a:lnTo>
                    <a:lnTo>
                      <a:pt x="6" y="183"/>
                    </a:lnTo>
                    <a:lnTo>
                      <a:pt x="9" y="181"/>
                    </a:lnTo>
                    <a:lnTo>
                      <a:pt x="10" y="181"/>
                    </a:lnTo>
                    <a:lnTo>
                      <a:pt x="10" y="18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8" name="Freeform 12"/>
              <p:cNvSpPr/>
              <p:nvPr/>
            </p:nvSpPr>
            <p:spPr bwMode="auto">
              <a:xfrm>
                <a:off x="6263542" y="4947238"/>
                <a:ext cx="332799" cy="289390"/>
              </a:xfrm>
              <a:custGeom>
                <a:avLst/>
                <a:gdLst>
                  <a:gd name="T0" fmla="*/ 136 w 184"/>
                  <a:gd name="T1" fmla="*/ 4 h 160"/>
                  <a:gd name="T2" fmla="*/ 126 w 184"/>
                  <a:gd name="T3" fmla="*/ 1 h 160"/>
                  <a:gd name="T4" fmla="*/ 110 w 184"/>
                  <a:gd name="T5" fmla="*/ 2 h 160"/>
                  <a:gd name="T6" fmla="*/ 107 w 184"/>
                  <a:gd name="T7" fmla="*/ 7 h 160"/>
                  <a:gd name="T8" fmla="*/ 106 w 184"/>
                  <a:gd name="T9" fmla="*/ 12 h 160"/>
                  <a:gd name="T10" fmla="*/ 102 w 184"/>
                  <a:gd name="T11" fmla="*/ 19 h 160"/>
                  <a:gd name="T12" fmla="*/ 105 w 184"/>
                  <a:gd name="T13" fmla="*/ 24 h 160"/>
                  <a:gd name="T14" fmla="*/ 103 w 184"/>
                  <a:gd name="T15" fmla="*/ 39 h 160"/>
                  <a:gd name="T16" fmla="*/ 99 w 184"/>
                  <a:gd name="T17" fmla="*/ 52 h 160"/>
                  <a:gd name="T18" fmla="*/ 103 w 184"/>
                  <a:gd name="T19" fmla="*/ 61 h 160"/>
                  <a:gd name="T20" fmla="*/ 110 w 184"/>
                  <a:gd name="T21" fmla="*/ 66 h 160"/>
                  <a:gd name="T22" fmla="*/ 120 w 184"/>
                  <a:gd name="T23" fmla="*/ 63 h 160"/>
                  <a:gd name="T24" fmla="*/ 123 w 184"/>
                  <a:gd name="T25" fmla="*/ 66 h 160"/>
                  <a:gd name="T26" fmla="*/ 123 w 184"/>
                  <a:gd name="T27" fmla="*/ 78 h 160"/>
                  <a:gd name="T28" fmla="*/ 120 w 184"/>
                  <a:gd name="T29" fmla="*/ 82 h 160"/>
                  <a:gd name="T30" fmla="*/ 109 w 184"/>
                  <a:gd name="T31" fmla="*/ 82 h 160"/>
                  <a:gd name="T32" fmla="*/ 105 w 184"/>
                  <a:gd name="T33" fmla="*/ 75 h 160"/>
                  <a:gd name="T34" fmla="*/ 100 w 184"/>
                  <a:gd name="T35" fmla="*/ 66 h 160"/>
                  <a:gd name="T36" fmla="*/ 90 w 184"/>
                  <a:gd name="T37" fmla="*/ 65 h 160"/>
                  <a:gd name="T38" fmla="*/ 82 w 184"/>
                  <a:gd name="T39" fmla="*/ 56 h 160"/>
                  <a:gd name="T40" fmla="*/ 78 w 184"/>
                  <a:gd name="T41" fmla="*/ 55 h 160"/>
                  <a:gd name="T42" fmla="*/ 76 w 184"/>
                  <a:gd name="T43" fmla="*/ 59 h 160"/>
                  <a:gd name="T44" fmla="*/ 69 w 184"/>
                  <a:gd name="T45" fmla="*/ 61 h 160"/>
                  <a:gd name="T46" fmla="*/ 62 w 184"/>
                  <a:gd name="T47" fmla="*/ 58 h 160"/>
                  <a:gd name="T48" fmla="*/ 55 w 184"/>
                  <a:gd name="T49" fmla="*/ 56 h 160"/>
                  <a:gd name="T50" fmla="*/ 51 w 184"/>
                  <a:gd name="T51" fmla="*/ 52 h 160"/>
                  <a:gd name="T52" fmla="*/ 49 w 184"/>
                  <a:gd name="T53" fmla="*/ 48 h 160"/>
                  <a:gd name="T54" fmla="*/ 41 w 184"/>
                  <a:gd name="T55" fmla="*/ 49 h 160"/>
                  <a:gd name="T56" fmla="*/ 37 w 184"/>
                  <a:gd name="T57" fmla="*/ 46 h 160"/>
                  <a:gd name="T58" fmla="*/ 32 w 184"/>
                  <a:gd name="T59" fmla="*/ 42 h 160"/>
                  <a:gd name="T60" fmla="*/ 1 w 184"/>
                  <a:gd name="T61" fmla="*/ 78 h 160"/>
                  <a:gd name="T62" fmla="*/ 18 w 184"/>
                  <a:gd name="T63" fmla="*/ 156 h 160"/>
                  <a:gd name="T64" fmla="*/ 46 w 184"/>
                  <a:gd name="T65" fmla="*/ 153 h 160"/>
                  <a:gd name="T66" fmla="*/ 48 w 184"/>
                  <a:gd name="T67" fmla="*/ 157 h 160"/>
                  <a:gd name="T68" fmla="*/ 56 w 184"/>
                  <a:gd name="T69" fmla="*/ 156 h 160"/>
                  <a:gd name="T70" fmla="*/ 76 w 184"/>
                  <a:gd name="T71" fmla="*/ 160 h 160"/>
                  <a:gd name="T72" fmla="*/ 83 w 184"/>
                  <a:gd name="T73" fmla="*/ 150 h 160"/>
                  <a:gd name="T74" fmla="*/ 93 w 184"/>
                  <a:gd name="T75" fmla="*/ 141 h 160"/>
                  <a:gd name="T76" fmla="*/ 106 w 184"/>
                  <a:gd name="T77" fmla="*/ 133 h 160"/>
                  <a:gd name="T78" fmla="*/ 107 w 184"/>
                  <a:gd name="T79" fmla="*/ 129 h 160"/>
                  <a:gd name="T80" fmla="*/ 116 w 184"/>
                  <a:gd name="T81" fmla="*/ 122 h 160"/>
                  <a:gd name="T82" fmla="*/ 127 w 184"/>
                  <a:gd name="T83" fmla="*/ 110 h 160"/>
                  <a:gd name="T84" fmla="*/ 173 w 184"/>
                  <a:gd name="T85" fmla="*/ 93 h 160"/>
                  <a:gd name="T86" fmla="*/ 170 w 184"/>
                  <a:gd name="T87" fmla="*/ 86 h 160"/>
                  <a:gd name="T88" fmla="*/ 171 w 184"/>
                  <a:gd name="T89" fmla="*/ 72 h 160"/>
                  <a:gd name="T90" fmla="*/ 177 w 184"/>
                  <a:gd name="T91" fmla="*/ 69 h 160"/>
                  <a:gd name="T92" fmla="*/ 178 w 184"/>
                  <a:gd name="T93" fmla="*/ 68 h 160"/>
                  <a:gd name="T94" fmla="*/ 176 w 184"/>
                  <a:gd name="T95" fmla="*/ 55 h 160"/>
                  <a:gd name="T96" fmla="*/ 177 w 184"/>
                  <a:gd name="T97" fmla="*/ 41 h 160"/>
                  <a:gd name="T98" fmla="*/ 183 w 184"/>
                  <a:gd name="T99" fmla="*/ 39 h 160"/>
                  <a:gd name="T100" fmla="*/ 181 w 184"/>
                  <a:gd name="T101" fmla="*/ 29 h 160"/>
                  <a:gd name="T102" fmla="*/ 173 w 184"/>
                  <a:gd name="T103" fmla="*/ 18 h 160"/>
                  <a:gd name="T104" fmla="*/ 156 w 184"/>
                  <a:gd name="T105" fmla="*/ 11 h 160"/>
                  <a:gd name="T106" fmla="*/ 141 w 184"/>
                  <a:gd name="T107" fmla="*/ 5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4" h="160">
                    <a:moveTo>
                      <a:pt x="141" y="5"/>
                    </a:moveTo>
                    <a:lnTo>
                      <a:pt x="141" y="5"/>
                    </a:lnTo>
                    <a:lnTo>
                      <a:pt x="136" y="4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6" y="1"/>
                    </a:lnTo>
                    <a:lnTo>
                      <a:pt x="120" y="2"/>
                    </a:lnTo>
                    <a:lnTo>
                      <a:pt x="110" y="2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7" y="4"/>
                    </a:lnTo>
                    <a:lnTo>
                      <a:pt x="107" y="7"/>
                    </a:lnTo>
                    <a:lnTo>
                      <a:pt x="107" y="10"/>
                    </a:lnTo>
                    <a:lnTo>
                      <a:pt x="106" y="12"/>
                    </a:lnTo>
                    <a:lnTo>
                      <a:pt x="106" y="12"/>
                    </a:lnTo>
                    <a:lnTo>
                      <a:pt x="103" y="15"/>
                    </a:lnTo>
                    <a:lnTo>
                      <a:pt x="102" y="18"/>
                    </a:lnTo>
                    <a:lnTo>
                      <a:pt x="102" y="19"/>
                    </a:lnTo>
                    <a:lnTo>
                      <a:pt x="103" y="21"/>
                    </a:lnTo>
                    <a:lnTo>
                      <a:pt x="103" y="21"/>
                    </a:lnTo>
                    <a:lnTo>
                      <a:pt x="105" y="24"/>
                    </a:lnTo>
                    <a:lnTo>
                      <a:pt x="105" y="29"/>
                    </a:lnTo>
                    <a:lnTo>
                      <a:pt x="103" y="39"/>
                    </a:lnTo>
                    <a:lnTo>
                      <a:pt x="103" y="39"/>
                    </a:lnTo>
                    <a:lnTo>
                      <a:pt x="102" y="42"/>
                    </a:lnTo>
                    <a:lnTo>
                      <a:pt x="100" y="48"/>
                    </a:lnTo>
                    <a:lnTo>
                      <a:pt x="99" y="52"/>
                    </a:lnTo>
                    <a:lnTo>
                      <a:pt x="99" y="53"/>
                    </a:lnTo>
                    <a:lnTo>
                      <a:pt x="99" y="53"/>
                    </a:lnTo>
                    <a:lnTo>
                      <a:pt x="103" y="61"/>
                    </a:lnTo>
                    <a:lnTo>
                      <a:pt x="106" y="65"/>
                    </a:lnTo>
                    <a:lnTo>
                      <a:pt x="110" y="66"/>
                    </a:lnTo>
                    <a:lnTo>
                      <a:pt x="110" y="66"/>
                    </a:lnTo>
                    <a:lnTo>
                      <a:pt x="113" y="66"/>
                    </a:lnTo>
                    <a:lnTo>
                      <a:pt x="116" y="65"/>
                    </a:lnTo>
                    <a:lnTo>
                      <a:pt x="120" y="63"/>
                    </a:lnTo>
                    <a:lnTo>
                      <a:pt x="120" y="63"/>
                    </a:lnTo>
                    <a:lnTo>
                      <a:pt x="122" y="63"/>
                    </a:lnTo>
                    <a:lnTo>
                      <a:pt x="123" y="66"/>
                    </a:lnTo>
                    <a:lnTo>
                      <a:pt x="123" y="75"/>
                    </a:lnTo>
                    <a:lnTo>
                      <a:pt x="123" y="75"/>
                    </a:lnTo>
                    <a:lnTo>
                      <a:pt x="123" y="78"/>
                    </a:lnTo>
                    <a:lnTo>
                      <a:pt x="122" y="80"/>
                    </a:lnTo>
                    <a:lnTo>
                      <a:pt x="120" y="82"/>
                    </a:lnTo>
                    <a:lnTo>
                      <a:pt x="120" y="82"/>
                    </a:lnTo>
                    <a:lnTo>
                      <a:pt x="116" y="82"/>
                    </a:lnTo>
                    <a:lnTo>
                      <a:pt x="112" y="83"/>
                    </a:lnTo>
                    <a:lnTo>
                      <a:pt x="109" y="82"/>
                    </a:lnTo>
                    <a:lnTo>
                      <a:pt x="109" y="82"/>
                    </a:lnTo>
                    <a:lnTo>
                      <a:pt x="106" y="79"/>
                    </a:lnTo>
                    <a:lnTo>
                      <a:pt x="105" y="75"/>
                    </a:lnTo>
                    <a:lnTo>
                      <a:pt x="102" y="68"/>
                    </a:lnTo>
                    <a:lnTo>
                      <a:pt x="102" y="68"/>
                    </a:lnTo>
                    <a:lnTo>
                      <a:pt x="100" y="66"/>
                    </a:lnTo>
                    <a:lnTo>
                      <a:pt x="98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88" y="63"/>
                    </a:lnTo>
                    <a:lnTo>
                      <a:pt x="85" y="62"/>
                    </a:lnTo>
                    <a:lnTo>
                      <a:pt x="82" y="56"/>
                    </a:lnTo>
                    <a:lnTo>
                      <a:pt x="82" y="56"/>
                    </a:lnTo>
                    <a:lnTo>
                      <a:pt x="81" y="55"/>
                    </a:lnTo>
                    <a:lnTo>
                      <a:pt x="78" y="55"/>
                    </a:lnTo>
                    <a:lnTo>
                      <a:pt x="76" y="56"/>
                    </a:lnTo>
                    <a:lnTo>
                      <a:pt x="76" y="59"/>
                    </a:lnTo>
                    <a:lnTo>
                      <a:pt x="76" y="59"/>
                    </a:lnTo>
                    <a:lnTo>
                      <a:pt x="75" y="61"/>
                    </a:lnTo>
                    <a:lnTo>
                      <a:pt x="73" y="61"/>
                    </a:lnTo>
                    <a:lnTo>
                      <a:pt x="69" y="61"/>
                    </a:lnTo>
                    <a:lnTo>
                      <a:pt x="69" y="61"/>
                    </a:lnTo>
                    <a:lnTo>
                      <a:pt x="66" y="61"/>
                    </a:lnTo>
                    <a:lnTo>
                      <a:pt x="62" y="58"/>
                    </a:lnTo>
                    <a:lnTo>
                      <a:pt x="58" y="56"/>
                    </a:lnTo>
                    <a:lnTo>
                      <a:pt x="55" y="56"/>
                    </a:lnTo>
                    <a:lnTo>
                      <a:pt x="55" y="56"/>
                    </a:lnTo>
                    <a:lnTo>
                      <a:pt x="54" y="56"/>
                    </a:lnTo>
                    <a:lnTo>
                      <a:pt x="52" y="55"/>
                    </a:lnTo>
                    <a:lnTo>
                      <a:pt x="51" y="52"/>
                    </a:lnTo>
                    <a:lnTo>
                      <a:pt x="51" y="49"/>
                    </a:lnTo>
                    <a:lnTo>
                      <a:pt x="51" y="49"/>
                    </a:lnTo>
                    <a:lnTo>
                      <a:pt x="49" y="48"/>
                    </a:lnTo>
                    <a:lnTo>
                      <a:pt x="46" y="48"/>
                    </a:lnTo>
                    <a:lnTo>
                      <a:pt x="41" y="49"/>
                    </a:lnTo>
                    <a:lnTo>
                      <a:pt x="41" y="49"/>
                    </a:lnTo>
                    <a:lnTo>
                      <a:pt x="39" y="49"/>
                    </a:lnTo>
                    <a:lnTo>
                      <a:pt x="38" y="48"/>
                    </a:lnTo>
                    <a:lnTo>
                      <a:pt x="37" y="46"/>
                    </a:lnTo>
                    <a:lnTo>
                      <a:pt x="37" y="46"/>
                    </a:lnTo>
                    <a:lnTo>
                      <a:pt x="35" y="45"/>
                    </a:lnTo>
                    <a:lnTo>
                      <a:pt x="32" y="42"/>
                    </a:lnTo>
                    <a:lnTo>
                      <a:pt x="28" y="73"/>
                    </a:lnTo>
                    <a:lnTo>
                      <a:pt x="25" y="78"/>
                    </a:lnTo>
                    <a:lnTo>
                      <a:pt x="1" y="78"/>
                    </a:lnTo>
                    <a:lnTo>
                      <a:pt x="0" y="130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35" y="153"/>
                    </a:lnTo>
                    <a:lnTo>
                      <a:pt x="44" y="153"/>
                    </a:lnTo>
                    <a:lnTo>
                      <a:pt x="46" y="153"/>
                    </a:lnTo>
                    <a:lnTo>
                      <a:pt x="46" y="154"/>
                    </a:lnTo>
                    <a:lnTo>
                      <a:pt x="46" y="154"/>
                    </a:lnTo>
                    <a:lnTo>
                      <a:pt x="48" y="157"/>
                    </a:lnTo>
                    <a:lnTo>
                      <a:pt x="48" y="157"/>
                    </a:lnTo>
                    <a:lnTo>
                      <a:pt x="56" y="156"/>
                    </a:lnTo>
                    <a:lnTo>
                      <a:pt x="56" y="156"/>
                    </a:lnTo>
                    <a:lnTo>
                      <a:pt x="66" y="158"/>
                    </a:lnTo>
                    <a:lnTo>
                      <a:pt x="72" y="160"/>
                    </a:lnTo>
                    <a:lnTo>
                      <a:pt x="76" y="160"/>
                    </a:lnTo>
                    <a:lnTo>
                      <a:pt x="76" y="160"/>
                    </a:lnTo>
                    <a:lnTo>
                      <a:pt x="79" y="156"/>
                    </a:lnTo>
                    <a:lnTo>
                      <a:pt x="83" y="150"/>
                    </a:lnTo>
                    <a:lnTo>
                      <a:pt x="89" y="144"/>
                    </a:lnTo>
                    <a:lnTo>
                      <a:pt x="93" y="141"/>
                    </a:lnTo>
                    <a:lnTo>
                      <a:pt x="93" y="141"/>
                    </a:lnTo>
                    <a:lnTo>
                      <a:pt x="98" y="140"/>
                    </a:lnTo>
                    <a:lnTo>
                      <a:pt x="103" y="136"/>
                    </a:lnTo>
                    <a:lnTo>
                      <a:pt x="106" y="133"/>
                    </a:lnTo>
                    <a:lnTo>
                      <a:pt x="107" y="130"/>
                    </a:lnTo>
                    <a:lnTo>
                      <a:pt x="107" y="130"/>
                    </a:lnTo>
                    <a:lnTo>
                      <a:pt x="107" y="129"/>
                    </a:lnTo>
                    <a:lnTo>
                      <a:pt x="109" y="126"/>
                    </a:lnTo>
                    <a:lnTo>
                      <a:pt x="112" y="124"/>
                    </a:lnTo>
                    <a:lnTo>
                      <a:pt x="116" y="122"/>
                    </a:lnTo>
                    <a:lnTo>
                      <a:pt x="130" y="122"/>
                    </a:lnTo>
                    <a:lnTo>
                      <a:pt x="132" y="122"/>
                    </a:lnTo>
                    <a:lnTo>
                      <a:pt x="127" y="110"/>
                    </a:lnTo>
                    <a:lnTo>
                      <a:pt x="127" y="110"/>
                    </a:lnTo>
                    <a:lnTo>
                      <a:pt x="173" y="93"/>
                    </a:lnTo>
                    <a:lnTo>
                      <a:pt x="173" y="93"/>
                    </a:lnTo>
                    <a:lnTo>
                      <a:pt x="170" y="89"/>
                    </a:lnTo>
                    <a:lnTo>
                      <a:pt x="170" y="86"/>
                    </a:lnTo>
                    <a:lnTo>
                      <a:pt x="170" y="86"/>
                    </a:lnTo>
                    <a:lnTo>
                      <a:pt x="170" y="85"/>
                    </a:lnTo>
                    <a:lnTo>
                      <a:pt x="171" y="80"/>
                    </a:lnTo>
                    <a:lnTo>
                      <a:pt x="171" y="72"/>
                    </a:lnTo>
                    <a:lnTo>
                      <a:pt x="171" y="72"/>
                    </a:lnTo>
                    <a:lnTo>
                      <a:pt x="174" y="69"/>
                    </a:lnTo>
                    <a:lnTo>
                      <a:pt x="177" y="69"/>
                    </a:lnTo>
                    <a:lnTo>
                      <a:pt x="178" y="69"/>
                    </a:lnTo>
                    <a:lnTo>
                      <a:pt x="180" y="68"/>
                    </a:lnTo>
                    <a:lnTo>
                      <a:pt x="178" y="68"/>
                    </a:lnTo>
                    <a:lnTo>
                      <a:pt x="178" y="68"/>
                    </a:lnTo>
                    <a:lnTo>
                      <a:pt x="177" y="62"/>
                    </a:lnTo>
                    <a:lnTo>
                      <a:pt x="176" y="55"/>
                    </a:lnTo>
                    <a:lnTo>
                      <a:pt x="177" y="46"/>
                    </a:lnTo>
                    <a:lnTo>
                      <a:pt x="177" y="41"/>
                    </a:lnTo>
                    <a:lnTo>
                      <a:pt x="177" y="41"/>
                    </a:lnTo>
                    <a:lnTo>
                      <a:pt x="180" y="39"/>
                    </a:lnTo>
                    <a:lnTo>
                      <a:pt x="181" y="39"/>
                    </a:lnTo>
                    <a:lnTo>
                      <a:pt x="183" y="39"/>
                    </a:lnTo>
                    <a:lnTo>
                      <a:pt x="184" y="38"/>
                    </a:lnTo>
                    <a:lnTo>
                      <a:pt x="184" y="38"/>
                    </a:lnTo>
                    <a:lnTo>
                      <a:pt x="181" y="29"/>
                    </a:lnTo>
                    <a:lnTo>
                      <a:pt x="176" y="21"/>
                    </a:lnTo>
                    <a:lnTo>
                      <a:pt x="176" y="21"/>
                    </a:lnTo>
                    <a:lnTo>
                      <a:pt x="173" y="18"/>
                    </a:lnTo>
                    <a:lnTo>
                      <a:pt x="167" y="15"/>
                    </a:lnTo>
                    <a:lnTo>
                      <a:pt x="156" y="11"/>
                    </a:lnTo>
                    <a:lnTo>
                      <a:pt x="156" y="11"/>
                    </a:lnTo>
                    <a:lnTo>
                      <a:pt x="149" y="8"/>
                    </a:lnTo>
                    <a:lnTo>
                      <a:pt x="144" y="7"/>
                    </a:lnTo>
                    <a:lnTo>
                      <a:pt x="141" y="5"/>
                    </a:lnTo>
                    <a:lnTo>
                      <a:pt x="141" y="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29" name="Freeform 13"/>
              <p:cNvSpPr/>
              <p:nvPr/>
            </p:nvSpPr>
            <p:spPr bwMode="auto">
              <a:xfrm>
                <a:off x="6460689" y="4739239"/>
                <a:ext cx="54261" cy="45218"/>
              </a:xfrm>
              <a:custGeom>
                <a:avLst/>
                <a:gdLst>
                  <a:gd name="T0" fmla="*/ 25 w 30"/>
                  <a:gd name="T1" fmla="*/ 0 h 25"/>
                  <a:gd name="T2" fmla="*/ 25 w 30"/>
                  <a:gd name="T3" fmla="*/ 0 h 25"/>
                  <a:gd name="T4" fmla="*/ 17 w 30"/>
                  <a:gd name="T5" fmla="*/ 3 h 25"/>
                  <a:gd name="T6" fmla="*/ 17 w 30"/>
                  <a:gd name="T7" fmla="*/ 3 h 25"/>
                  <a:gd name="T8" fmla="*/ 13 w 30"/>
                  <a:gd name="T9" fmla="*/ 4 h 25"/>
                  <a:gd name="T10" fmla="*/ 8 w 30"/>
                  <a:gd name="T11" fmla="*/ 4 h 25"/>
                  <a:gd name="T12" fmla="*/ 8 w 30"/>
                  <a:gd name="T13" fmla="*/ 4 h 25"/>
                  <a:gd name="T14" fmla="*/ 7 w 30"/>
                  <a:gd name="T15" fmla="*/ 5 h 25"/>
                  <a:gd name="T16" fmla="*/ 7 w 30"/>
                  <a:gd name="T17" fmla="*/ 5 h 25"/>
                  <a:gd name="T18" fmla="*/ 4 w 30"/>
                  <a:gd name="T19" fmla="*/ 7 h 25"/>
                  <a:gd name="T20" fmla="*/ 3 w 30"/>
                  <a:gd name="T21" fmla="*/ 11 h 25"/>
                  <a:gd name="T22" fmla="*/ 3 w 30"/>
                  <a:gd name="T23" fmla="*/ 15 h 25"/>
                  <a:gd name="T24" fmla="*/ 3 w 30"/>
                  <a:gd name="T25" fmla="*/ 15 h 25"/>
                  <a:gd name="T26" fmla="*/ 1 w 30"/>
                  <a:gd name="T27" fmla="*/ 15 h 25"/>
                  <a:gd name="T28" fmla="*/ 0 w 30"/>
                  <a:gd name="T29" fmla="*/ 17 h 25"/>
                  <a:gd name="T30" fmla="*/ 0 w 30"/>
                  <a:gd name="T31" fmla="*/ 20 h 25"/>
                  <a:gd name="T32" fmla="*/ 0 w 30"/>
                  <a:gd name="T33" fmla="*/ 20 h 25"/>
                  <a:gd name="T34" fmla="*/ 1 w 30"/>
                  <a:gd name="T35" fmla="*/ 22 h 25"/>
                  <a:gd name="T36" fmla="*/ 3 w 30"/>
                  <a:gd name="T37" fmla="*/ 24 h 25"/>
                  <a:gd name="T38" fmla="*/ 3 w 30"/>
                  <a:gd name="T39" fmla="*/ 24 h 25"/>
                  <a:gd name="T40" fmla="*/ 8 w 30"/>
                  <a:gd name="T41" fmla="*/ 25 h 25"/>
                  <a:gd name="T42" fmla="*/ 8 w 30"/>
                  <a:gd name="T43" fmla="*/ 25 h 25"/>
                  <a:gd name="T44" fmla="*/ 13 w 30"/>
                  <a:gd name="T45" fmla="*/ 25 h 25"/>
                  <a:gd name="T46" fmla="*/ 15 w 30"/>
                  <a:gd name="T47" fmla="*/ 24 h 25"/>
                  <a:gd name="T48" fmla="*/ 17 w 30"/>
                  <a:gd name="T49" fmla="*/ 21 h 25"/>
                  <a:gd name="T50" fmla="*/ 17 w 30"/>
                  <a:gd name="T51" fmla="*/ 20 h 25"/>
                  <a:gd name="T52" fmla="*/ 17 w 30"/>
                  <a:gd name="T53" fmla="*/ 20 h 25"/>
                  <a:gd name="T54" fmla="*/ 23 w 30"/>
                  <a:gd name="T55" fmla="*/ 20 h 25"/>
                  <a:gd name="T56" fmla="*/ 28 w 30"/>
                  <a:gd name="T57" fmla="*/ 20 h 25"/>
                  <a:gd name="T58" fmla="*/ 30 w 30"/>
                  <a:gd name="T59" fmla="*/ 18 h 25"/>
                  <a:gd name="T60" fmla="*/ 30 w 30"/>
                  <a:gd name="T61" fmla="*/ 17 h 25"/>
                  <a:gd name="T62" fmla="*/ 30 w 30"/>
                  <a:gd name="T63" fmla="*/ 17 h 25"/>
                  <a:gd name="T64" fmla="*/ 30 w 30"/>
                  <a:gd name="T65" fmla="*/ 14 h 25"/>
                  <a:gd name="T66" fmla="*/ 30 w 30"/>
                  <a:gd name="T67" fmla="*/ 10 h 25"/>
                  <a:gd name="T68" fmla="*/ 28 w 30"/>
                  <a:gd name="T69" fmla="*/ 7 h 25"/>
                  <a:gd name="T70" fmla="*/ 25 w 30"/>
                  <a:gd name="T7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" h="25">
                    <a:moveTo>
                      <a:pt x="25" y="0"/>
                    </a:moveTo>
                    <a:lnTo>
                      <a:pt x="25" y="0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3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4" y="7"/>
                    </a:lnTo>
                    <a:lnTo>
                      <a:pt x="3" y="11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" y="22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13" y="25"/>
                    </a:lnTo>
                    <a:lnTo>
                      <a:pt x="15" y="24"/>
                    </a:lnTo>
                    <a:lnTo>
                      <a:pt x="17" y="21"/>
                    </a:lnTo>
                    <a:lnTo>
                      <a:pt x="17" y="20"/>
                    </a:lnTo>
                    <a:lnTo>
                      <a:pt x="17" y="20"/>
                    </a:lnTo>
                    <a:lnTo>
                      <a:pt x="23" y="20"/>
                    </a:lnTo>
                    <a:lnTo>
                      <a:pt x="28" y="20"/>
                    </a:lnTo>
                    <a:lnTo>
                      <a:pt x="30" y="18"/>
                    </a:lnTo>
                    <a:lnTo>
                      <a:pt x="30" y="17"/>
                    </a:lnTo>
                    <a:lnTo>
                      <a:pt x="30" y="17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28" y="7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0" name="Freeform 14"/>
              <p:cNvSpPr/>
              <p:nvPr/>
            </p:nvSpPr>
            <p:spPr bwMode="auto">
              <a:xfrm>
                <a:off x="6809766" y="4353990"/>
                <a:ext cx="296624" cy="397911"/>
              </a:xfrm>
              <a:custGeom>
                <a:avLst/>
                <a:gdLst>
                  <a:gd name="T0" fmla="*/ 38 w 164"/>
                  <a:gd name="T1" fmla="*/ 40 h 220"/>
                  <a:gd name="T2" fmla="*/ 45 w 164"/>
                  <a:gd name="T3" fmla="*/ 48 h 220"/>
                  <a:gd name="T4" fmla="*/ 48 w 164"/>
                  <a:gd name="T5" fmla="*/ 50 h 220"/>
                  <a:gd name="T6" fmla="*/ 81 w 164"/>
                  <a:gd name="T7" fmla="*/ 61 h 220"/>
                  <a:gd name="T8" fmla="*/ 95 w 164"/>
                  <a:gd name="T9" fmla="*/ 65 h 220"/>
                  <a:gd name="T10" fmla="*/ 103 w 164"/>
                  <a:gd name="T11" fmla="*/ 65 h 220"/>
                  <a:gd name="T12" fmla="*/ 109 w 164"/>
                  <a:gd name="T13" fmla="*/ 68 h 220"/>
                  <a:gd name="T14" fmla="*/ 109 w 164"/>
                  <a:gd name="T15" fmla="*/ 70 h 220"/>
                  <a:gd name="T16" fmla="*/ 66 w 164"/>
                  <a:gd name="T17" fmla="*/ 112 h 220"/>
                  <a:gd name="T18" fmla="*/ 59 w 164"/>
                  <a:gd name="T19" fmla="*/ 115 h 220"/>
                  <a:gd name="T20" fmla="*/ 48 w 164"/>
                  <a:gd name="T21" fmla="*/ 115 h 220"/>
                  <a:gd name="T22" fmla="*/ 41 w 164"/>
                  <a:gd name="T23" fmla="*/ 116 h 220"/>
                  <a:gd name="T24" fmla="*/ 30 w 164"/>
                  <a:gd name="T25" fmla="*/ 125 h 220"/>
                  <a:gd name="T26" fmla="*/ 27 w 164"/>
                  <a:gd name="T27" fmla="*/ 126 h 220"/>
                  <a:gd name="T28" fmla="*/ 7 w 164"/>
                  <a:gd name="T29" fmla="*/ 139 h 220"/>
                  <a:gd name="T30" fmla="*/ 0 w 164"/>
                  <a:gd name="T31" fmla="*/ 207 h 220"/>
                  <a:gd name="T32" fmla="*/ 8 w 164"/>
                  <a:gd name="T33" fmla="*/ 220 h 220"/>
                  <a:gd name="T34" fmla="*/ 44 w 164"/>
                  <a:gd name="T35" fmla="*/ 183 h 220"/>
                  <a:gd name="T36" fmla="*/ 52 w 164"/>
                  <a:gd name="T37" fmla="*/ 174 h 220"/>
                  <a:gd name="T38" fmla="*/ 71 w 164"/>
                  <a:gd name="T39" fmla="*/ 162 h 220"/>
                  <a:gd name="T40" fmla="*/ 79 w 164"/>
                  <a:gd name="T41" fmla="*/ 156 h 220"/>
                  <a:gd name="T42" fmla="*/ 100 w 164"/>
                  <a:gd name="T43" fmla="*/ 135 h 220"/>
                  <a:gd name="T44" fmla="*/ 110 w 164"/>
                  <a:gd name="T45" fmla="*/ 122 h 220"/>
                  <a:gd name="T46" fmla="*/ 127 w 164"/>
                  <a:gd name="T47" fmla="*/ 99 h 220"/>
                  <a:gd name="T48" fmla="*/ 129 w 164"/>
                  <a:gd name="T49" fmla="*/ 94 h 220"/>
                  <a:gd name="T50" fmla="*/ 135 w 164"/>
                  <a:gd name="T51" fmla="*/ 81 h 220"/>
                  <a:gd name="T52" fmla="*/ 144 w 164"/>
                  <a:gd name="T53" fmla="*/ 68 h 220"/>
                  <a:gd name="T54" fmla="*/ 153 w 164"/>
                  <a:gd name="T55" fmla="*/ 51 h 220"/>
                  <a:gd name="T56" fmla="*/ 159 w 164"/>
                  <a:gd name="T57" fmla="*/ 37 h 220"/>
                  <a:gd name="T58" fmla="*/ 160 w 164"/>
                  <a:gd name="T59" fmla="*/ 31 h 220"/>
                  <a:gd name="T60" fmla="*/ 163 w 164"/>
                  <a:gd name="T61" fmla="*/ 17 h 220"/>
                  <a:gd name="T62" fmla="*/ 164 w 164"/>
                  <a:gd name="T63" fmla="*/ 9 h 220"/>
                  <a:gd name="T64" fmla="*/ 163 w 164"/>
                  <a:gd name="T65" fmla="*/ 3 h 220"/>
                  <a:gd name="T66" fmla="*/ 157 w 164"/>
                  <a:gd name="T67" fmla="*/ 0 h 220"/>
                  <a:gd name="T68" fmla="*/ 154 w 164"/>
                  <a:gd name="T69" fmla="*/ 3 h 220"/>
                  <a:gd name="T70" fmla="*/ 149 w 164"/>
                  <a:gd name="T71" fmla="*/ 7 h 220"/>
                  <a:gd name="T72" fmla="*/ 129 w 164"/>
                  <a:gd name="T73" fmla="*/ 11 h 220"/>
                  <a:gd name="T74" fmla="*/ 117 w 164"/>
                  <a:gd name="T75" fmla="*/ 13 h 220"/>
                  <a:gd name="T76" fmla="*/ 96 w 164"/>
                  <a:gd name="T77" fmla="*/ 16 h 220"/>
                  <a:gd name="T78" fmla="*/ 92 w 164"/>
                  <a:gd name="T79" fmla="*/ 18 h 220"/>
                  <a:gd name="T80" fmla="*/ 88 w 164"/>
                  <a:gd name="T81" fmla="*/ 20 h 220"/>
                  <a:gd name="T82" fmla="*/ 76 w 164"/>
                  <a:gd name="T83" fmla="*/ 20 h 220"/>
                  <a:gd name="T84" fmla="*/ 72 w 164"/>
                  <a:gd name="T85" fmla="*/ 23 h 220"/>
                  <a:gd name="T86" fmla="*/ 66 w 164"/>
                  <a:gd name="T87" fmla="*/ 26 h 220"/>
                  <a:gd name="T88" fmla="*/ 55 w 164"/>
                  <a:gd name="T89" fmla="*/ 27 h 220"/>
                  <a:gd name="T90" fmla="*/ 48 w 164"/>
                  <a:gd name="T91" fmla="*/ 24 h 220"/>
                  <a:gd name="T92" fmla="*/ 45 w 164"/>
                  <a:gd name="T93" fmla="*/ 20 h 220"/>
                  <a:gd name="T94" fmla="*/ 37 w 164"/>
                  <a:gd name="T95" fmla="*/ 11 h 220"/>
                  <a:gd name="T96" fmla="*/ 31 w 164"/>
                  <a:gd name="T97" fmla="*/ 18 h 220"/>
                  <a:gd name="T98" fmla="*/ 28 w 164"/>
                  <a:gd name="T99" fmla="*/ 26 h 220"/>
                  <a:gd name="T100" fmla="*/ 32 w 164"/>
                  <a:gd name="T101" fmla="*/ 33 h 220"/>
                  <a:gd name="T102" fmla="*/ 38 w 164"/>
                  <a:gd name="T103" fmla="*/ 4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4" h="220">
                    <a:moveTo>
                      <a:pt x="38" y="40"/>
                    </a:moveTo>
                    <a:lnTo>
                      <a:pt x="38" y="40"/>
                    </a:lnTo>
                    <a:lnTo>
                      <a:pt x="42" y="45"/>
                    </a:lnTo>
                    <a:lnTo>
                      <a:pt x="45" y="48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62" y="54"/>
                    </a:lnTo>
                    <a:lnTo>
                      <a:pt x="81" y="61"/>
                    </a:lnTo>
                    <a:lnTo>
                      <a:pt x="81" y="61"/>
                    </a:lnTo>
                    <a:lnTo>
                      <a:pt x="95" y="65"/>
                    </a:lnTo>
                    <a:lnTo>
                      <a:pt x="103" y="65"/>
                    </a:lnTo>
                    <a:lnTo>
                      <a:pt x="103" y="65"/>
                    </a:lnTo>
                    <a:lnTo>
                      <a:pt x="108" y="67"/>
                    </a:lnTo>
                    <a:lnTo>
                      <a:pt x="109" y="68"/>
                    </a:lnTo>
                    <a:lnTo>
                      <a:pt x="109" y="70"/>
                    </a:lnTo>
                    <a:lnTo>
                      <a:pt x="109" y="70"/>
                    </a:lnTo>
                    <a:lnTo>
                      <a:pt x="66" y="112"/>
                    </a:lnTo>
                    <a:lnTo>
                      <a:pt x="66" y="112"/>
                    </a:lnTo>
                    <a:lnTo>
                      <a:pt x="62" y="115"/>
                    </a:lnTo>
                    <a:lnTo>
                      <a:pt x="59" y="115"/>
                    </a:lnTo>
                    <a:lnTo>
                      <a:pt x="48" y="115"/>
                    </a:lnTo>
                    <a:lnTo>
                      <a:pt x="48" y="115"/>
                    </a:lnTo>
                    <a:lnTo>
                      <a:pt x="44" y="115"/>
                    </a:lnTo>
                    <a:lnTo>
                      <a:pt x="41" y="116"/>
                    </a:lnTo>
                    <a:lnTo>
                      <a:pt x="35" y="121"/>
                    </a:lnTo>
                    <a:lnTo>
                      <a:pt x="30" y="125"/>
                    </a:lnTo>
                    <a:lnTo>
                      <a:pt x="27" y="126"/>
                    </a:lnTo>
                    <a:lnTo>
                      <a:pt x="27" y="126"/>
                    </a:lnTo>
                    <a:lnTo>
                      <a:pt x="14" y="128"/>
                    </a:lnTo>
                    <a:lnTo>
                      <a:pt x="7" y="139"/>
                    </a:lnTo>
                    <a:lnTo>
                      <a:pt x="0" y="150"/>
                    </a:lnTo>
                    <a:lnTo>
                      <a:pt x="0" y="207"/>
                    </a:lnTo>
                    <a:lnTo>
                      <a:pt x="8" y="220"/>
                    </a:lnTo>
                    <a:lnTo>
                      <a:pt x="8" y="220"/>
                    </a:lnTo>
                    <a:lnTo>
                      <a:pt x="24" y="203"/>
                    </a:lnTo>
                    <a:lnTo>
                      <a:pt x="44" y="183"/>
                    </a:lnTo>
                    <a:lnTo>
                      <a:pt x="44" y="183"/>
                    </a:lnTo>
                    <a:lnTo>
                      <a:pt x="52" y="174"/>
                    </a:lnTo>
                    <a:lnTo>
                      <a:pt x="59" y="169"/>
                    </a:lnTo>
                    <a:lnTo>
                      <a:pt x="71" y="162"/>
                    </a:lnTo>
                    <a:lnTo>
                      <a:pt x="71" y="162"/>
                    </a:lnTo>
                    <a:lnTo>
                      <a:pt x="79" y="156"/>
                    </a:lnTo>
                    <a:lnTo>
                      <a:pt x="89" y="148"/>
                    </a:lnTo>
                    <a:lnTo>
                      <a:pt x="100" y="135"/>
                    </a:lnTo>
                    <a:lnTo>
                      <a:pt x="110" y="122"/>
                    </a:lnTo>
                    <a:lnTo>
                      <a:pt x="110" y="122"/>
                    </a:lnTo>
                    <a:lnTo>
                      <a:pt x="123" y="106"/>
                    </a:lnTo>
                    <a:lnTo>
                      <a:pt x="127" y="99"/>
                    </a:lnTo>
                    <a:lnTo>
                      <a:pt x="129" y="94"/>
                    </a:lnTo>
                    <a:lnTo>
                      <a:pt x="129" y="94"/>
                    </a:lnTo>
                    <a:lnTo>
                      <a:pt x="132" y="87"/>
                    </a:lnTo>
                    <a:lnTo>
                      <a:pt x="135" y="81"/>
                    </a:lnTo>
                    <a:lnTo>
                      <a:pt x="144" y="68"/>
                    </a:lnTo>
                    <a:lnTo>
                      <a:pt x="144" y="68"/>
                    </a:lnTo>
                    <a:lnTo>
                      <a:pt x="149" y="61"/>
                    </a:lnTo>
                    <a:lnTo>
                      <a:pt x="153" y="51"/>
                    </a:lnTo>
                    <a:lnTo>
                      <a:pt x="157" y="43"/>
                    </a:lnTo>
                    <a:lnTo>
                      <a:pt x="159" y="37"/>
                    </a:lnTo>
                    <a:lnTo>
                      <a:pt x="159" y="37"/>
                    </a:lnTo>
                    <a:lnTo>
                      <a:pt x="160" y="31"/>
                    </a:lnTo>
                    <a:lnTo>
                      <a:pt x="161" y="24"/>
                    </a:lnTo>
                    <a:lnTo>
                      <a:pt x="163" y="17"/>
                    </a:lnTo>
                    <a:lnTo>
                      <a:pt x="164" y="9"/>
                    </a:lnTo>
                    <a:lnTo>
                      <a:pt x="164" y="9"/>
                    </a:lnTo>
                    <a:lnTo>
                      <a:pt x="164" y="6"/>
                    </a:lnTo>
                    <a:lnTo>
                      <a:pt x="163" y="3"/>
                    </a:lnTo>
                    <a:lnTo>
                      <a:pt x="160" y="0"/>
                    </a:lnTo>
                    <a:lnTo>
                      <a:pt x="157" y="0"/>
                    </a:lnTo>
                    <a:lnTo>
                      <a:pt x="154" y="3"/>
                    </a:lnTo>
                    <a:lnTo>
                      <a:pt x="154" y="3"/>
                    </a:lnTo>
                    <a:lnTo>
                      <a:pt x="152" y="6"/>
                    </a:lnTo>
                    <a:lnTo>
                      <a:pt x="149" y="7"/>
                    </a:lnTo>
                    <a:lnTo>
                      <a:pt x="140" y="10"/>
                    </a:lnTo>
                    <a:lnTo>
                      <a:pt x="129" y="11"/>
                    </a:lnTo>
                    <a:lnTo>
                      <a:pt x="117" y="13"/>
                    </a:lnTo>
                    <a:lnTo>
                      <a:pt x="117" y="13"/>
                    </a:lnTo>
                    <a:lnTo>
                      <a:pt x="102" y="14"/>
                    </a:lnTo>
                    <a:lnTo>
                      <a:pt x="96" y="16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91" y="20"/>
                    </a:lnTo>
                    <a:lnTo>
                      <a:pt x="88" y="20"/>
                    </a:lnTo>
                    <a:lnTo>
                      <a:pt x="82" y="20"/>
                    </a:lnTo>
                    <a:lnTo>
                      <a:pt x="76" y="20"/>
                    </a:lnTo>
                    <a:lnTo>
                      <a:pt x="74" y="21"/>
                    </a:lnTo>
                    <a:lnTo>
                      <a:pt x="72" y="23"/>
                    </a:lnTo>
                    <a:lnTo>
                      <a:pt x="72" y="23"/>
                    </a:lnTo>
                    <a:lnTo>
                      <a:pt x="66" y="26"/>
                    </a:lnTo>
                    <a:lnTo>
                      <a:pt x="59" y="27"/>
                    </a:lnTo>
                    <a:lnTo>
                      <a:pt x="55" y="27"/>
                    </a:lnTo>
                    <a:lnTo>
                      <a:pt x="51" y="26"/>
                    </a:lnTo>
                    <a:lnTo>
                      <a:pt x="48" y="24"/>
                    </a:lnTo>
                    <a:lnTo>
                      <a:pt x="45" y="20"/>
                    </a:lnTo>
                    <a:lnTo>
                      <a:pt x="45" y="20"/>
                    </a:lnTo>
                    <a:lnTo>
                      <a:pt x="41" y="14"/>
                    </a:lnTo>
                    <a:lnTo>
                      <a:pt x="37" y="11"/>
                    </a:lnTo>
                    <a:lnTo>
                      <a:pt x="37" y="11"/>
                    </a:lnTo>
                    <a:lnTo>
                      <a:pt x="31" y="18"/>
                    </a:lnTo>
                    <a:lnTo>
                      <a:pt x="28" y="23"/>
                    </a:lnTo>
                    <a:lnTo>
                      <a:pt x="28" y="26"/>
                    </a:lnTo>
                    <a:lnTo>
                      <a:pt x="28" y="26"/>
                    </a:lnTo>
                    <a:lnTo>
                      <a:pt x="32" y="33"/>
                    </a:lnTo>
                    <a:lnTo>
                      <a:pt x="35" y="37"/>
                    </a:lnTo>
                    <a:lnTo>
                      <a:pt x="38" y="40"/>
                    </a:lnTo>
                    <a:lnTo>
                      <a:pt x="38" y="4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1" name="Freeform 15"/>
              <p:cNvSpPr/>
              <p:nvPr/>
            </p:nvSpPr>
            <p:spPr bwMode="auto">
              <a:xfrm>
                <a:off x="5261531" y="3616045"/>
                <a:ext cx="349077" cy="273113"/>
              </a:xfrm>
              <a:custGeom>
                <a:avLst/>
                <a:gdLst>
                  <a:gd name="T0" fmla="*/ 71 w 193"/>
                  <a:gd name="T1" fmla="*/ 130 h 151"/>
                  <a:gd name="T2" fmla="*/ 83 w 193"/>
                  <a:gd name="T3" fmla="*/ 122 h 151"/>
                  <a:gd name="T4" fmla="*/ 100 w 193"/>
                  <a:gd name="T5" fmla="*/ 113 h 151"/>
                  <a:gd name="T6" fmla="*/ 107 w 193"/>
                  <a:gd name="T7" fmla="*/ 110 h 151"/>
                  <a:gd name="T8" fmla="*/ 108 w 193"/>
                  <a:gd name="T9" fmla="*/ 109 h 151"/>
                  <a:gd name="T10" fmla="*/ 121 w 193"/>
                  <a:gd name="T11" fmla="*/ 107 h 151"/>
                  <a:gd name="T12" fmla="*/ 130 w 193"/>
                  <a:gd name="T13" fmla="*/ 102 h 151"/>
                  <a:gd name="T14" fmla="*/ 131 w 193"/>
                  <a:gd name="T15" fmla="*/ 95 h 151"/>
                  <a:gd name="T16" fmla="*/ 142 w 193"/>
                  <a:gd name="T17" fmla="*/ 93 h 151"/>
                  <a:gd name="T18" fmla="*/ 148 w 193"/>
                  <a:gd name="T19" fmla="*/ 89 h 151"/>
                  <a:gd name="T20" fmla="*/ 151 w 193"/>
                  <a:gd name="T21" fmla="*/ 88 h 151"/>
                  <a:gd name="T22" fmla="*/ 151 w 193"/>
                  <a:gd name="T23" fmla="*/ 79 h 151"/>
                  <a:gd name="T24" fmla="*/ 157 w 193"/>
                  <a:gd name="T25" fmla="*/ 75 h 151"/>
                  <a:gd name="T26" fmla="*/ 165 w 193"/>
                  <a:gd name="T27" fmla="*/ 72 h 151"/>
                  <a:gd name="T28" fmla="*/ 166 w 193"/>
                  <a:gd name="T29" fmla="*/ 68 h 151"/>
                  <a:gd name="T30" fmla="*/ 189 w 193"/>
                  <a:gd name="T31" fmla="*/ 68 h 151"/>
                  <a:gd name="T32" fmla="*/ 192 w 193"/>
                  <a:gd name="T33" fmla="*/ 66 h 151"/>
                  <a:gd name="T34" fmla="*/ 191 w 193"/>
                  <a:gd name="T35" fmla="*/ 55 h 151"/>
                  <a:gd name="T36" fmla="*/ 186 w 193"/>
                  <a:gd name="T37" fmla="*/ 51 h 151"/>
                  <a:gd name="T38" fmla="*/ 186 w 193"/>
                  <a:gd name="T39" fmla="*/ 37 h 151"/>
                  <a:gd name="T40" fmla="*/ 183 w 193"/>
                  <a:gd name="T41" fmla="*/ 24 h 151"/>
                  <a:gd name="T42" fmla="*/ 178 w 193"/>
                  <a:gd name="T43" fmla="*/ 15 h 151"/>
                  <a:gd name="T44" fmla="*/ 169 w 193"/>
                  <a:gd name="T45" fmla="*/ 12 h 151"/>
                  <a:gd name="T46" fmla="*/ 159 w 193"/>
                  <a:gd name="T47" fmla="*/ 11 h 151"/>
                  <a:gd name="T48" fmla="*/ 135 w 193"/>
                  <a:gd name="T49" fmla="*/ 10 h 151"/>
                  <a:gd name="T50" fmla="*/ 128 w 193"/>
                  <a:gd name="T51" fmla="*/ 4 h 151"/>
                  <a:gd name="T52" fmla="*/ 118 w 193"/>
                  <a:gd name="T53" fmla="*/ 1 h 151"/>
                  <a:gd name="T54" fmla="*/ 110 w 193"/>
                  <a:gd name="T55" fmla="*/ 15 h 151"/>
                  <a:gd name="T56" fmla="*/ 100 w 193"/>
                  <a:gd name="T57" fmla="*/ 34 h 151"/>
                  <a:gd name="T58" fmla="*/ 81 w 193"/>
                  <a:gd name="T59" fmla="*/ 44 h 151"/>
                  <a:gd name="T60" fmla="*/ 74 w 193"/>
                  <a:gd name="T61" fmla="*/ 45 h 151"/>
                  <a:gd name="T62" fmla="*/ 67 w 193"/>
                  <a:gd name="T63" fmla="*/ 55 h 151"/>
                  <a:gd name="T64" fmla="*/ 61 w 193"/>
                  <a:gd name="T65" fmla="*/ 62 h 151"/>
                  <a:gd name="T66" fmla="*/ 54 w 193"/>
                  <a:gd name="T67" fmla="*/ 73 h 151"/>
                  <a:gd name="T68" fmla="*/ 52 w 193"/>
                  <a:gd name="T69" fmla="*/ 79 h 151"/>
                  <a:gd name="T70" fmla="*/ 54 w 193"/>
                  <a:gd name="T71" fmla="*/ 98 h 151"/>
                  <a:gd name="T72" fmla="*/ 54 w 193"/>
                  <a:gd name="T73" fmla="*/ 103 h 151"/>
                  <a:gd name="T74" fmla="*/ 36 w 193"/>
                  <a:gd name="T75" fmla="*/ 124 h 151"/>
                  <a:gd name="T76" fmla="*/ 26 w 193"/>
                  <a:gd name="T77" fmla="*/ 133 h 151"/>
                  <a:gd name="T78" fmla="*/ 12 w 193"/>
                  <a:gd name="T79" fmla="*/ 140 h 151"/>
                  <a:gd name="T80" fmla="*/ 0 w 193"/>
                  <a:gd name="T81" fmla="*/ 146 h 151"/>
                  <a:gd name="T82" fmla="*/ 67 w 193"/>
                  <a:gd name="T83" fmla="*/ 146 h 151"/>
                  <a:gd name="T84" fmla="*/ 71 w 193"/>
                  <a:gd name="T85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3" h="151">
                    <a:moveTo>
                      <a:pt x="71" y="151"/>
                    </a:moveTo>
                    <a:lnTo>
                      <a:pt x="71" y="151"/>
                    </a:lnTo>
                    <a:lnTo>
                      <a:pt x="71" y="130"/>
                    </a:lnTo>
                    <a:lnTo>
                      <a:pt x="71" y="130"/>
                    </a:lnTo>
                    <a:lnTo>
                      <a:pt x="76" y="127"/>
                    </a:lnTo>
                    <a:lnTo>
                      <a:pt x="83" y="122"/>
                    </a:lnTo>
                    <a:lnTo>
                      <a:pt x="97" y="113"/>
                    </a:lnTo>
                    <a:lnTo>
                      <a:pt x="97" y="113"/>
                    </a:lnTo>
                    <a:lnTo>
                      <a:pt x="100" y="113"/>
                    </a:lnTo>
                    <a:lnTo>
                      <a:pt x="104" y="113"/>
                    </a:lnTo>
                    <a:lnTo>
                      <a:pt x="107" y="112"/>
                    </a:lnTo>
                    <a:lnTo>
                      <a:pt x="107" y="110"/>
                    </a:lnTo>
                    <a:lnTo>
                      <a:pt x="107" y="110"/>
                    </a:lnTo>
                    <a:lnTo>
                      <a:pt x="108" y="109"/>
                    </a:lnTo>
                    <a:lnTo>
                      <a:pt x="108" y="109"/>
                    </a:lnTo>
                    <a:lnTo>
                      <a:pt x="113" y="107"/>
                    </a:lnTo>
                    <a:lnTo>
                      <a:pt x="121" y="107"/>
                    </a:lnTo>
                    <a:lnTo>
                      <a:pt x="121" y="107"/>
                    </a:lnTo>
                    <a:lnTo>
                      <a:pt x="125" y="106"/>
                    </a:lnTo>
                    <a:lnTo>
                      <a:pt x="128" y="103"/>
                    </a:lnTo>
                    <a:lnTo>
                      <a:pt x="130" y="102"/>
                    </a:lnTo>
                    <a:lnTo>
                      <a:pt x="130" y="98"/>
                    </a:lnTo>
                    <a:lnTo>
                      <a:pt x="130" y="98"/>
                    </a:lnTo>
                    <a:lnTo>
                      <a:pt x="131" y="95"/>
                    </a:lnTo>
                    <a:lnTo>
                      <a:pt x="134" y="95"/>
                    </a:lnTo>
                    <a:lnTo>
                      <a:pt x="142" y="93"/>
                    </a:lnTo>
                    <a:lnTo>
                      <a:pt x="142" y="93"/>
                    </a:lnTo>
                    <a:lnTo>
                      <a:pt x="145" y="93"/>
                    </a:lnTo>
                    <a:lnTo>
                      <a:pt x="147" y="90"/>
                    </a:lnTo>
                    <a:lnTo>
                      <a:pt x="148" y="89"/>
                    </a:lnTo>
                    <a:lnTo>
                      <a:pt x="149" y="89"/>
                    </a:lnTo>
                    <a:lnTo>
                      <a:pt x="149" y="89"/>
                    </a:lnTo>
                    <a:lnTo>
                      <a:pt x="151" y="88"/>
                    </a:lnTo>
                    <a:lnTo>
                      <a:pt x="151" y="86"/>
                    </a:lnTo>
                    <a:lnTo>
                      <a:pt x="151" y="79"/>
                    </a:lnTo>
                    <a:lnTo>
                      <a:pt x="151" y="79"/>
                    </a:lnTo>
                    <a:lnTo>
                      <a:pt x="152" y="75"/>
                    </a:lnTo>
                    <a:lnTo>
                      <a:pt x="157" y="75"/>
                    </a:lnTo>
                    <a:lnTo>
                      <a:pt x="157" y="75"/>
                    </a:lnTo>
                    <a:lnTo>
                      <a:pt x="159" y="75"/>
                    </a:lnTo>
                    <a:lnTo>
                      <a:pt x="164" y="73"/>
                    </a:lnTo>
                    <a:lnTo>
                      <a:pt x="165" y="72"/>
                    </a:lnTo>
                    <a:lnTo>
                      <a:pt x="166" y="69"/>
                    </a:lnTo>
                    <a:lnTo>
                      <a:pt x="166" y="69"/>
                    </a:lnTo>
                    <a:lnTo>
                      <a:pt x="166" y="68"/>
                    </a:lnTo>
                    <a:lnTo>
                      <a:pt x="169" y="68"/>
                    </a:lnTo>
                    <a:lnTo>
                      <a:pt x="176" y="68"/>
                    </a:lnTo>
                    <a:lnTo>
                      <a:pt x="189" y="68"/>
                    </a:lnTo>
                    <a:lnTo>
                      <a:pt x="189" y="68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1" y="55"/>
                    </a:lnTo>
                    <a:lnTo>
                      <a:pt x="189" y="52"/>
                    </a:lnTo>
                    <a:lnTo>
                      <a:pt x="186" y="51"/>
                    </a:lnTo>
                    <a:lnTo>
                      <a:pt x="186" y="51"/>
                    </a:lnTo>
                    <a:lnTo>
                      <a:pt x="185" y="49"/>
                    </a:lnTo>
                    <a:lnTo>
                      <a:pt x="185" y="47"/>
                    </a:lnTo>
                    <a:lnTo>
                      <a:pt x="186" y="37"/>
                    </a:lnTo>
                    <a:lnTo>
                      <a:pt x="186" y="37"/>
                    </a:lnTo>
                    <a:lnTo>
                      <a:pt x="185" y="28"/>
                    </a:lnTo>
                    <a:lnTo>
                      <a:pt x="183" y="24"/>
                    </a:lnTo>
                    <a:lnTo>
                      <a:pt x="181" y="20"/>
                    </a:lnTo>
                    <a:lnTo>
                      <a:pt x="181" y="20"/>
                    </a:lnTo>
                    <a:lnTo>
                      <a:pt x="178" y="15"/>
                    </a:lnTo>
                    <a:lnTo>
                      <a:pt x="178" y="15"/>
                    </a:lnTo>
                    <a:lnTo>
                      <a:pt x="174" y="14"/>
                    </a:lnTo>
                    <a:lnTo>
                      <a:pt x="169" y="12"/>
                    </a:lnTo>
                    <a:lnTo>
                      <a:pt x="165" y="11"/>
                    </a:lnTo>
                    <a:lnTo>
                      <a:pt x="159" y="11"/>
                    </a:lnTo>
                    <a:lnTo>
                      <a:pt x="159" y="11"/>
                    </a:lnTo>
                    <a:lnTo>
                      <a:pt x="145" y="11"/>
                    </a:lnTo>
                    <a:lnTo>
                      <a:pt x="138" y="11"/>
                    </a:lnTo>
                    <a:lnTo>
                      <a:pt x="135" y="10"/>
                    </a:lnTo>
                    <a:lnTo>
                      <a:pt x="132" y="8"/>
                    </a:lnTo>
                    <a:lnTo>
                      <a:pt x="132" y="8"/>
                    </a:lnTo>
                    <a:lnTo>
                      <a:pt x="128" y="4"/>
                    </a:lnTo>
                    <a:lnTo>
                      <a:pt x="124" y="1"/>
                    </a:lnTo>
                    <a:lnTo>
                      <a:pt x="121" y="0"/>
                    </a:lnTo>
                    <a:lnTo>
                      <a:pt x="118" y="1"/>
                    </a:lnTo>
                    <a:lnTo>
                      <a:pt x="118" y="1"/>
                    </a:lnTo>
                    <a:lnTo>
                      <a:pt x="114" y="5"/>
                    </a:lnTo>
                    <a:lnTo>
                      <a:pt x="110" y="15"/>
                    </a:lnTo>
                    <a:lnTo>
                      <a:pt x="104" y="25"/>
                    </a:lnTo>
                    <a:lnTo>
                      <a:pt x="100" y="34"/>
                    </a:lnTo>
                    <a:lnTo>
                      <a:pt x="100" y="34"/>
                    </a:lnTo>
                    <a:lnTo>
                      <a:pt x="96" y="38"/>
                    </a:lnTo>
                    <a:lnTo>
                      <a:pt x="88" y="42"/>
                    </a:lnTo>
                    <a:lnTo>
                      <a:pt x="81" y="44"/>
                    </a:lnTo>
                    <a:lnTo>
                      <a:pt x="76" y="45"/>
                    </a:lnTo>
                    <a:lnTo>
                      <a:pt x="76" y="45"/>
                    </a:lnTo>
                    <a:lnTo>
                      <a:pt x="74" y="45"/>
                    </a:lnTo>
                    <a:lnTo>
                      <a:pt x="71" y="47"/>
                    </a:lnTo>
                    <a:lnTo>
                      <a:pt x="70" y="51"/>
                    </a:lnTo>
                    <a:lnTo>
                      <a:pt x="67" y="5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61" y="62"/>
                    </a:lnTo>
                    <a:lnTo>
                      <a:pt x="60" y="66"/>
                    </a:lnTo>
                    <a:lnTo>
                      <a:pt x="59" y="71"/>
                    </a:lnTo>
                    <a:lnTo>
                      <a:pt x="54" y="73"/>
                    </a:lnTo>
                    <a:lnTo>
                      <a:pt x="54" y="73"/>
                    </a:lnTo>
                    <a:lnTo>
                      <a:pt x="53" y="76"/>
                    </a:lnTo>
                    <a:lnTo>
                      <a:pt x="52" y="79"/>
                    </a:lnTo>
                    <a:lnTo>
                      <a:pt x="52" y="86"/>
                    </a:lnTo>
                    <a:lnTo>
                      <a:pt x="53" y="93"/>
                    </a:lnTo>
                    <a:lnTo>
                      <a:pt x="54" y="98"/>
                    </a:lnTo>
                    <a:lnTo>
                      <a:pt x="54" y="98"/>
                    </a:lnTo>
                    <a:lnTo>
                      <a:pt x="56" y="100"/>
                    </a:lnTo>
                    <a:lnTo>
                      <a:pt x="54" y="103"/>
                    </a:lnTo>
                    <a:lnTo>
                      <a:pt x="50" y="112"/>
                    </a:lnTo>
                    <a:lnTo>
                      <a:pt x="43" y="119"/>
                    </a:lnTo>
                    <a:lnTo>
                      <a:pt x="36" y="124"/>
                    </a:lnTo>
                    <a:lnTo>
                      <a:pt x="36" y="124"/>
                    </a:lnTo>
                    <a:lnTo>
                      <a:pt x="30" y="129"/>
                    </a:lnTo>
                    <a:lnTo>
                      <a:pt x="26" y="133"/>
                    </a:lnTo>
                    <a:lnTo>
                      <a:pt x="20" y="137"/>
                    </a:lnTo>
                    <a:lnTo>
                      <a:pt x="12" y="140"/>
                    </a:lnTo>
                    <a:lnTo>
                      <a:pt x="12" y="140"/>
                    </a:lnTo>
                    <a:lnTo>
                      <a:pt x="6" y="143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60" y="146"/>
                    </a:lnTo>
                    <a:lnTo>
                      <a:pt x="60" y="146"/>
                    </a:lnTo>
                    <a:lnTo>
                      <a:pt x="67" y="146"/>
                    </a:lnTo>
                    <a:lnTo>
                      <a:pt x="70" y="147"/>
                    </a:lnTo>
                    <a:lnTo>
                      <a:pt x="71" y="151"/>
                    </a:lnTo>
                    <a:lnTo>
                      <a:pt x="71" y="15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2" name="Freeform 16"/>
              <p:cNvSpPr/>
              <p:nvPr/>
            </p:nvSpPr>
            <p:spPr bwMode="auto">
              <a:xfrm>
                <a:off x="5860206" y="3567210"/>
                <a:ext cx="121182" cy="229704"/>
              </a:xfrm>
              <a:custGeom>
                <a:avLst/>
                <a:gdLst>
                  <a:gd name="T0" fmla="*/ 17 w 67"/>
                  <a:gd name="T1" fmla="*/ 31 h 127"/>
                  <a:gd name="T2" fmla="*/ 17 w 67"/>
                  <a:gd name="T3" fmla="*/ 41 h 127"/>
                  <a:gd name="T4" fmla="*/ 11 w 67"/>
                  <a:gd name="T5" fmla="*/ 48 h 127"/>
                  <a:gd name="T6" fmla="*/ 10 w 67"/>
                  <a:gd name="T7" fmla="*/ 51 h 127"/>
                  <a:gd name="T8" fmla="*/ 4 w 67"/>
                  <a:gd name="T9" fmla="*/ 56 h 127"/>
                  <a:gd name="T10" fmla="*/ 1 w 67"/>
                  <a:gd name="T11" fmla="*/ 58 h 127"/>
                  <a:gd name="T12" fmla="*/ 0 w 67"/>
                  <a:gd name="T13" fmla="*/ 61 h 127"/>
                  <a:gd name="T14" fmla="*/ 4 w 67"/>
                  <a:gd name="T15" fmla="*/ 72 h 127"/>
                  <a:gd name="T16" fmla="*/ 8 w 67"/>
                  <a:gd name="T17" fmla="*/ 75 h 127"/>
                  <a:gd name="T18" fmla="*/ 14 w 67"/>
                  <a:gd name="T19" fmla="*/ 81 h 127"/>
                  <a:gd name="T20" fmla="*/ 14 w 67"/>
                  <a:gd name="T21" fmla="*/ 86 h 127"/>
                  <a:gd name="T22" fmla="*/ 20 w 67"/>
                  <a:gd name="T23" fmla="*/ 91 h 127"/>
                  <a:gd name="T24" fmla="*/ 27 w 67"/>
                  <a:gd name="T25" fmla="*/ 95 h 127"/>
                  <a:gd name="T26" fmla="*/ 30 w 67"/>
                  <a:gd name="T27" fmla="*/ 100 h 127"/>
                  <a:gd name="T28" fmla="*/ 34 w 67"/>
                  <a:gd name="T29" fmla="*/ 117 h 127"/>
                  <a:gd name="T30" fmla="*/ 34 w 67"/>
                  <a:gd name="T31" fmla="*/ 123 h 127"/>
                  <a:gd name="T32" fmla="*/ 35 w 67"/>
                  <a:gd name="T33" fmla="*/ 127 h 127"/>
                  <a:gd name="T34" fmla="*/ 43 w 67"/>
                  <a:gd name="T35" fmla="*/ 122 h 127"/>
                  <a:gd name="T36" fmla="*/ 45 w 67"/>
                  <a:gd name="T37" fmla="*/ 115 h 127"/>
                  <a:gd name="T38" fmla="*/ 45 w 67"/>
                  <a:gd name="T39" fmla="*/ 109 h 127"/>
                  <a:gd name="T40" fmla="*/ 47 w 67"/>
                  <a:gd name="T41" fmla="*/ 102 h 127"/>
                  <a:gd name="T42" fmla="*/ 54 w 67"/>
                  <a:gd name="T43" fmla="*/ 96 h 127"/>
                  <a:gd name="T44" fmla="*/ 60 w 67"/>
                  <a:gd name="T45" fmla="*/ 91 h 127"/>
                  <a:gd name="T46" fmla="*/ 65 w 67"/>
                  <a:gd name="T47" fmla="*/ 89 h 127"/>
                  <a:gd name="T48" fmla="*/ 67 w 67"/>
                  <a:gd name="T49" fmla="*/ 86 h 127"/>
                  <a:gd name="T50" fmla="*/ 67 w 67"/>
                  <a:gd name="T51" fmla="*/ 78 h 127"/>
                  <a:gd name="T52" fmla="*/ 61 w 67"/>
                  <a:gd name="T53" fmla="*/ 71 h 127"/>
                  <a:gd name="T54" fmla="*/ 60 w 67"/>
                  <a:gd name="T55" fmla="*/ 68 h 127"/>
                  <a:gd name="T56" fmla="*/ 55 w 67"/>
                  <a:gd name="T57" fmla="*/ 65 h 127"/>
                  <a:gd name="T58" fmla="*/ 54 w 67"/>
                  <a:gd name="T59" fmla="*/ 65 h 127"/>
                  <a:gd name="T60" fmla="*/ 47 w 67"/>
                  <a:gd name="T61" fmla="*/ 65 h 127"/>
                  <a:gd name="T62" fmla="*/ 41 w 67"/>
                  <a:gd name="T63" fmla="*/ 59 h 127"/>
                  <a:gd name="T64" fmla="*/ 43 w 67"/>
                  <a:gd name="T65" fmla="*/ 56 h 127"/>
                  <a:gd name="T66" fmla="*/ 50 w 67"/>
                  <a:gd name="T67" fmla="*/ 52 h 127"/>
                  <a:gd name="T68" fmla="*/ 54 w 67"/>
                  <a:gd name="T69" fmla="*/ 48 h 127"/>
                  <a:gd name="T70" fmla="*/ 60 w 67"/>
                  <a:gd name="T71" fmla="*/ 38 h 127"/>
                  <a:gd name="T72" fmla="*/ 54 w 67"/>
                  <a:gd name="T73" fmla="*/ 27 h 127"/>
                  <a:gd name="T74" fmla="*/ 51 w 67"/>
                  <a:gd name="T75" fmla="*/ 24 h 127"/>
                  <a:gd name="T76" fmla="*/ 54 w 67"/>
                  <a:gd name="T77" fmla="*/ 17 h 127"/>
                  <a:gd name="T78" fmla="*/ 57 w 67"/>
                  <a:gd name="T79" fmla="*/ 13 h 127"/>
                  <a:gd name="T80" fmla="*/ 60 w 67"/>
                  <a:gd name="T81" fmla="*/ 7 h 127"/>
                  <a:gd name="T82" fmla="*/ 55 w 67"/>
                  <a:gd name="T83" fmla="*/ 7 h 127"/>
                  <a:gd name="T84" fmla="*/ 52 w 67"/>
                  <a:gd name="T85" fmla="*/ 8 h 127"/>
                  <a:gd name="T86" fmla="*/ 48 w 67"/>
                  <a:gd name="T87" fmla="*/ 8 h 127"/>
                  <a:gd name="T88" fmla="*/ 47 w 67"/>
                  <a:gd name="T89" fmla="*/ 5 h 127"/>
                  <a:gd name="T90" fmla="*/ 44 w 67"/>
                  <a:gd name="T91" fmla="*/ 1 h 127"/>
                  <a:gd name="T92" fmla="*/ 31 w 67"/>
                  <a:gd name="T93" fmla="*/ 1 h 127"/>
                  <a:gd name="T94" fmla="*/ 26 w 67"/>
                  <a:gd name="T95" fmla="*/ 4 h 127"/>
                  <a:gd name="T96" fmla="*/ 17 w 67"/>
                  <a:gd name="T97" fmla="*/ 5 h 127"/>
                  <a:gd name="T98" fmla="*/ 16 w 67"/>
                  <a:gd name="T99" fmla="*/ 21 h 127"/>
                  <a:gd name="T100" fmla="*/ 17 w 67"/>
                  <a:gd name="T101" fmla="*/ 3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7" h="127">
                    <a:moveTo>
                      <a:pt x="17" y="31"/>
                    </a:moveTo>
                    <a:lnTo>
                      <a:pt x="17" y="31"/>
                    </a:lnTo>
                    <a:lnTo>
                      <a:pt x="18" y="35"/>
                    </a:lnTo>
                    <a:lnTo>
                      <a:pt x="17" y="41"/>
                    </a:lnTo>
                    <a:lnTo>
                      <a:pt x="16" y="45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10" y="51"/>
                    </a:lnTo>
                    <a:lnTo>
                      <a:pt x="7" y="54"/>
                    </a:lnTo>
                    <a:lnTo>
                      <a:pt x="4" y="56"/>
                    </a:lnTo>
                    <a:lnTo>
                      <a:pt x="1" y="58"/>
                    </a:lnTo>
                    <a:lnTo>
                      <a:pt x="1" y="58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1" y="66"/>
                    </a:lnTo>
                    <a:lnTo>
                      <a:pt x="4" y="72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13" y="78"/>
                    </a:lnTo>
                    <a:lnTo>
                      <a:pt x="14" y="81"/>
                    </a:lnTo>
                    <a:lnTo>
                      <a:pt x="14" y="86"/>
                    </a:lnTo>
                    <a:lnTo>
                      <a:pt x="14" y="86"/>
                    </a:lnTo>
                    <a:lnTo>
                      <a:pt x="17" y="88"/>
                    </a:lnTo>
                    <a:lnTo>
                      <a:pt x="20" y="91"/>
                    </a:lnTo>
                    <a:lnTo>
                      <a:pt x="24" y="93"/>
                    </a:lnTo>
                    <a:lnTo>
                      <a:pt x="27" y="95"/>
                    </a:lnTo>
                    <a:lnTo>
                      <a:pt x="27" y="95"/>
                    </a:lnTo>
                    <a:lnTo>
                      <a:pt x="30" y="100"/>
                    </a:lnTo>
                    <a:lnTo>
                      <a:pt x="33" y="109"/>
                    </a:lnTo>
                    <a:lnTo>
                      <a:pt x="34" y="117"/>
                    </a:lnTo>
                    <a:lnTo>
                      <a:pt x="34" y="123"/>
                    </a:lnTo>
                    <a:lnTo>
                      <a:pt x="34" y="123"/>
                    </a:lnTo>
                    <a:lnTo>
                      <a:pt x="35" y="127"/>
                    </a:lnTo>
                    <a:lnTo>
                      <a:pt x="35" y="127"/>
                    </a:lnTo>
                    <a:lnTo>
                      <a:pt x="40" y="125"/>
                    </a:lnTo>
                    <a:lnTo>
                      <a:pt x="43" y="122"/>
                    </a:lnTo>
                    <a:lnTo>
                      <a:pt x="43" y="122"/>
                    </a:lnTo>
                    <a:lnTo>
                      <a:pt x="45" y="115"/>
                    </a:lnTo>
                    <a:lnTo>
                      <a:pt x="45" y="109"/>
                    </a:lnTo>
                    <a:lnTo>
                      <a:pt x="45" y="109"/>
                    </a:lnTo>
                    <a:lnTo>
                      <a:pt x="45" y="106"/>
                    </a:lnTo>
                    <a:lnTo>
                      <a:pt x="47" y="102"/>
                    </a:lnTo>
                    <a:lnTo>
                      <a:pt x="47" y="102"/>
                    </a:lnTo>
                    <a:lnTo>
                      <a:pt x="54" y="96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64" y="89"/>
                    </a:lnTo>
                    <a:lnTo>
                      <a:pt x="65" y="89"/>
                    </a:lnTo>
                    <a:lnTo>
                      <a:pt x="67" y="86"/>
                    </a:lnTo>
                    <a:lnTo>
                      <a:pt x="67" y="86"/>
                    </a:lnTo>
                    <a:lnTo>
                      <a:pt x="67" y="78"/>
                    </a:lnTo>
                    <a:lnTo>
                      <a:pt x="67" y="78"/>
                    </a:lnTo>
                    <a:lnTo>
                      <a:pt x="62" y="74"/>
                    </a:lnTo>
                    <a:lnTo>
                      <a:pt x="61" y="71"/>
                    </a:lnTo>
                    <a:lnTo>
                      <a:pt x="61" y="71"/>
                    </a:lnTo>
                    <a:lnTo>
                      <a:pt x="60" y="68"/>
                    </a:lnTo>
                    <a:lnTo>
                      <a:pt x="58" y="65"/>
                    </a:lnTo>
                    <a:lnTo>
                      <a:pt x="55" y="65"/>
                    </a:lnTo>
                    <a:lnTo>
                      <a:pt x="54" y="65"/>
                    </a:lnTo>
                    <a:lnTo>
                      <a:pt x="54" y="65"/>
                    </a:lnTo>
                    <a:lnTo>
                      <a:pt x="51" y="66"/>
                    </a:lnTo>
                    <a:lnTo>
                      <a:pt x="47" y="65"/>
                    </a:lnTo>
                    <a:lnTo>
                      <a:pt x="44" y="64"/>
                    </a:lnTo>
                    <a:lnTo>
                      <a:pt x="41" y="59"/>
                    </a:lnTo>
                    <a:lnTo>
                      <a:pt x="41" y="59"/>
                    </a:lnTo>
                    <a:lnTo>
                      <a:pt x="43" y="56"/>
                    </a:lnTo>
                    <a:lnTo>
                      <a:pt x="45" y="54"/>
                    </a:lnTo>
                    <a:lnTo>
                      <a:pt x="50" y="52"/>
                    </a:lnTo>
                    <a:lnTo>
                      <a:pt x="54" y="48"/>
                    </a:lnTo>
                    <a:lnTo>
                      <a:pt x="54" y="48"/>
                    </a:lnTo>
                    <a:lnTo>
                      <a:pt x="58" y="44"/>
                    </a:lnTo>
                    <a:lnTo>
                      <a:pt x="60" y="38"/>
                    </a:lnTo>
                    <a:lnTo>
                      <a:pt x="58" y="32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51" y="24"/>
                    </a:lnTo>
                    <a:lnTo>
                      <a:pt x="51" y="20"/>
                    </a:lnTo>
                    <a:lnTo>
                      <a:pt x="54" y="17"/>
                    </a:lnTo>
                    <a:lnTo>
                      <a:pt x="57" y="13"/>
                    </a:lnTo>
                    <a:lnTo>
                      <a:pt x="57" y="13"/>
                    </a:lnTo>
                    <a:lnTo>
                      <a:pt x="60" y="10"/>
                    </a:lnTo>
                    <a:lnTo>
                      <a:pt x="60" y="7"/>
                    </a:lnTo>
                    <a:lnTo>
                      <a:pt x="57" y="7"/>
                    </a:lnTo>
                    <a:lnTo>
                      <a:pt x="55" y="7"/>
                    </a:lnTo>
                    <a:lnTo>
                      <a:pt x="55" y="7"/>
                    </a:lnTo>
                    <a:lnTo>
                      <a:pt x="52" y="8"/>
                    </a:lnTo>
                    <a:lnTo>
                      <a:pt x="51" y="10"/>
                    </a:lnTo>
                    <a:lnTo>
                      <a:pt x="48" y="8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7" y="3"/>
                    </a:lnTo>
                    <a:lnTo>
                      <a:pt x="44" y="1"/>
                    </a:lnTo>
                    <a:lnTo>
                      <a:pt x="38" y="0"/>
                    </a:lnTo>
                    <a:lnTo>
                      <a:pt x="31" y="1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1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6" y="21"/>
                    </a:lnTo>
                    <a:lnTo>
                      <a:pt x="16" y="27"/>
                    </a:lnTo>
                    <a:lnTo>
                      <a:pt x="17" y="31"/>
                    </a:lnTo>
                    <a:lnTo>
                      <a:pt x="17" y="3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3" name="Freeform 17"/>
              <p:cNvSpPr/>
              <p:nvPr/>
            </p:nvSpPr>
            <p:spPr bwMode="auto">
              <a:xfrm>
                <a:off x="5389946" y="3572637"/>
                <a:ext cx="604101" cy="576971"/>
              </a:xfrm>
              <a:custGeom>
                <a:avLst/>
                <a:gdLst>
                  <a:gd name="T0" fmla="*/ 114 w 334"/>
                  <a:gd name="T1" fmla="*/ 73 h 319"/>
                  <a:gd name="T2" fmla="*/ 120 w 334"/>
                  <a:gd name="T3" fmla="*/ 79 h 319"/>
                  <a:gd name="T4" fmla="*/ 121 w 334"/>
                  <a:gd name="T5" fmla="*/ 92 h 319"/>
                  <a:gd name="T6" fmla="*/ 98 w 334"/>
                  <a:gd name="T7" fmla="*/ 92 h 319"/>
                  <a:gd name="T8" fmla="*/ 94 w 334"/>
                  <a:gd name="T9" fmla="*/ 96 h 319"/>
                  <a:gd name="T10" fmla="*/ 86 w 334"/>
                  <a:gd name="T11" fmla="*/ 99 h 319"/>
                  <a:gd name="T12" fmla="*/ 80 w 334"/>
                  <a:gd name="T13" fmla="*/ 110 h 319"/>
                  <a:gd name="T14" fmla="*/ 77 w 334"/>
                  <a:gd name="T15" fmla="*/ 113 h 319"/>
                  <a:gd name="T16" fmla="*/ 71 w 334"/>
                  <a:gd name="T17" fmla="*/ 117 h 319"/>
                  <a:gd name="T18" fmla="*/ 59 w 334"/>
                  <a:gd name="T19" fmla="*/ 122 h 319"/>
                  <a:gd name="T20" fmla="*/ 50 w 334"/>
                  <a:gd name="T21" fmla="*/ 131 h 319"/>
                  <a:gd name="T22" fmla="*/ 37 w 334"/>
                  <a:gd name="T23" fmla="*/ 133 h 319"/>
                  <a:gd name="T24" fmla="*/ 33 w 334"/>
                  <a:gd name="T25" fmla="*/ 137 h 319"/>
                  <a:gd name="T26" fmla="*/ 12 w 334"/>
                  <a:gd name="T27" fmla="*/ 146 h 319"/>
                  <a:gd name="T28" fmla="*/ 0 w 334"/>
                  <a:gd name="T29" fmla="*/ 175 h 319"/>
                  <a:gd name="T30" fmla="*/ 83 w 334"/>
                  <a:gd name="T31" fmla="*/ 231 h 319"/>
                  <a:gd name="T32" fmla="*/ 166 w 334"/>
                  <a:gd name="T33" fmla="*/ 292 h 319"/>
                  <a:gd name="T34" fmla="*/ 181 w 334"/>
                  <a:gd name="T35" fmla="*/ 300 h 319"/>
                  <a:gd name="T36" fmla="*/ 192 w 334"/>
                  <a:gd name="T37" fmla="*/ 307 h 319"/>
                  <a:gd name="T38" fmla="*/ 210 w 334"/>
                  <a:gd name="T39" fmla="*/ 316 h 319"/>
                  <a:gd name="T40" fmla="*/ 264 w 334"/>
                  <a:gd name="T41" fmla="*/ 285 h 319"/>
                  <a:gd name="T42" fmla="*/ 334 w 334"/>
                  <a:gd name="T43" fmla="*/ 242 h 319"/>
                  <a:gd name="T44" fmla="*/ 325 w 334"/>
                  <a:gd name="T45" fmla="*/ 228 h 319"/>
                  <a:gd name="T46" fmla="*/ 314 w 334"/>
                  <a:gd name="T47" fmla="*/ 225 h 319"/>
                  <a:gd name="T48" fmla="*/ 304 w 334"/>
                  <a:gd name="T49" fmla="*/ 221 h 319"/>
                  <a:gd name="T50" fmla="*/ 303 w 334"/>
                  <a:gd name="T51" fmla="*/ 209 h 319"/>
                  <a:gd name="T52" fmla="*/ 294 w 334"/>
                  <a:gd name="T53" fmla="*/ 198 h 319"/>
                  <a:gd name="T54" fmla="*/ 297 w 334"/>
                  <a:gd name="T55" fmla="*/ 191 h 319"/>
                  <a:gd name="T56" fmla="*/ 300 w 334"/>
                  <a:gd name="T57" fmla="*/ 185 h 319"/>
                  <a:gd name="T58" fmla="*/ 297 w 334"/>
                  <a:gd name="T59" fmla="*/ 173 h 319"/>
                  <a:gd name="T60" fmla="*/ 301 w 334"/>
                  <a:gd name="T61" fmla="*/ 163 h 319"/>
                  <a:gd name="T62" fmla="*/ 300 w 334"/>
                  <a:gd name="T63" fmla="*/ 151 h 319"/>
                  <a:gd name="T64" fmla="*/ 295 w 334"/>
                  <a:gd name="T65" fmla="*/ 134 h 319"/>
                  <a:gd name="T66" fmla="*/ 294 w 334"/>
                  <a:gd name="T67" fmla="*/ 127 h 319"/>
                  <a:gd name="T68" fmla="*/ 294 w 334"/>
                  <a:gd name="T69" fmla="*/ 120 h 319"/>
                  <a:gd name="T70" fmla="*/ 287 w 334"/>
                  <a:gd name="T71" fmla="*/ 92 h 319"/>
                  <a:gd name="T72" fmla="*/ 277 w 334"/>
                  <a:gd name="T73" fmla="*/ 85 h 319"/>
                  <a:gd name="T74" fmla="*/ 273 w 334"/>
                  <a:gd name="T75" fmla="*/ 75 h 319"/>
                  <a:gd name="T76" fmla="*/ 261 w 334"/>
                  <a:gd name="T77" fmla="*/ 63 h 319"/>
                  <a:gd name="T78" fmla="*/ 261 w 334"/>
                  <a:gd name="T79" fmla="*/ 55 h 319"/>
                  <a:gd name="T80" fmla="*/ 271 w 334"/>
                  <a:gd name="T81" fmla="*/ 45 h 319"/>
                  <a:gd name="T82" fmla="*/ 278 w 334"/>
                  <a:gd name="T83" fmla="*/ 32 h 319"/>
                  <a:gd name="T84" fmla="*/ 276 w 334"/>
                  <a:gd name="T85" fmla="*/ 18 h 319"/>
                  <a:gd name="T86" fmla="*/ 261 w 334"/>
                  <a:gd name="T87" fmla="*/ 0 h 319"/>
                  <a:gd name="T88" fmla="*/ 246 w 334"/>
                  <a:gd name="T89" fmla="*/ 2 h 319"/>
                  <a:gd name="T90" fmla="*/ 226 w 334"/>
                  <a:gd name="T91" fmla="*/ 7 h 319"/>
                  <a:gd name="T92" fmla="*/ 213 w 334"/>
                  <a:gd name="T93" fmla="*/ 5 h 319"/>
                  <a:gd name="T94" fmla="*/ 159 w 334"/>
                  <a:gd name="T95" fmla="*/ 11 h 319"/>
                  <a:gd name="T96" fmla="*/ 141 w 334"/>
                  <a:gd name="T97" fmla="*/ 22 h 319"/>
                  <a:gd name="T98" fmla="*/ 125 w 334"/>
                  <a:gd name="T99" fmla="*/ 27 h 319"/>
                  <a:gd name="T100" fmla="*/ 111 w 334"/>
                  <a:gd name="T101" fmla="*/ 38 h 319"/>
                  <a:gd name="T102" fmla="*/ 110 w 334"/>
                  <a:gd name="T103" fmla="*/ 44 h 319"/>
                  <a:gd name="T104" fmla="*/ 115 w 334"/>
                  <a:gd name="T105" fmla="*/ 61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34" h="319">
                    <a:moveTo>
                      <a:pt x="115" y="61"/>
                    </a:moveTo>
                    <a:lnTo>
                      <a:pt x="115" y="61"/>
                    </a:lnTo>
                    <a:lnTo>
                      <a:pt x="114" y="71"/>
                    </a:lnTo>
                    <a:lnTo>
                      <a:pt x="114" y="73"/>
                    </a:lnTo>
                    <a:lnTo>
                      <a:pt x="115" y="75"/>
                    </a:lnTo>
                    <a:lnTo>
                      <a:pt x="115" y="75"/>
                    </a:lnTo>
                    <a:lnTo>
                      <a:pt x="118" y="76"/>
                    </a:lnTo>
                    <a:lnTo>
                      <a:pt x="120" y="79"/>
                    </a:lnTo>
                    <a:lnTo>
                      <a:pt x="122" y="86"/>
                    </a:lnTo>
                    <a:lnTo>
                      <a:pt x="122" y="86"/>
                    </a:lnTo>
                    <a:lnTo>
                      <a:pt x="121" y="90"/>
                    </a:lnTo>
                    <a:lnTo>
                      <a:pt x="121" y="92"/>
                    </a:lnTo>
                    <a:lnTo>
                      <a:pt x="118" y="92"/>
                    </a:lnTo>
                    <a:lnTo>
                      <a:pt x="118" y="92"/>
                    </a:lnTo>
                    <a:lnTo>
                      <a:pt x="105" y="92"/>
                    </a:lnTo>
                    <a:lnTo>
                      <a:pt x="98" y="92"/>
                    </a:lnTo>
                    <a:lnTo>
                      <a:pt x="95" y="92"/>
                    </a:lnTo>
                    <a:lnTo>
                      <a:pt x="95" y="93"/>
                    </a:lnTo>
                    <a:lnTo>
                      <a:pt x="95" y="93"/>
                    </a:lnTo>
                    <a:lnTo>
                      <a:pt x="94" y="96"/>
                    </a:lnTo>
                    <a:lnTo>
                      <a:pt x="93" y="97"/>
                    </a:lnTo>
                    <a:lnTo>
                      <a:pt x="88" y="99"/>
                    </a:lnTo>
                    <a:lnTo>
                      <a:pt x="86" y="99"/>
                    </a:lnTo>
                    <a:lnTo>
                      <a:pt x="86" y="99"/>
                    </a:lnTo>
                    <a:lnTo>
                      <a:pt x="81" y="99"/>
                    </a:lnTo>
                    <a:lnTo>
                      <a:pt x="80" y="103"/>
                    </a:lnTo>
                    <a:lnTo>
                      <a:pt x="80" y="103"/>
                    </a:lnTo>
                    <a:lnTo>
                      <a:pt x="80" y="110"/>
                    </a:lnTo>
                    <a:lnTo>
                      <a:pt x="80" y="112"/>
                    </a:lnTo>
                    <a:lnTo>
                      <a:pt x="78" y="113"/>
                    </a:lnTo>
                    <a:lnTo>
                      <a:pt x="78" y="113"/>
                    </a:lnTo>
                    <a:lnTo>
                      <a:pt x="77" y="113"/>
                    </a:lnTo>
                    <a:lnTo>
                      <a:pt x="76" y="114"/>
                    </a:lnTo>
                    <a:lnTo>
                      <a:pt x="74" y="117"/>
                    </a:lnTo>
                    <a:lnTo>
                      <a:pt x="71" y="117"/>
                    </a:lnTo>
                    <a:lnTo>
                      <a:pt x="71" y="117"/>
                    </a:lnTo>
                    <a:lnTo>
                      <a:pt x="63" y="119"/>
                    </a:lnTo>
                    <a:lnTo>
                      <a:pt x="60" y="119"/>
                    </a:lnTo>
                    <a:lnTo>
                      <a:pt x="59" y="122"/>
                    </a:lnTo>
                    <a:lnTo>
                      <a:pt x="59" y="122"/>
                    </a:lnTo>
                    <a:lnTo>
                      <a:pt x="59" y="126"/>
                    </a:lnTo>
                    <a:lnTo>
                      <a:pt x="57" y="127"/>
                    </a:lnTo>
                    <a:lnTo>
                      <a:pt x="54" y="130"/>
                    </a:lnTo>
                    <a:lnTo>
                      <a:pt x="50" y="131"/>
                    </a:lnTo>
                    <a:lnTo>
                      <a:pt x="50" y="131"/>
                    </a:lnTo>
                    <a:lnTo>
                      <a:pt x="42" y="131"/>
                    </a:lnTo>
                    <a:lnTo>
                      <a:pt x="37" y="133"/>
                    </a:lnTo>
                    <a:lnTo>
                      <a:pt x="37" y="133"/>
                    </a:lnTo>
                    <a:lnTo>
                      <a:pt x="36" y="134"/>
                    </a:lnTo>
                    <a:lnTo>
                      <a:pt x="36" y="134"/>
                    </a:lnTo>
                    <a:lnTo>
                      <a:pt x="36" y="136"/>
                    </a:lnTo>
                    <a:lnTo>
                      <a:pt x="33" y="137"/>
                    </a:lnTo>
                    <a:lnTo>
                      <a:pt x="29" y="137"/>
                    </a:lnTo>
                    <a:lnTo>
                      <a:pt x="26" y="137"/>
                    </a:lnTo>
                    <a:lnTo>
                      <a:pt x="26" y="137"/>
                    </a:lnTo>
                    <a:lnTo>
                      <a:pt x="12" y="146"/>
                    </a:lnTo>
                    <a:lnTo>
                      <a:pt x="5" y="151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5" y="178"/>
                    </a:lnTo>
                    <a:lnTo>
                      <a:pt x="5" y="178"/>
                    </a:lnTo>
                    <a:lnTo>
                      <a:pt x="83" y="231"/>
                    </a:lnTo>
                    <a:lnTo>
                      <a:pt x="134" y="265"/>
                    </a:lnTo>
                    <a:lnTo>
                      <a:pt x="159" y="282"/>
                    </a:lnTo>
                    <a:lnTo>
                      <a:pt x="159" y="282"/>
                    </a:lnTo>
                    <a:lnTo>
                      <a:pt x="166" y="292"/>
                    </a:lnTo>
                    <a:lnTo>
                      <a:pt x="169" y="297"/>
                    </a:lnTo>
                    <a:lnTo>
                      <a:pt x="169" y="297"/>
                    </a:lnTo>
                    <a:lnTo>
                      <a:pt x="175" y="297"/>
                    </a:lnTo>
                    <a:lnTo>
                      <a:pt x="181" y="300"/>
                    </a:lnTo>
                    <a:lnTo>
                      <a:pt x="188" y="303"/>
                    </a:lnTo>
                    <a:lnTo>
                      <a:pt x="188" y="303"/>
                    </a:lnTo>
                    <a:lnTo>
                      <a:pt x="190" y="304"/>
                    </a:lnTo>
                    <a:lnTo>
                      <a:pt x="192" y="307"/>
                    </a:lnTo>
                    <a:lnTo>
                      <a:pt x="195" y="313"/>
                    </a:lnTo>
                    <a:lnTo>
                      <a:pt x="195" y="319"/>
                    </a:lnTo>
                    <a:lnTo>
                      <a:pt x="195" y="319"/>
                    </a:lnTo>
                    <a:lnTo>
                      <a:pt x="210" y="316"/>
                    </a:lnTo>
                    <a:lnTo>
                      <a:pt x="210" y="316"/>
                    </a:lnTo>
                    <a:lnTo>
                      <a:pt x="226" y="312"/>
                    </a:lnTo>
                    <a:lnTo>
                      <a:pt x="236" y="309"/>
                    </a:lnTo>
                    <a:lnTo>
                      <a:pt x="264" y="285"/>
                    </a:lnTo>
                    <a:lnTo>
                      <a:pt x="334" y="242"/>
                    </a:lnTo>
                    <a:lnTo>
                      <a:pt x="334" y="242"/>
                    </a:lnTo>
                    <a:lnTo>
                      <a:pt x="334" y="242"/>
                    </a:lnTo>
                    <a:lnTo>
                      <a:pt x="334" y="242"/>
                    </a:lnTo>
                    <a:lnTo>
                      <a:pt x="329" y="232"/>
                    </a:lnTo>
                    <a:lnTo>
                      <a:pt x="328" y="229"/>
                    </a:lnTo>
                    <a:lnTo>
                      <a:pt x="325" y="228"/>
                    </a:lnTo>
                    <a:lnTo>
                      <a:pt x="325" y="228"/>
                    </a:lnTo>
                    <a:lnTo>
                      <a:pt x="322" y="228"/>
                    </a:lnTo>
                    <a:lnTo>
                      <a:pt x="320" y="226"/>
                    </a:lnTo>
                    <a:lnTo>
                      <a:pt x="317" y="225"/>
                    </a:lnTo>
                    <a:lnTo>
                      <a:pt x="314" y="225"/>
                    </a:lnTo>
                    <a:lnTo>
                      <a:pt x="314" y="225"/>
                    </a:lnTo>
                    <a:lnTo>
                      <a:pt x="310" y="224"/>
                    </a:lnTo>
                    <a:lnTo>
                      <a:pt x="307" y="222"/>
                    </a:lnTo>
                    <a:lnTo>
                      <a:pt x="304" y="221"/>
                    </a:lnTo>
                    <a:lnTo>
                      <a:pt x="303" y="218"/>
                    </a:lnTo>
                    <a:lnTo>
                      <a:pt x="303" y="218"/>
                    </a:lnTo>
                    <a:lnTo>
                      <a:pt x="303" y="212"/>
                    </a:lnTo>
                    <a:lnTo>
                      <a:pt x="303" y="209"/>
                    </a:lnTo>
                    <a:lnTo>
                      <a:pt x="301" y="205"/>
                    </a:lnTo>
                    <a:lnTo>
                      <a:pt x="301" y="205"/>
                    </a:lnTo>
                    <a:lnTo>
                      <a:pt x="295" y="200"/>
                    </a:lnTo>
                    <a:lnTo>
                      <a:pt x="294" y="198"/>
                    </a:lnTo>
                    <a:lnTo>
                      <a:pt x="294" y="195"/>
                    </a:lnTo>
                    <a:lnTo>
                      <a:pt x="294" y="195"/>
                    </a:lnTo>
                    <a:lnTo>
                      <a:pt x="294" y="194"/>
                    </a:lnTo>
                    <a:lnTo>
                      <a:pt x="297" y="191"/>
                    </a:lnTo>
                    <a:lnTo>
                      <a:pt x="301" y="188"/>
                    </a:lnTo>
                    <a:lnTo>
                      <a:pt x="301" y="188"/>
                    </a:lnTo>
                    <a:lnTo>
                      <a:pt x="301" y="187"/>
                    </a:lnTo>
                    <a:lnTo>
                      <a:pt x="300" y="185"/>
                    </a:lnTo>
                    <a:lnTo>
                      <a:pt x="298" y="181"/>
                    </a:lnTo>
                    <a:lnTo>
                      <a:pt x="298" y="181"/>
                    </a:lnTo>
                    <a:lnTo>
                      <a:pt x="297" y="175"/>
                    </a:lnTo>
                    <a:lnTo>
                      <a:pt x="297" y="173"/>
                    </a:lnTo>
                    <a:lnTo>
                      <a:pt x="298" y="171"/>
                    </a:lnTo>
                    <a:lnTo>
                      <a:pt x="298" y="171"/>
                    </a:lnTo>
                    <a:lnTo>
                      <a:pt x="301" y="166"/>
                    </a:lnTo>
                    <a:lnTo>
                      <a:pt x="301" y="163"/>
                    </a:lnTo>
                    <a:lnTo>
                      <a:pt x="300" y="160"/>
                    </a:lnTo>
                    <a:lnTo>
                      <a:pt x="300" y="160"/>
                    </a:lnTo>
                    <a:lnTo>
                      <a:pt x="298" y="156"/>
                    </a:lnTo>
                    <a:lnTo>
                      <a:pt x="300" y="151"/>
                    </a:lnTo>
                    <a:lnTo>
                      <a:pt x="301" y="147"/>
                    </a:lnTo>
                    <a:lnTo>
                      <a:pt x="300" y="143"/>
                    </a:lnTo>
                    <a:lnTo>
                      <a:pt x="300" y="143"/>
                    </a:lnTo>
                    <a:lnTo>
                      <a:pt x="295" y="134"/>
                    </a:lnTo>
                    <a:lnTo>
                      <a:pt x="293" y="130"/>
                    </a:lnTo>
                    <a:lnTo>
                      <a:pt x="293" y="129"/>
                    </a:lnTo>
                    <a:lnTo>
                      <a:pt x="293" y="129"/>
                    </a:lnTo>
                    <a:lnTo>
                      <a:pt x="294" y="127"/>
                    </a:lnTo>
                    <a:lnTo>
                      <a:pt x="295" y="124"/>
                    </a:lnTo>
                    <a:lnTo>
                      <a:pt x="295" y="124"/>
                    </a:lnTo>
                    <a:lnTo>
                      <a:pt x="294" y="120"/>
                    </a:lnTo>
                    <a:lnTo>
                      <a:pt x="294" y="120"/>
                    </a:lnTo>
                    <a:lnTo>
                      <a:pt x="294" y="114"/>
                    </a:lnTo>
                    <a:lnTo>
                      <a:pt x="293" y="106"/>
                    </a:lnTo>
                    <a:lnTo>
                      <a:pt x="290" y="97"/>
                    </a:lnTo>
                    <a:lnTo>
                      <a:pt x="287" y="92"/>
                    </a:lnTo>
                    <a:lnTo>
                      <a:pt x="287" y="92"/>
                    </a:lnTo>
                    <a:lnTo>
                      <a:pt x="284" y="90"/>
                    </a:lnTo>
                    <a:lnTo>
                      <a:pt x="280" y="88"/>
                    </a:lnTo>
                    <a:lnTo>
                      <a:pt x="277" y="85"/>
                    </a:lnTo>
                    <a:lnTo>
                      <a:pt x="274" y="83"/>
                    </a:lnTo>
                    <a:lnTo>
                      <a:pt x="274" y="83"/>
                    </a:lnTo>
                    <a:lnTo>
                      <a:pt x="274" y="78"/>
                    </a:lnTo>
                    <a:lnTo>
                      <a:pt x="273" y="75"/>
                    </a:lnTo>
                    <a:lnTo>
                      <a:pt x="268" y="72"/>
                    </a:lnTo>
                    <a:lnTo>
                      <a:pt x="268" y="72"/>
                    </a:lnTo>
                    <a:lnTo>
                      <a:pt x="264" y="69"/>
                    </a:lnTo>
                    <a:lnTo>
                      <a:pt x="261" y="63"/>
                    </a:lnTo>
                    <a:lnTo>
                      <a:pt x="260" y="58"/>
                    </a:lnTo>
                    <a:lnTo>
                      <a:pt x="260" y="56"/>
                    </a:lnTo>
                    <a:lnTo>
                      <a:pt x="261" y="55"/>
                    </a:lnTo>
                    <a:lnTo>
                      <a:pt x="261" y="55"/>
                    </a:lnTo>
                    <a:lnTo>
                      <a:pt x="264" y="53"/>
                    </a:lnTo>
                    <a:lnTo>
                      <a:pt x="267" y="51"/>
                    </a:lnTo>
                    <a:lnTo>
                      <a:pt x="270" y="48"/>
                    </a:lnTo>
                    <a:lnTo>
                      <a:pt x="271" y="45"/>
                    </a:lnTo>
                    <a:lnTo>
                      <a:pt x="271" y="45"/>
                    </a:lnTo>
                    <a:lnTo>
                      <a:pt x="276" y="42"/>
                    </a:lnTo>
                    <a:lnTo>
                      <a:pt x="277" y="38"/>
                    </a:lnTo>
                    <a:lnTo>
                      <a:pt x="278" y="32"/>
                    </a:lnTo>
                    <a:lnTo>
                      <a:pt x="277" y="28"/>
                    </a:lnTo>
                    <a:lnTo>
                      <a:pt x="277" y="28"/>
                    </a:lnTo>
                    <a:lnTo>
                      <a:pt x="276" y="24"/>
                    </a:lnTo>
                    <a:lnTo>
                      <a:pt x="276" y="18"/>
                    </a:lnTo>
                    <a:lnTo>
                      <a:pt x="277" y="2"/>
                    </a:lnTo>
                    <a:lnTo>
                      <a:pt x="27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61" y="0"/>
                    </a:lnTo>
                    <a:lnTo>
                      <a:pt x="254" y="1"/>
                    </a:lnTo>
                    <a:lnTo>
                      <a:pt x="246" y="2"/>
                    </a:lnTo>
                    <a:lnTo>
                      <a:pt x="246" y="2"/>
                    </a:lnTo>
                    <a:lnTo>
                      <a:pt x="240" y="4"/>
                    </a:lnTo>
                    <a:lnTo>
                      <a:pt x="234" y="5"/>
                    </a:lnTo>
                    <a:lnTo>
                      <a:pt x="227" y="7"/>
                    </a:lnTo>
                    <a:lnTo>
                      <a:pt x="226" y="7"/>
                    </a:lnTo>
                    <a:lnTo>
                      <a:pt x="223" y="7"/>
                    </a:lnTo>
                    <a:lnTo>
                      <a:pt x="223" y="7"/>
                    </a:lnTo>
                    <a:lnTo>
                      <a:pt x="220" y="5"/>
                    </a:lnTo>
                    <a:lnTo>
                      <a:pt x="213" y="5"/>
                    </a:lnTo>
                    <a:lnTo>
                      <a:pt x="196" y="7"/>
                    </a:lnTo>
                    <a:lnTo>
                      <a:pt x="164" y="10"/>
                    </a:lnTo>
                    <a:lnTo>
                      <a:pt x="164" y="10"/>
                    </a:lnTo>
                    <a:lnTo>
                      <a:pt x="159" y="11"/>
                    </a:lnTo>
                    <a:lnTo>
                      <a:pt x="155" y="12"/>
                    </a:lnTo>
                    <a:lnTo>
                      <a:pt x="149" y="17"/>
                    </a:lnTo>
                    <a:lnTo>
                      <a:pt x="144" y="21"/>
                    </a:lnTo>
                    <a:lnTo>
                      <a:pt x="141" y="22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25" y="27"/>
                    </a:lnTo>
                    <a:lnTo>
                      <a:pt x="120" y="31"/>
                    </a:lnTo>
                    <a:lnTo>
                      <a:pt x="114" y="36"/>
                    </a:lnTo>
                    <a:lnTo>
                      <a:pt x="114" y="36"/>
                    </a:lnTo>
                    <a:lnTo>
                      <a:pt x="111" y="38"/>
                    </a:lnTo>
                    <a:lnTo>
                      <a:pt x="107" y="39"/>
                    </a:lnTo>
                    <a:lnTo>
                      <a:pt x="107" y="39"/>
                    </a:lnTo>
                    <a:lnTo>
                      <a:pt x="110" y="44"/>
                    </a:lnTo>
                    <a:lnTo>
                      <a:pt x="110" y="44"/>
                    </a:lnTo>
                    <a:lnTo>
                      <a:pt x="112" y="48"/>
                    </a:lnTo>
                    <a:lnTo>
                      <a:pt x="114" y="52"/>
                    </a:lnTo>
                    <a:lnTo>
                      <a:pt x="115" y="61"/>
                    </a:lnTo>
                    <a:lnTo>
                      <a:pt x="115" y="6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4" name="Freeform 18"/>
              <p:cNvSpPr/>
              <p:nvPr/>
            </p:nvSpPr>
            <p:spPr bwMode="auto">
              <a:xfrm>
                <a:off x="5919893" y="3708287"/>
                <a:ext cx="435894" cy="419616"/>
              </a:xfrm>
              <a:custGeom>
                <a:avLst/>
                <a:gdLst>
                  <a:gd name="T0" fmla="*/ 21 w 241"/>
                  <a:gd name="T1" fmla="*/ 18 h 232"/>
                  <a:gd name="T2" fmla="*/ 12 w 241"/>
                  <a:gd name="T3" fmla="*/ 28 h 232"/>
                  <a:gd name="T4" fmla="*/ 12 w 241"/>
                  <a:gd name="T5" fmla="*/ 37 h 232"/>
                  <a:gd name="T6" fmla="*/ 7 w 241"/>
                  <a:gd name="T7" fmla="*/ 47 h 232"/>
                  <a:gd name="T8" fmla="*/ 0 w 241"/>
                  <a:gd name="T9" fmla="*/ 54 h 232"/>
                  <a:gd name="T10" fmla="*/ 2 w 241"/>
                  <a:gd name="T11" fmla="*/ 59 h 232"/>
                  <a:gd name="T12" fmla="*/ 8 w 241"/>
                  <a:gd name="T13" fmla="*/ 72 h 232"/>
                  <a:gd name="T14" fmla="*/ 7 w 241"/>
                  <a:gd name="T15" fmla="*/ 85 h 232"/>
                  <a:gd name="T16" fmla="*/ 8 w 241"/>
                  <a:gd name="T17" fmla="*/ 91 h 232"/>
                  <a:gd name="T18" fmla="*/ 4 w 241"/>
                  <a:gd name="T19" fmla="*/ 98 h 232"/>
                  <a:gd name="T20" fmla="*/ 5 w 241"/>
                  <a:gd name="T21" fmla="*/ 106 h 232"/>
                  <a:gd name="T22" fmla="*/ 8 w 241"/>
                  <a:gd name="T23" fmla="*/ 113 h 232"/>
                  <a:gd name="T24" fmla="*/ 1 w 241"/>
                  <a:gd name="T25" fmla="*/ 119 h 232"/>
                  <a:gd name="T26" fmla="*/ 1 w 241"/>
                  <a:gd name="T27" fmla="*/ 123 h 232"/>
                  <a:gd name="T28" fmla="*/ 8 w 241"/>
                  <a:gd name="T29" fmla="*/ 130 h 232"/>
                  <a:gd name="T30" fmla="*/ 10 w 241"/>
                  <a:gd name="T31" fmla="*/ 143 h 232"/>
                  <a:gd name="T32" fmla="*/ 14 w 241"/>
                  <a:gd name="T33" fmla="*/ 147 h 232"/>
                  <a:gd name="T34" fmla="*/ 21 w 241"/>
                  <a:gd name="T35" fmla="*/ 150 h 232"/>
                  <a:gd name="T36" fmla="*/ 29 w 241"/>
                  <a:gd name="T37" fmla="*/ 153 h 232"/>
                  <a:gd name="T38" fmla="*/ 35 w 241"/>
                  <a:gd name="T39" fmla="*/ 154 h 232"/>
                  <a:gd name="T40" fmla="*/ 41 w 241"/>
                  <a:gd name="T41" fmla="*/ 167 h 232"/>
                  <a:gd name="T42" fmla="*/ 63 w 241"/>
                  <a:gd name="T43" fmla="*/ 171 h 232"/>
                  <a:gd name="T44" fmla="*/ 75 w 241"/>
                  <a:gd name="T45" fmla="*/ 181 h 232"/>
                  <a:gd name="T46" fmla="*/ 224 w 241"/>
                  <a:gd name="T47" fmla="*/ 224 h 232"/>
                  <a:gd name="T48" fmla="*/ 238 w 241"/>
                  <a:gd name="T49" fmla="*/ 68 h 232"/>
                  <a:gd name="T50" fmla="*/ 236 w 241"/>
                  <a:gd name="T51" fmla="*/ 54 h 232"/>
                  <a:gd name="T52" fmla="*/ 238 w 241"/>
                  <a:gd name="T53" fmla="*/ 44 h 232"/>
                  <a:gd name="T54" fmla="*/ 239 w 241"/>
                  <a:gd name="T55" fmla="*/ 31 h 232"/>
                  <a:gd name="T56" fmla="*/ 241 w 241"/>
                  <a:gd name="T57" fmla="*/ 20 h 232"/>
                  <a:gd name="T58" fmla="*/ 241 w 241"/>
                  <a:gd name="T59" fmla="*/ 20 h 232"/>
                  <a:gd name="T60" fmla="*/ 219 w 241"/>
                  <a:gd name="T61" fmla="*/ 14 h 232"/>
                  <a:gd name="T62" fmla="*/ 212 w 241"/>
                  <a:gd name="T63" fmla="*/ 11 h 232"/>
                  <a:gd name="T64" fmla="*/ 200 w 241"/>
                  <a:gd name="T65" fmla="*/ 1 h 232"/>
                  <a:gd name="T66" fmla="*/ 190 w 241"/>
                  <a:gd name="T67" fmla="*/ 1 h 232"/>
                  <a:gd name="T68" fmla="*/ 163 w 241"/>
                  <a:gd name="T69" fmla="*/ 14 h 232"/>
                  <a:gd name="T70" fmla="*/ 160 w 241"/>
                  <a:gd name="T71" fmla="*/ 20 h 232"/>
                  <a:gd name="T72" fmla="*/ 163 w 241"/>
                  <a:gd name="T73" fmla="*/ 35 h 232"/>
                  <a:gd name="T74" fmla="*/ 161 w 241"/>
                  <a:gd name="T75" fmla="*/ 39 h 232"/>
                  <a:gd name="T76" fmla="*/ 143 w 241"/>
                  <a:gd name="T77" fmla="*/ 44 h 232"/>
                  <a:gd name="T78" fmla="*/ 130 w 241"/>
                  <a:gd name="T79" fmla="*/ 35 h 232"/>
                  <a:gd name="T80" fmla="*/ 107 w 241"/>
                  <a:gd name="T81" fmla="*/ 30 h 232"/>
                  <a:gd name="T82" fmla="*/ 96 w 241"/>
                  <a:gd name="T83" fmla="*/ 25 h 232"/>
                  <a:gd name="T84" fmla="*/ 92 w 241"/>
                  <a:gd name="T85" fmla="*/ 18 h 232"/>
                  <a:gd name="T86" fmla="*/ 86 w 241"/>
                  <a:gd name="T87" fmla="*/ 11 h 232"/>
                  <a:gd name="T88" fmla="*/ 75 w 241"/>
                  <a:gd name="T89" fmla="*/ 7 h 232"/>
                  <a:gd name="T90" fmla="*/ 52 w 241"/>
                  <a:gd name="T91" fmla="*/ 3 h 232"/>
                  <a:gd name="T92" fmla="*/ 42 w 241"/>
                  <a:gd name="T93" fmla="*/ 3 h 232"/>
                  <a:gd name="T94" fmla="*/ 34 w 241"/>
                  <a:gd name="T95" fmla="*/ 8 h 232"/>
                  <a:gd name="T96" fmla="*/ 31 w 241"/>
                  <a:gd name="T97" fmla="*/ 1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1" h="232">
                    <a:moveTo>
                      <a:pt x="27" y="13"/>
                    </a:moveTo>
                    <a:lnTo>
                      <a:pt x="27" y="13"/>
                    </a:lnTo>
                    <a:lnTo>
                      <a:pt x="21" y="18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2" y="37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7" y="47"/>
                    </a:lnTo>
                    <a:lnTo>
                      <a:pt x="4" y="49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2" y="59"/>
                    </a:lnTo>
                    <a:lnTo>
                      <a:pt x="7" y="68"/>
                    </a:lnTo>
                    <a:lnTo>
                      <a:pt x="7" y="68"/>
                    </a:lnTo>
                    <a:lnTo>
                      <a:pt x="8" y="72"/>
                    </a:lnTo>
                    <a:lnTo>
                      <a:pt x="7" y="76"/>
                    </a:lnTo>
                    <a:lnTo>
                      <a:pt x="5" y="81"/>
                    </a:lnTo>
                    <a:lnTo>
                      <a:pt x="7" y="85"/>
                    </a:lnTo>
                    <a:lnTo>
                      <a:pt x="7" y="85"/>
                    </a:lnTo>
                    <a:lnTo>
                      <a:pt x="8" y="88"/>
                    </a:lnTo>
                    <a:lnTo>
                      <a:pt x="8" y="91"/>
                    </a:lnTo>
                    <a:lnTo>
                      <a:pt x="5" y="96"/>
                    </a:lnTo>
                    <a:lnTo>
                      <a:pt x="5" y="96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5" y="106"/>
                    </a:lnTo>
                    <a:lnTo>
                      <a:pt x="5" y="106"/>
                    </a:lnTo>
                    <a:lnTo>
                      <a:pt x="7" y="110"/>
                    </a:lnTo>
                    <a:lnTo>
                      <a:pt x="8" y="112"/>
                    </a:lnTo>
                    <a:lnTo>
                      <a:pt x="8" y="113"/>
                    </a:lnTo>
                    <a:lnTo>
                      <a:pt x="8" y="113"/>
                    </a:lnTo>
                    <a:lnTo>
                      <a:pt x="4" y="116"/>
                    </a:lnTo>
                    <a:lnTo>
                      <a:pt x="1" y="119"/>
                    </a:lnTo>
                    <a:lnTo>
                      <a:pt x="1" y="120"/>
                    </a:lnTo>
                    <a:lnTo>
                      <a:pt x="1" y="120"/>
                    </a:lnTo>
                    <a:lnTo>
                      <a:pt x="1" y="123"/>
                    </a:lnTo>
                    <a:lnTo>
                      <a:pt x="2" y="125"/>
                    </a:lnTo>
                    <a:lnTo>
                      <a:pt x="8" y="130"/>
                    </a:lnTo>
                    <a:lnTo>
                      <a:pt x="8" y="130"/>
                    </a:lnTo>
                    <a:lnTo>
                      <a:pt x="10" y="134"/>
                    </a:lnTo>
                    <a:lnTo>
                      <a:pt x="10" y="137"/>
                    </a:lnTo>
                    <a:lnTo>
                      <a:pt x="10" y="143"/>
                    </a:lnTo>
                    <a:lnTo>
                      <a:pt x="10" y="143"/>
                    </a:lnTo>
                    <a:lnTo>
                      <a:pt x="11" y="146"/>
                    </a:lnTo>
                    <a:lnTo>
                      <a:pt x="14" y="147"/>
                    </a:lnTo>
                    <a:lnTo>
                      <a:pt x="17" y="149"/>
                    </a:lnTo>
                    <a:lnTo>
                      <a:pt x="21" y="150"/>
                    </a:lnTo>
                    <a:lnTo>
                      <a:pt x="21" y="150"/>
                    </a:lnTo>
                    <a:lnTo>
                      <a:pt x="24" y="150"/>
                    </a:lnTo>
                    <a:lnTo>
                      <a:pt x="27" y="151"/>
                    </a:lnTo>
                    <a:lnTo>
                      <a:pt x="29" y="153"/>
                    </a:lnTo>
                    <a:lnTo>
                      <a:pt x="32" y="153"/>
                    </a:lnTo>
                    <a:lnTo>
                      <a:pt x="32" y="153"/>
                    </a:lnTo>
                    <a:lnTo>
                      <a:pt x="35" y="154"/>
                    </a:lnTo>
                    <a:lnTo>
                      <a:pt x="36" y="157"/>
                    </a:lnTo>
                    <a:lnTo>
                      <a:pt x="41" y="167"/>
                    </a:lnTo>
                    <a:lnTo>
                      <a:pt x="41" y="167"/>
                    </a:lnTo>
                    <a:lnTo>
                      <a:pt x="51" y="167"/>
                    </a:lnTo>
                    <a:lnTo>
                      <a:pt x="58" y="168"/>
                    </a:lnTo>
                    <a:lnTo>
                      <a:pt x="63" y="171"/>
                    </a:lnTo>
                    <a:lnTo>
                      <a:pt x="63" y="171"/>
                    </a:lnTo>
                    <a:lnTo>
                      <a:pt x="72" y="178"/>
                    </a:lnTo>
                    <a:lnTo>
                      <a:pt x="75" y="181"/>
                    </a:lnTo>
                    <a:lnTo>
                      <a:pt x="102" y="167"/>
                    </a:lnTo>
                    <a:lnTo>
                      <a:pt x="224" y="232"/>
                    </a:lnTo>
                    <a:lnTo>
                      <a:pt x="224" y="224"/>
                    </a:lnTo>
                    <a:lnTo>
                      <a:pt x="238" y="224"/>
                    </a:lnTo>
                    <a:lnTo>
                      <a:pt x="238" y="224"/>
                    </a:lnTo>
                    <a:lnTo>
                      <a:pt x="238" y="68"/>
                    </a:lnTo>
                    <a:lnTo>
                      <a:pt x="238" y="68"/>
                    </a:lnTo>
                    <a:lnTo>
                      <a:pt x="238" y="59"/>
                    </a:lnTo>
                    <a:lnTo>
                      <a:pt x="236" y="54"/>
                    </a:lnTo>
                    <a:lnTo>
                      <a:pt x="236" y="48"/>
                    </a:lnTo>
                    <a:lnTo>
                      <a:pt x="238" y="44"/>
                    </a:lnTo>
                    <a:lnTo>
                      <a:pt x="238" y="44"/>
                    </a:lnTo>
                    <a:lnTo>
                      <a:pt x="239" y="39"/>
                    </a:lnTo>
                    <a:lnTo>
                      <a:pt x="239" y="35"/>
                    </a:lnTo>
                    <a:lnTo>
                      <a:pt x="239" y="31"/>
                    </a:lnTo>
                    <a:lnTo>
                      <a:pt x="239" y="24"/>
                    </a:lnTo>
                    <a:lnTo>
                      <a:pt x="239" y="24"/>
                    </a:lnTo>
                    <a:lnTo>
                      <a:pt x="241" y="20"/>
                    </a:lnTo>
                    <a:lnTo>
                      <a:pt x="241" y="20"/>
                    </a:lnTo>
                    <a:lnTo>
                      <a:pt x="241" y="20"/>
                    </a:lnTo>
                    <a:lnTo>
                      <a:pt x="241" y="20"/>
                    </a:lnTo>
                    <a:lnTo>
                      <a:pt x="239" y="17"/>
                    </a:lnTo>
                    <a:lnTo>
                      <a:pt x="235" y="15"/>
                    </a:lnTo>
                    <a:lnTo>
                      <a:pt x="219" y="14"/>
                    </a:lnTo>
                    <a:lnTo>
                      <a:pt x="219" y="14"/>
                    </a:lnTo>
                    <a:lnTo>
                      <a:pt x="215" y="13"/>
                    </a:lnTo>
                    <a:lnTo>
                      <a:pt x="212" y="11"/>
                    </a:lnTo>
                    <a:lnTo>
                      <a:pt x="208" y="7"/>
                    </a:lnTo>
                    <a:lnTo>
                      <a:pt x="204" y="3"/>
                    </a:lnTo>
                    <a:lnTo>
                      <a:pt x="200" y="1"/>
                    </a:lnTo>
                    <a:lnTo>
                      <a:pt x="195" y="1"/>
                    </a:lnTo>
                    <a:lnTo>
                      <a:pt x="195" y="1"/>
                    </a:lnTo>
                    <a:lnTo>
                      <a:pt x="190" y="1"/>
                    </a:lnTo>
                    <a:lnTo>
                      <a:pt x="183" y="3"/>
                    </a:lnTo>
                    <a:lnTo>
                      <a:pt x="171" y="7"/>
                    </a:lnTo>
                    <a:lnTo>
                      <a:pt x="163" y="14"/>
                    </a:lnTo>
                    <a:lnTo>
                      <a:pt x="160" y="17"/>
                    </a:lnTo>
                    <a:lnTo>
                      <a:pt x="160" y="20"/>
                    </a:lnTo>
                    <a:lnTo>
                      <a:pt x="160" y="20"/>
                    </a:lnTo>
                    <a:lnTo>
                      <a:pt x="160" y="24"/>
                    </a:lnTo>
                    <a:lnTo>
                      <a:pt x="163" y="30"/>
                    </a:lnTo>
                    <a:lnTo>
                      <a:pt x="163" y="35"/>
                    </a:lnTo>
                    <a:lnTo>
                      <a:pt x="163" y="38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57" y="44"/>
                    </a:lnTo>
                    <a:lnTo>
                      <a:pt x="150" y="45"/>
                    </a:lnTo>
                    <a:lnTo>
                      <a:pt x="143" y="44"/>
                    </a:lnTo>
                    <a:lnTo>
                      <a:pt x="137" y="41"/>
                    </a:lnTo>
                    <a:lnTo>
                      <a:pt x="137" y="41"/>
                    </a:lnTo>
                    <a:lnTo>
                      <a:pt x="130" y="35"/>
                    </a:lnTo>
                    <a:lnTo>
                      <a:pt x="123" y="32"/>
                    </a:lnTo>
                    <a:lnTo>
                      <a:pt x="114" y="31"/>
                    </a:lnTo>
                    <a:lnTo>
                      <a:pt x="107" y="30"/>
                    </a:lnTo>
                    <a:lnTo>
                      <a:pt x="107" y="30"/>
                    </a:lnTo>
                    <a:lnTo>
                      <a:pt x="100" y="28"/>
                    </a:lnTo>
                    <a:lnTo>
                      <a:pt x="96" y="25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2" y="18"/>
                    </a:lnTo>
                    <a:lnTo>
                      <a:pt x="92" y="15"/>
                    </a:lnTo>
                    <a:lnTo>
                      <a:pt x="89" y="13"/>
                    </a:lnTo>
                    <a:lnTo>
                      <a:pt x="86" y="11"/>
                    </a:lnTo>
                    <a:lnTo>
                      <a:pt x="80" y="10"/>
                    </a:lnTo>
                    <a:lnTo>
                      <a:pt x="80" y="10"/>
                    </a:lnTo>
                    <a:lnTo>
                      <a:pt x="75" y="7"/>
                    </a:lnTo>
                    <a:lnTo>
                      <a:pt x="69" y="4"/>
                    </a:lnTo>
                    <a:lnTo>
                      <a:pt x="62" y="3"/>
                    </a:lnTo>
                    <a:lnTo>
                      <a:pt x="52" y="3"/>
                    </a:lnTo>
                    <a:lnTo>
                      <a:pt x="52" y="3"/>
                    </a:lnTo>
                    <a:lnTo>
                      <a:pt x="46" y="4"/>
                    </a:lnTo>
                    <a:lnTo>
                      <a:pt x="42" y="3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8"/>
                    </a:lnTo>
                    <a:lnTo>
                      <a:pt x="34" y="8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27" y="13"/>
                    </a:lnTo>
                    <a:lnTo>
                      <a:pt x="27" y="1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5" name="Freeform 19"/>
              <p:cNvSpPr/>
              <p:nvPr/>
            </p:nvSpPr>
            <p:spPr bwMode="auto">
              <a:xfrm>
                <a:off x="5160244" y="4299729"/>
                <a:ext cx="85009" cy="25322"/>
              </a:xfrm>
              <a:custGeom>
                <a:avLst/>
                <a:gdLst>
                  <a:gd name="T0" fmla="*/ 22 w 47"/>
                  <a:gd name="T1" fmla="*/ 7 h 14"/>
                  <a:gd name="T2" fmla="*/ 22 w 47"/>
                  <a:gd name="T3" fmla="*/ 7 h 14"/>
                  <a:gd name="T4" fmla="*/ 25 w 47"/>
                  <a:gd name="T5" fmla="*/ 7 h 14"/>
                  <a:gd name="T6" fmla="*/ 30 w 47"/>
                  <a:gd name="T7" fmla="*/ 9 h 14"/>
                  <a:gd name="T8" fmla="*/ 32 w 47"/>
                  <a:gd name="T9" fmla="*/ 10 h 14"/>
                  <a:gd name="T10" fmla="*/ 37 w 47"/>
                  <a:gd name="T11" fmla="*/ 12 h 14"/>
                  <a:gd name="T12" fmla="*/ 37 w 47"/>
                  <a:gd name="T13" fmla="*/ 12 h 14"/>
                  <a:gd name="T14" fmla="*/ 39 w 47"/>
                  <a:gd name="T15" fmla="*/ 12 h 14"/>
                  <a:gd name="T16" fmla="*/ 42 w 47"/>
                  <a:gd name="T17" fmla="*/ 10 h 14"/>
                  <a:gd name="T18" fmla="*/ 47 w 47"/>
                  <a:gd name="T19" fmla="*/ 9 h 14"/>
                  <a:gd name="T20" fmla="*/ 47 w 47"/>
                  <a:gd name="T21" fmla="*/ 9 h 14"/>
                  <a:gd name="T22" fmla="*/ 38 w 47"/>
                  <a:gd name="T23" fmla="*/ 7 h 14"/>
                  <a:gd name="T24" fmla="*/ 38 w 47"/>
                  <a:gd name="T25" fmla="*/ 7 h 14"/>
                  <a:gd name="T26" fmla="*/ 32 w 47"/>
                  <a:gd name="T27" fmla="*/ 6 h 14"/>
                  <a:gd name="T28" fmla="*/ 30 w 47"/>
                  <a:gd name="T29" fmla="*/ 3 h 14"/>
                  <a:gd name="T30" fmla="*/ 27 w 47"/>
                  <a:gd name="T31" fmla="*/ 0 h 14"/>
                  <a:gd name="T32" fmla="*/ 24 w 47"/>
                  <a:gd name="T33" fmla="*/ 0 h 14"/>
                  <a:gd name="T34" fmla="*/ 22 w 47"/>
                  <a:gd name="T35" fmla="*/ 2 h 14"/>
                  <a:gd name="T36" fmla="*/ 22 w 47"/>
                  <a:gd name="T37" fmla="*/ 2 h 14"/>
                  <a:gd name="T38" fmla="*/ 13 w 47"/>
                  <a:gd name="T39" fmla="*/ 5 h 14"/>
                  <a:gd name="T40" fmla="*/ 1 w 47"/>
                  <a:gd name="T41" fmla="*/ 5 h 14"/>
                  <a:gd name="T42" fmla="*/ 1 w 47"/>
                  <a:gd name="T43" fmla="*/ 5 h 14"/>
                  <a:gd name="T44" fmla="*/ 0 w 47"/>
                  <a:gd name="T45" fmla="*/ 14 h 14"/>
                  <a:gd name="T46" fmla="*/ 0 w 47"/>
                  <a:gd name="T47" fmla="*/ 14 h 14"/>
                  <a:gd name="T48" fmla="*/ 4 w 47"/>
                  <a:gd name="T49" fmla="*/ 13 h 14"/>
                  <a:gd name="T50" fmla="*/ 4 w 47"/>
                  <a:gd name="T51" fmla="*/ 13 h 14"/>
                  <a:gd name="T52" fmla="*/ 14 w 47"/>
                  <a:gd name="T53" fmla="*/ 12 h 14"/>
                  <a:gd name="T54" fmla="*/ 20 w 47"/>
                  <a:gd name="T55" fmla="*/ 10 h 14"/>
                  <a:gd name="T56" fmla="*/ 22 w 47"/>
                  <a:gd name="T57" fmla="*/ 7 h 14"/>
                  <a:gd name="T58" fmla="*/ 22 w 47"/>
                  <a:gd name="T5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7" h="14">
                    <a:moveTo>
                      <a:pt x="22" y="7"/>
                    </a:moveTo>
                    <a:lnTo>
                      <a:pt x="22" y="7"/>
                    </a:lnTo>
                    <a:lnTo>
                      <a:pt x="25" y="7"/>
                    </a:lnTo>
                    <a:lnTo>
                      <a:pt x="30" y="9"/>
                    </a:lnTo>
                    <a:lnTo>
                      <a:pt x="32" y="10"/>
                    </a:lnTo>
                    <a:lnTo>
                      <a:pt x="37" y="12"/>
                    </a:lnTo>
                    <a:lnTo>
                      <a:pt x="37" y="12"/>
                    </a:lnTo>
                    <a:lnTo>
                      <a:pt x="39" y="12"/>
                    </a:lnTo>
                    <a:lnTo>
                      <a:pt x="42" y="1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2" y="6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3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14" y="12"/>
                    </a:lnTo>
                    <a:lnTo>
                      <a:pt x="20" y="10"/>
                    </a:lnTo>
                    <a:lnTo>
                      <a:pt x="22" y="7"/>
                    </a:lnTo>
                    <a:lnTo>
                      <a:pt x="22" y="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6" name="Freeform 20"/>
              <p:cNvSpPr/>
              <p:nvPr/>
            </p:nvSpPr>
            <p:spPr bwMode="auto">
              <a:xfrm>
                <a:off x="5147583" y="4220146"/>
                <a:ext cx="166399" cy="128418"/>
              </a:xfrm>
              <a:custGeom>
                <a:avLst/>
                <a:gdLst>
                  <a:gd name="T0" fmla="*/ 18 w 92"/>
                  <a:gd name="T1" fmla="*/ 70 h 71"/>
                  <a:gd name="T2" fmla="*/ 24 w 92"/>
                  <a:gd name="T3" fmla="*/ 68 h 71"/>
                  <a:gd name="T4" fmla="*/ 28 w 92"/>
                  <a:gd name="T5" fmla="*/ 66 h 71"/>
                  <a:gd name="T6" fmla="*/ 51 w 92"/>
                  <a:gd name="T7" fmla="*/ 64 h 71"/>
                  <a:gd name="T8" fmla="*/ 55 w 92"/>
                  <a:gd name="T9" fmla="*/ 66 h 71"/>
                  <a:gd name="T10" fmla="*/ 55 w 92"/>
                  <a:gd name="T11" fmla="*/ 64 h 71"/>
                  <a:gd name="T12" fmla="*/ 63 w 92"/>
                  <a:gd name="T13" fmla="*/ 67 h 71"/>
                  <a:gd name="T14" fmla="*/ 66 w 92"/>
                  <a:gd name="T15" fmla="*/ 68 h 71"/>
                  <a:gd name="T16" fmla="*/ 75 w 92"/>
                  <a:gd name="T17" fmla="*/ 71 h 71"/>
                  <a:gd name="T18" fmla="*/ 89 w 92"/>
                  <a:gd name="T19" fmla="*/ 70 h 71"/>
                  <a:gd name="T20" fmla="*/ 92 w 92"/>
                  <a:gd name="T21" fmla="*/ 70 h 71"/>
                  <a:gd name="T22" fmla="*/ 90 w 92"/>
                  <a:gd name="T23" fmla="*/ 58 h 71"/>
                  <a:gd name="T24" fmla="*/ 88 w 92"/>
                  <a:gd name="T25" fmla="*/ 54 h 71"/>
                  <a:gd name="T26" fmla="*/ 82 w 92"/>
                  <a:gd name="T27" fmla="*/ 49 h 71"/>
                  <a:gd name="T28" fmla="*/ 81 w 92"/>
                  <a:gd name="T29" fmla="*/ 43 h 71"/>
                  <a:gd name="T30" fmla="*/ 78 w 92"/>
                  <a:gd name="T31" fmla="*/ 34 h 71"/>
                  <a:gd name="T32" fmla="*/ 75 w 92"/>
                  <a:gd name="T33" fmla="*/ 30 h 71"/>
                  <a:gd name="T34" fmla="*/ 68 w 92"/>
                  <a:gd name="T35" fmla="*/ 23 h 71"/>
                  <a:gd name="T36" fmla="*/ 63 w 92"/>
                  <a:gd name="T37" fmla="*/ 20 h 71"/>
                  <a:gd name="T38" fmla="*/ 56 w 92"/>
                  <a:gd name="T39" fmla="*/ 9 h 71"/>
                  <a:gd name="T40" fmla="*/ 52 w 92"/>
                  <a:gd name="T41" fmla="*/ 9 h 71"/>
                  <a:gd name="T42" fmla="*/ 42 w 92"/>
                  <a:gd name="T43" fmla="*/ 0 h 71"/>
                  <a:gd name="T44" fmla="*/ 38 w 92"/>
                  <a:gd name="T45" fmla="*/ 0 h 71"/>
                  <a:gd name="T46" fmla="*/ 29 w 92"/>
                  <a:gd name="T47" fmla="*/ 2 h 71"/>
                  <a:gd name="T48" fmla="*/ 25 w 92"/>
                  <a:gd name="T49" fmla="*/ 2 h 71"/>
                  <a:gd name="T50" fmla="*/ 15 w 92"/>
                  <a:gd name="T51" fmla="*/ 2 h 71"/>
                  <a:gd name="T52" fmla="*/ 11 w 92"/>
                  <a:gd name="T53" fmla="*/ 5 h 71"/>
                  <a:gd name="T54" fmla="*/ 7 w 92"/>
                  <a:gd name="T55" fmla="*/ 10 h 71"/>
                  <a:gd name="T56" fmla="*/ 5 w 92"/>
                  <a:gd name="T57" fmla="*/ 10 h 71"/>
                  <a:gd name="T58" fmla="*/ 4 w 92"/>
                  <a:gd name="T59" fmla="*/ 16 h 71"/>
                  <a:gd name="T60" fmla="*/ 3 w 92"/>
                  <a:gd name="T61" fmla="*/ 23 h 71"/>
                  <a:gd name="T62" fmla="*/ 0 w 92"/>
                  <a:gd name="T63" fmla="*/ 29 h 71"/>
                  <a:gd name="T64" fmla="*/ 5 w 92"/>
                  <a:gd name="T65" fmla="*/ 41 h 71"/>
                  <a:gd name="T66" fmla="*/ 8 w 92"/>
                  <a:gd name="T67" fmla="*/ 46 h 71"/>
                  <a:gd name="T68" fmla="*/ 8 w 92"/>
                  <a:gd name="T69" fmla="*/ 49 h 71"/>
                  <a:gd name="T70" fmla="*/ 29 w 92"/>
                  <a:gd name="T71" fmla="*/ 46 h 71"/>
                  <a:gd name="T72" fmla="*/ 31 w 92"/>
                  <a:gd name="T73" fmla="*/ 44 h 71"/>
                  <a:gd name="T74" fmla="*/ 37 w 92"/>
                  <a:gd name="T75" fmla="*/ 47 h 71"/>
                  <a:gd name="T76" fmla="*/ 45 w 92"/>
                  <a:gd name="T77" fmla="*/ 51 h 71"/>
                  <a:gd name="T78" fmla="*/ 54 w 92"/>
                  <a:gd name="T79" fmla="*/ 53 h 71"/>
                  <a:gd name="T80" fmla="*/ 49 w 92"/>
                  <a:gd name="T81" fmla="*/ 54 h 71"/>
                  <a:gd name="T82" fmla="*/ 44 w 92"/>
                  <a:gd name="T83" fmla="*/ 56 h 71"/>
                  <a:gd name="T84" fmla="*/ 39 w 92"/>
                  <a:gd name="T85" fmla="*/ 54 h 71"/>
                  <a:gd name="T86" fmla="*/ 32 w 92"/>
                  <a:gd name="T87" fmla="*/ 51 h 71"/>
                  <a:gd name="T88" fmla="*/ 29 w 92"/>
                  <a:gd name="T89" fmla="*/ 51 h 71"/>
                  <a:gd name="T90" fmla="*/ 21 w 92"/>
                  <a:gd name="T91" fmla="*/ 56 h 71"/>
                  <a:gd name="T92" fmla="*/ 11 w 92"/>
                  <a:gd name="T93" fmla="*/ 57 h 71"/>
                  <a:gd name="T94" fmla="*/ 7 w 92"/>
                  <a:gd name="T95" fmla="*/ 58 h 71"/>
                  <a:gd name="T96" fmla="*/ 8 w 92"/>
                  <a:gd name="T97" fmla="*/ 66 h 71"/>
                  <a:gd name="T98" fmla="*/ 10 w 92"/>
                  <a:gd name="T99" fmla="*/ 67 h 71"/>
                  <a:gd name="T100" fmla="*/ 15 w 92"/>
                  <a:gd name="T101" fmla="*/ 67 h 71"/>
                  <a:gd name="T102" fmla="*/ 17 w 92"/>
                  <a:gd name="T103" fmla="*/ 68 h 71"/>
                  <a:gd name="T104" fmla="*/ 18 w 92"/>
                  <a:gd name="T105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2" h="71">
                    <a:moveTo>
                      <a:pt x="18" y="70"/>
                    </a:moveTo>
                    <a:lnTo>
                      <a:pt x="18" y="70"/>
                    </a:lnTo>
                    <a:lnTo>
                      <a:pt x="21" y="70"/>
                    </a:lnTo>
                    <a:lnTo>
                      <a:pt x="24" y="68"/>
                    </a:lnTo>
                    <a:lnTo>
                      <a:pt x="28" y="66"/>
                    </a:lnTo>
                    <a:lnTo>
                      <a:pt x="28" y="66"/>
                    </a:lnTo>
                    <a:lnTo>
                      <a:pt x="51" y="64"/>
                    </a:lnTo>
                    <a:lnTo>
                      <a:pt x="51" y="64"/>
                    </a:lnTo>
                    <a:lnTo>
                      <a:pt x="55" y="66"/>
                    </a:lnTo>
                    <a:lnTo>
                      <a:pt x="55" y="66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61" y="66"/>
                    </a:lnTo>
                    <a:lnTo>
                      <a:pt x="63" y="67"/>
                    </a:lnTo>
                    <a:lnTo>
                      <a:pt x="66" y="68"/>
                    </a:lnTo>
                    <a:lnTo>
                      <a:pt x="66" y="68"/>
                    </a:lnTo>
                    <a:lnTo>
                      <a:pt x="69" y="70"/>
                    </a:lnTo>
                    <a:lnTo>
                      <a:pt x="75" y="71"/>
                    </a:lnTo>
                    <a:lnTo>
                      <a:pt x="82" y="71"/>
                    </a:lnTo>
                    <a:lnTo>
                      <a:pt x="89" y="70"/>
                    </a:lnTo>
                    <a:lnTo>
                      <a:pt x="89" y="70"/>
                    </a:lnTo>
                    <a:lnTo>
                      <a:pt x="92" y="70"/>
                    </a:lnTo>
                    <a:lnTo>
                      <a:pt x="92" y="70"/>
                    </a:lnTo>
                    <a:lnTo>
                      <a:pt x="90" y="58"/>
                    </a:lnTo>
                    <a:lnTo>
                      <a:pt x="90" y="58"/>
                    </a:lnTo>
                    <a:lnTo>
                      <a:pt x="88" y="54"/>
                    </a:lnTo>
                    <a:lnTo>
                      <a:pt x="82" y="49"/>
                    </a:lnTo>
                    <a:lnTo>
                      <a:pt x="82" y="49"/>
                    </a:lnTo>
                    <a:lnTo>
                      <a:pt x="81" y="46"/>
                    </a:lnTo>
                    <a:lnTo>
                      <a:pt x="81" y="43"/>
                    </a:lnTo>
                    <a:lnTo>
                      <a:pt x="81" y="39"/>
                    </a:lnTo>
                    <a:lnTo>
                      <a:pt x="78" y="34"/>
                    </a:lnTo>
                    <a:lnTo>
                      <a:pt x="78" y="34"/>
                    </a:lnTo>
                    <a:lnTo>
                      <a:pt x="75" y="30"/>
                    </a:lnTo>
                    <a:lnTo>
                      <a:pt x="72" y="26"/>
                    </a:lnTo>
                    <a:lnTo>
                      <a:pt x="68" y="23"/>
                    </a:lnTo>
                    <a:lnTo>
                      <a:pt x="68" y="23"/>
                    </a:lnTo>
                    <a:lnTo>
                      <a:pt x="63" y="20"/>
                    </a:lnTo>
                    <a:lnTo>
                      <a:pt x="61" y="15"/>
                    </a:lnTo>
                    <a:lnTo>
                      <a:pt x="56" y="9"/>
                    </a:lnTo>
                    <a:lnTo>
                      <a:pt x="52" y="9"/>
                    </a:lnTo>
                    <a:lnTo>
                      <a:pt x="52" y="9"/>
                    </a:lnTo>
                    <a:lnTo>
                      <a:pt x="49" y="6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2" y="2"/>
                    </a:lnTo>
                    <a:lnTo>
                      <a:pt x="11" y="5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16"/>
                    </a:lnTo>
                    <a:lnTo>
                      <a:pt x="3" y="23"/>
                    </a:lnTo>
                    <a:lnTo>
                      <a:pt x="3" y="23"/>
                    </a:lnTo>
                    <a:lnTo>
                      <a:pt x="1" y="26"/>
                    </a:lnTo>
                    <a:lnTo>
                      <a:pt x="0" y="29"/>
                    </a:lnTo>
                    <a:lnTo>
                      <a:pt x="1" y="36"/>
                    </a:lnTo>
                    <a:lnTo>
                      <a:pt x="5" y="41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20" y="49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31" y="44"/>
                    </a:lnTo>
                    <a:lnTo>
                      <a:pt x="34" y="44"/>
                    </a:lnTo>
                    <a:lnTo>
                      <a:pt x="37" y="47"/>
                    </a:lnTo>
                    <a:lnTo>
                      <a:pt x="39" y="50"/>
                    </a:lnTo>
                    <a:lnTo>
                      <a:pt x="45" y="51"/>
                    </a:lnTo>
                    <a:lnTo>
                      <a:pt x="45" y="51"/>
                    </a:lnTo>
                    <a:lnTo>
                      <a:pt x="54" y="53"/>
                    </a:lnTo>
                    <a:lnTo>
                      <a:pt x="54" y="53"/>
                    </a:lnTo>
                    <a:lnTo>
                      <a:pt x="49" y="54"/>
                    </a:lnTo>
                    <a:lnTo>
                      <a:pt x="46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39" y="54"/>
                    </a:lnTo>
                    <a:lnTo>
                      <a:pt x="37" y="53"/>
                    </a:lnTo>
                    <a:lnTo>
                      <a:pt x="32" y="51"/>
                    </a:lnTo>
                    <a:lnTo>
                      <a:pt x="29" y="51"/>
                    </a:lnTo>
                    <a:lnTo>
                      <a:pt x="29" y="51"/>
                    </a:lnTo>
                    <a:lnTo>
                      <a:pt x="27" y="54"/>
                    </a:lnTo>
                    <a:lnTo>
                      <a:pt x="21" y="56"/>
                    </a:lnTo>
                    <a:lnTo>
                      <a:pt x="11" y="57"/>
                    </a:lnTo>
                    <a:lnTo>
                      <a:pt x="11" y="57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7" y="61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10" y="67"/>
                    </a:lnTo>
                    <a:lnTo>
                      <a:pt x="10" y="67"/>
                    </a:lnTo>
                    <a:lnTo>
                      <a:pt x="15" y="67"/>
                    </a:lnTo>
                    <a:lnTo>
                      <a:pt x="17" y="67"/>
                    </a:lnTo>
                    <a:lnTo>
                      <a:pt x="17" y="68"/>
                    </a:lnTo>
                    <a:lnTo>
                      <a:pt x="18" y="70"/>
                    </a:lnTo>
                    <a:lnTo>
                      <a:pt x="18" y="7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7" name="Freeform 21"/>
              <p:cNvSpPr/>
              <p:nvPr/>
            </p:nvSpPr>
            <p:spPr bwMode="auto">
              <a:xfrm>
                <a:off x="5165669" y="4335902"/>
                <a:ext cx="81392" cy="48835"/>
              </a:xfrm>
              <a:custGeom>
                <a:avLst/>
                <a:gdLst>
                  <a:gd name="T0" fmla="*/ 24 w 45"/>
                  <a:gd name="T1" fmla="*/ 24 h 27"/>
                  <a:gd name="T2" fmla="*/ 24 w 45"/>
                  <a:gd name="T3" fmla="*/ 24 h 27"/>
                  <a:gd name="T4" fmla="*/ 31 w 45"/>
                  <a:gd name="T5" fmla="*/ 20 h 27"/>
                  <a:gd name="T6" fmla="*/ 34 w 45"/>
                  <a:gd name="T7" fmla="*/ 17 h 27"/>
                  <a:gd name="T8" fmla="*/ 36 w 45"/>
                  <a:gd name="T9" fmla="*/ 17 h 27"/>
                  <a:gd name="T10" fmla="*/ 36 w 45"/>
                  <a:gd name="T11" fmla="*/ 17 h 27"/>
                  <a:gd name="T12" fmla="*/ 38 w 45"/>
                  <a:gd name="T13" fmla="*/ 17 h 27"/>
                  <a:gd name="T14" fmla="*/ 41 w 45"/>
                  <a:gd name="T15" fmla="*/ 17 h 27"/>
                  <a:gd name="T16" fmla="*/ 42 w 45"/>
                  <a:gd name="T17" fmla="*/ 14 h 27"/>
                  <a:gd name="T18" fmla="*/ 42 w 45"/>
                  <a:gd name="T19" fmla="*/ 14 h 27"/>
                  <a:gd name="T20" fmla="*/ 41 w 45"/>
                  <a:gd name="T21" fmla="*/ 11 h 27"/>
                  <a:gd name="T22" fmla="*/ 39 w 45"/>
                  <a:gd name="T23" fmla="*/ 9 h 27"/>
                  <a:gd name="T24" fmla="*/ 41 w 45"/>
                  <a:gd name="T25" fmla="*/ 7 h 27"/>
                  <a:gd name="T26" fmla="*/ 41 w 45"/>
                  <a:gd name="T27" fmla="*/ 7 h 27"/>
                  <a:gd name="T28" fmla="*/ 42 w 45"/>
                  <a:gd name="T29" fmla="*/ 6 h 27"/>
                  <a:gd name="T30" fmla="*/ 44 w 45"/>
                  <a:gd name="T31" fmla="*/ 4 h 27"/>
                  <a:gd name="T32" fmla="*/ 45 w 45"/>
                  <a:gd name="T33" fmla="*/ 2 h 27"/>
                  <a:gd name="T34" fmla="*/ 45 w 45"/>
                  <a:gd name="T35" fmla="*/ 2 h 27"/>
                  <a:gd name="T36" fmla="*/ 41 w 45"/>
                  <a:gd name="T37" fmla="*/ 0 h 27"/>
                  <a:gd name="T38" fmla="*/ 41 w 45"/>
                  <a:gd name="T39" fmla="*/ 0 h 27"/>
                  <a:gd name="T40" fmla="*/ 18 w 45"/>
                  <a:gd name="T41" fmla="*/ 2 h 27"/>
                  <a:gd name="T42" fmla="*/ 18 w 45"/>
                  <a:gd name="T43" fmla="*/ 2 h 27"/>
                  <a:gd name="T44" fmla="*/ 14 w 45"/>
                  <a:gd name="T45" fmla="*/ 4 h 27"/>
                  <a:gd name="T46" fmla="*/ 11 w 45"/>
                  <a:gd name="T47" fmla="*/ 6 h 27"/>
                  <a:gd name="T48" fmla="*/ 8 w 45"/>
                  <a:gd name="T49" fmla="*/ 6 h 27"/>
                  <a:gd name="T50" fmla="*/ 8 w 45"/>
                  <a:gd name="T51" fmla="*/ 6 h 27"/>
                  <a:gd name="T52" fmla="*/ 7 w 45"/>
                  <a:gd name="T53" fmla="*/ 4 h 27"/>
                  <a:gd name="T54" fmla="*/ 7 w 45"/>
                  <a:gd name="T55" fmla="*/ 3 h 27"/>
                  <a:gd name="T56" fmla="*/ 5 w 45"/>
                  <a:gd name="T57" fmla="*/ 3 h 27"/>
                  <a:gd name="T58" fmla="*/ 0 w 45"/>
                  <a:gd name="T59" fmla="*/ 3 h 27"/>
                  <a:gd name="T60" fmla="*/ 0 w 45"/>
                  <a:gd name="T61" fmla="*/ 3 h 27"/>
                  <a:gd name="T62" fmla="*/ 5 w 45"/>
                  <a:gd name="T63" fmla="*/ 9 h 27"/>
                  <a:gd name="T64" fmla="*/ 8 w 45"/>
                  <a:gd name="T65" fmla="*/ 11 h 27"/>
                  <a:gd name="T66" fmla="*/ 12 w 45"/>
                  <a:gd name="T67" fmla="*/ 13 h 27"/>
                  <a:gd name="T68" fmla="*/ 12 w 45"/>
                  <a:gd name="T69" fmla="*/ 13 h 27"/>
                  <a:gd name="T70" fmla="*/ 15 w 45"/>
                  <a:gd name="T71" fmla="*/ 14 h 27"/>
                  <a:gd name="T72" fmla="*/ 17 w 45"/>
                  <a:gd name="T73" fmla="*/ 16 h 27"/>
                  <a:gd name="T74" fmla="*/ 17 w 45"/>
                  <a:gd name="T75" fmla="*/ 19 h 27"/>
                  <a:gd name="T76" fmla="*/ 17 w 45"/>
                  <a:gd name="T77" fmla="*/ 21 h 27"/>
                  <a:gd name="T78" fmla="*/ 18 w 45"/>
                  <a:gd name="T79" fmla="*/ 23 h 27"/>
                  <a:gd name="T80" fmla="*/ 19 w 45"/>
                  <a:gd name="T81" fmla="*/ 26 h 27"/>
                  <a:gd name="T82" fmla="*/ 19 w 45"/>
                  <a:gd name="T83" fmla="*/ 26 h 27"/>
                  <a:gd name="T84" fmla="*/ 22 w 45"/>
                  <a:gd name="T85" fmla="*/ 27 h 27"/>
                  <a:gd name="T86" fmla="*/ 22 w 45"/>
                  <a:gd name="T87" fmla="*/ 27 h 27"/>
                  <a:gd name="T88" fmla="*/ 24 w 45"/>
                  <a:gd name="T89" fmla="*/ 24 h 27"/>
                  <a:gd name="T90" fmla="*/ 24 w 45"/>
                  <a:gd name="T91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27">
                    <a:moveTo>
                      <a:pt x="24" y="24"/>
                    </a:moveTo>
                    <a:lnTo>
                      <a:pt x="24" y="24"/>
                    </a:lnTo>
                    <a:lnTo>
                      <a:pt x="31" y="20"/>
                    </a:lnTo>
                    <a:lnTo>
                      <a:pt x="34" y="17"/>
                    </a:lnTo>
                    <a:lnTo>
                      <a:pt x="36" y="17"/>
                    </a:lnTo>
                    <a:lnTo>
                      <a:pt x="36" y="17"/>
                    </a:lnTo>
                    <a:lnTo>
                      <a:pt x="38" y="17"/>
                    </a:lnTo>
                    <a:lnTo>
                      <a:pt x="41" y="17"/>
                    </a:lnTo>
                    <a:lnTo>
                      <a:pt x="42" y="14"/>
                    </a:lnTo>
                    <a:lnTo>
                      <a:pt x="42" y="14"/>
                    </a:lnTo>
                    <a:lnTo>
                      <a:pt x="41" y="11"/>
                    </a:lnTo>
                    <a:lnTo>
                      <a:pt x="39" y="9"/>
                    </a:lnTo>
                    <a:lnTo>
                      <a:pt x="41" y="7"/>
                    </a:lnTo>
                    <a:lnTo>
                      <a:pt x="41" y="7"/>
                    </a:lnTo>
                    <a:lnTo>
                      <a:pt x="42" y="6"/>
                    </a:lnTo>
                    <a:lnTo>
                      <a:pt x="44" y="4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12" y="13"/>
                    </a:lnTo>
                    <a:lnTo>
                      <a:pt x="15" y="14"/>
                    </a:lnTo>
                    <a:lnTo>
                      <a:pt x="17" y="16"/>
                    </a:lnTo>
                    <a:lnTo>
                      <a:pt x="17" y="19"/>
                    </a:lnTo>
                    <a:lnTo>
                      <a:pt x="17" y="21"/>
                    </a:lnTo>
                    <a:lnTo>
                      <a:pt x="18" y="23"/>
                    </a:lnTo>
                    <a:lnTo>
                      <a:pt x="19" y="26"/>
                    </a:lnTo>
                    <a:lnTo>
                      <a:pt x="19" y="26"/>
                    </a:lnTo>
                    <a:lnTo>
                      <a:pt x="22" y="27"/>
                    </a:lnTo>
                    <a:lnTo>
                      <a:pt x="22" y="27"/>
                    </a:lnTo>
                    <a:lnTo>
                      <a:pt x="24" y="24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8" name="Freeform 22"/>
              <p:cNvSpPr/>
              <p:nvPr/>
            </p:nvSpPr>
            <p:spPr bwMode="auto">
              <a:xfrm>
                <a:off x="6060969" y="4382929"/>
                <a:ext cx="356311" cy="245982"/>
              </a:xfrm>
              <a:custGeom>
                <a:avLst/>
                <a:gdLst>
                  <a:gd name="T0" fmla="*/ 181 w 197"/>
                  <a:gd name="T1" fmla="*/ 72 h 136"/>
                  <a:gd name="T2" fmla="*/ 175 w 197"/>
                  <a:gd name="T3" fmla="*/ 66 h 136"/>
                  <a:gd name="T4" fmla="*/ 166 w 197"/>
                  <a:gd name="T5" fmla="*/ 56 h 136"/>
                  <a:gd name="T6" fmla="*/ 164 w 197"/>
                  <a:gd name="T7" fmla="*/ 54 h 136"/>
                  <a:gd name="T8" fmla="*/ 154 w 197"/>
                  <a:gd name="T9" fmla="*/ 44 h 136"/>
                  <a:gd name="T10" fmla="*/ 144 w 197"/>
                  <a:gd name="T11" fmla="*/ 37 h 136"/>
                  <a:gd name="T12" fmla="*/ 136 w 197"/>
                  <a:gd name="T13" fmla="*/ 34 h 136"/>
                  <a:gd name="T14" fmla="*/ 139 w 197"/>
                  <a:gd name="T15" fmla="*/ 29 h 136"/>
                  <a:gd name="T16" fmla="*/ 141 w 197"/>
                  <a:gd name="T17" fmla="*/ 22 h 136"/>
                  <a:gd name="T18" fmla="*/ 133 w 197"/>
                  <a:gd name="T19" fmla="*/ 8 h 136"/>
                  <a:gd name="T20" fmla="*/ 124 w 197"/>
                  <a:gd name="T21" fmla="*/ 0 h 136"/>
                  <a:gd name="T22" fmla="*/ 117 w 197"/>
                  <a:gd name="T23" fmla="*/ 1 h 136"/>
                  <a:gd name="T24" fmla="*/ 109 w 197"/>
                  <a:gd name="T25" fmla="*/ 7 h 136"/>
                  <a:gd name="T26" fmla="*/ 107 w 197"/>
                  <a:gd name="T27" fmla="*/ 12 h 136"/>
                  <a:gd name="T28" fmla="*/ 92 w 197"/>
                  <a:gd name="T29" fmla="*/ 28 h 136"/>
                  <a:gd name="T30" fmla="*/ 88 w 197"/>
                  <a:gd name="T31" fmla="*/ 32 h 136"/>
                  <a:gd name="T32" fmla="*/ 69 w 197"/>
                  <a:gd name="T33" fmla="*/ 34 h 136"/>
                  <a:gd name="T34" fmla="*/ 68 w 197"/>
                  <a:gd name="T35" fmla="*/ 38 h 136"/>
                  <a:gd name="T36" fmla="*/ 68 w 197"/>
                  <a:gd name="T37" fmla="*/ 42 h 136"/>
                  <a:gd name="T38" fmla="*/ 54 w 197"/>
                  <a:gd name="T39" fmla="*/ 49 h 136"/>
                  <a:gd name="T40" fmla="*/ 36 w 197"/>
                  <a:gd name="T41" fmla="*/ 55 h 136"/>
                  <a:gd name="T42" fmla="*/ 34 w 197"/>
                  <a:gd name="T43" fmla="*/ 56 h 136"/>
                  <a:gd name="T44" fmla="*/ 28 w 197"/>
                  <a:gd name="T45" fmla="*/ 54 h 136"/>
                  <a:gd name="T46" fmla="*/ 24 w 197"/>
                  <a:gd name="T47" fmla="*/ 58 h 136"/>
                  <a:gd name="T48" fmla="*/ 17 w 197"/>
                  <a:gd name="T49" fmla="*/ 58 h 136"/>
                  <a:gd name="T50" fmla="*/ 17 w 197"/>
                  <a:gd name="T51" fmla="*/ 56 h 136"/>
                  <a:gd name="T52" fmla="*/ 8 w 197"/>
                  <a:gd name="T53" fmla="*/ 66 h 136"/>
                  <a:gd name="T54" fmla="*/ 1 w 197"/>
                  <a:gd name="T55" fmla="*/ 79 h 136"/>
                  <a:gd name="T56" fmla="*/ 1 w 197"/>
                  <a:gd name="T57" fmla="*/ 88 h 136"/>
                  <a:gd name="T58" fmla="*/ 4 w 197"/>
                  <a:gd name="T59" fmla="*/ 103 h 136"/>
                  <a:gd name="T60" fmla="*/ 8 w 197"/>
                  <a:gd name="T61" fmla="*/ 112 h 136"/>
                  <a:gd name="T62" fmla="*/ 10 w 197"/>
                  <a:gd name="T63" fmla="*/ 117 h 136"/>
                  <a:gd name="T64" fmla="*/ 18 w 197"/>
                  <a:gd name="T65" fmla="*/ 129 h 136"/>
                  <a:gd name="T66" fmla="*/ 24 w 197"/>
                  <a:gd name="T67" fmla="*/ 133 h 136"/>
                  <a:gd name="T68" fmla="*/ 27 w 197"/>
                  <a:gd name="T69" fmla="*/ 136 h 136"/>
                  <a:gd name="T70" fmla="*/ 29 w 197"/>
                  <a:gd name="T71" fmla="*/ 132 h 136"/>
                  <a:gd name="T72" fmla="*/ 39 w 197"/>
                  <a:gd name="T73" fmla="*/ 122 h 136"/>
                  <a:gd name="T74" fmla="*/ 59 w 197"/>
                  <a:gd name="T75" fmla="*/ 110 h 136"/>
                  <a:gd name="T76" fmla="*/ 71 w 197"/>
                  <a:gd name="T77" fmla="*/ 99 h 136"/>
                  <a:gd name="T78" fmla="*/ 76 w 197"/>
                  <a:gd name="T79" fmla="*/ 97 h 136"/>
                  <a:gd name="T80" fmla="*/ 89 w 197"/>
                  <a:gd name="T81" fmla="*/ 106 h 136"/>
                  <a:gd name="T82" fmla="*/ 122 w 197"/>
                  <a:gd name="T83" fmla="*/ 107 h 136"/>
                  <a:gd name="T84" fmla="*/ 124 w 197"/>
                  <a:gd name="T85" fmla="*/ 102 h 136"/>
                  <a:gd name="T86" fmla="*/ 134 w 197"/>
                  <a:gd name="T87" fmla="*/ 102 h 136"/>
                  <a:gd name="T88" fmla="*/ 144 w 197"/>
                  <a:gd name="T89" fmla="*/ 97 h 136"/>
                  <a:gd name="T90" fmla="*/ 154 w 197"/>
                  <a:gd name="T91" fmla="*/ 96 h 136"/>
                  <a:gd name="T92" fmla="*/ 167 w 197"/>
                  <a:gd name="T93" fmla="*/ 95 h 136"/>
                  <a:gd name="T94" fmla="*/ 171 w 197"/>
                  <a:gd name="T95" fmla="*/ 92 h 136"/>
                  <a:gd name="T96" fmla="*/ 197 w 197"/>
                  <a:gd name="T97" fmla="*/ 95 h 136"/>
                  <a:gd name="T98" fmla="*/ 187 w 197"/>
                  <a:gd name="T99" fmla="*/ 82 h 136"/>
                  <a:gd name="T100" fmla="*/ 181 w 197"/>
                  <a:gd name="T101" fmla="*/ 7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7" h="136">
                    <a:moveTo>
                      <a:pt x="181" y="76"/>
                    </a:moveTo>
                    <a:lnTo>
                      <a:pt x="181" y="76"/>
                    </a:lnTo>
                    <a:lnTo>
                      <a:pt x="181" y="72"/>
                    </a:lnTo>
                    <a:lnTo>
                      <a:pt x="180" y="69"/>
                    </a:lnTo>
                    <a:lnTo>
                      <a:pt x="175" y="66"/>
                    </a:lnTo>
                    <a:lnTo>
                      <a:pt x="175" y="66"/>
                    </a:lnTo>
                    <a:lnTo>
                      <a:pt x="168" y="61"/>
                    </a:lnTo>
                    <a:lnTo>
                      <a:pt x="167" y="59"/>
                    </a:lnTo>
                    <a:lnTo>
                      <a:pt x="166" y="56"/>
                    </a:lnTo>
                    <a:lnTo>
                      <a:pt x="166" y="56"/>
                    </a:lnTo>
                    <a:lnTo>
                      <a:pt x="166" y="55"/>
                    </a:lnTo>
                    <a:lnTo>
                      <a:pt x="164" y="54"/>
                    </a:lnTo>
                    <a:lnTo>
                      <a:pt x="158" y="46"/>
                    </a:lnTo>
                    <a:lnTo>
                      <a:pt x="158" y="46"/>
                    </a:lnTo>
                    <a:lnTo>
                      <a:pt x="154" y="44"/>
                    </a:lnTo>
                    <a:lnTo>
                      <a:pt x="151" y="42"/>
                    </a:lnTo>
                    <a:lnTo>
                      <a:pt x="146" y="41"/>
                    </a:lnTo>
                    <a:lnTo>
                      <a:pt x="144" y="37"/>
                    </a:lnTo>
                    <a:lnTo>
                      <a:pt x="137" y="35"/>
                    </a:lnTo>
                    <a:lnTo>
                      <a:pt x="137" y="35"/>
                    </a:lnTo>
                    <a:lnTo>
                      <a:pt x="136" y="34"/>
                    </a:lnTo>
                    <a:lnTo>
                      <a:pt x="136" y="31"/>
                    </a:lnTo>
                    <a:lnTo>
                      <a:pt x="139" y="29"/>
                    </a:lnTo>
                    <a:lnTo>
                      <a:pt x="139" y="29"/>
                    </a:lnTo>
                    <a:lnTo>
                      <a:pt x="141" y="28"/>
                    </a:lnTo>
                    <a:lnTo>
                      <a:pt x="141" y="27"/>
                    </a:lnTo>
                    <a:lnTo>
                      <a:pt x="141" y="22"/>
                    </a:lnTo>
                    <a:lnTo>
                      <a:pt x="139" y="15"/>
                    </a:lnTo>
                    <a:lnTo>
                      <a:pt x="139" y="15"/>
                    </a:lnTo>
                    <a:lnTo>
                      <a:pt x="133" y="8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7" y="1"/>
                    </a:lnTo>
                    <a:lnTo>
                      <a:pt x="110" y="5"/>
                    </a:lnTo>
                    <a:lnTo>
                      <a:pt x="110" y="5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9" y="11"/>
                    </a:lnTo>
                    <a:lnTo>
                      <a:pt x="107" y="12"/>
                    </a:lnTo>
                    <a:lnTo>
                      <a:pt x="107" y="12"/>
                    </a:lnTo>
                    <a:lnTo>
                      <a:pt x="100" y="20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90" y="31"/>
                    </a:lnTo>
                    <a:lnTo>
                      <a:pt x="88" y="32"/>
                    </a:lnTo>
                    <a:lnTo>
                      <a:pt x="80" y="32"/>
                    </a:lnTo>
                    <a:lnTo>
                      <a:pt x="73" y="32"/>
                    </a:lnTo>
                    <a:lnTo>
                      <a:pt x="69" y="34"/>
                    </a:lnTo>
                    <a:lnTo>
                      <a:pt x="69" y="34"/>
                    </a:lnTo>
                    <a:lnTo>
                      <a:pt x="68" y="35"/>
                    </a:lnTo>
                    <a:lnTo>
                      <a:pt x="68" y="38"/>
                    </a:lnTo>
                    <a:lnTo>
                      <a:pt x="69" y="39"/>
                    </a:lnTo>
                    <a:lnTo>
                      <a:pt x="68" y="42"/>
                    </a:lnTo>
                    <a:lnTo>
                      <a:pt x="68" y="42"/>
                    </a:lnTo>
                    <a:lnTo>
                      <a:pt x="61" y="46"/>
                    </a:lnTo>
                    <a:lnTo>
                      <a:pt x="54" y="49"/>
                    </a:lnTo>
                    <a:lnTo>
                      <a:pt x="54" y="49"/>
                    </a:lnTo>
                    <a:lnTo>
                      <a:pt x="45" y="51"/>
                    </a:lnTo>
                    <a:lnTo>
                      <a:pt x="41" y="52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5" y="55"/>
                    </a:lnTo>
                    <a:lnTo>
                      <a:pt x="34" y="56"/>
                    </a:lnTo>
                    <a:lnTo>
                      <a:pt x="31" y="55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27" y="55"/>
                    </a:lnTo>
                    <a:lnTo>
                      <a:pt x="27" y="55"/>
                    </a:lnTo>
                    <a:lnTo>
                      <a:pt x="24" y="58"/>
                    </a:lnTo>
                    <a:lnTo>
                      <a:pt x="21" y="59"/>
                    </a:lnTo>
                    <a:lnTo>
                      <a:pt x="19" y="59"/>
                    </a:lnTo>
                    <a:lnTo>
                      <a:pt x="17" y="58"/>
                    </a:lnTo>
                    <a:lnTo>
                      <a:pt x="17" y="58"/>
                    </a:lnTo>
                    <a:lnTo>
                      <a:pt x="17" y="56"/>
                    </a:lnTo>
                    <a:lnTo>
                      <a:pt x="17" y="56"/>
                    </a:lnTo>
                    <a:lnTo>
                      <a:pt x="11" y="61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5" y="72"/>
                    </a:lnTo>
                    <a:lnTo>
                      <a:pt x="4" y="76"/>
                    </a:lnTo>
                    <a:lnTo>
                      <a:pt x="1" y="79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1" y="88"/>
                    </a:lnTo>
                    <a:lnTo>
                      <a:pt x="2" y="96"/>
                    </a:lnTo>
                    <a:lnTo>
                      <a:pt x="2" y="96"/>
                    </a:lnTo>
                    <a:lnTo>
                      <a:pt x="4" y="103"/>
                    </a:lnTo>
                    <a:lnTo>
                      <a:pt x="7" y="109"/>
                    </a:lnTo>
                    <a:lnTo>
                      <a:pt x="7" y="109"/>
                    </a:lnTo>
                    <a:lnTo>
                      <a:pt x="8" y="112"/>
                    </a:lnTo>
                    <a:lnTo>
                      <a:pt x="10" y="115"/>
                    </a:lnTo>
                    <a:lnTo>
                      <a:pt x="10" y="117"/>
                    </a:lnTo>
                    <a:lnTo>
                      <a:pt x="10" y="117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18" y="129"/>
                    </a:lnTo>
                    <a:lnTo>
                      <a:pt x="21" y="132"/>
                    </a:lnTo>
                    <a:lnTo>
                      <a:pt x="24" y="133"/>
                    </a:lnTo>
                    <a:lnTo>
                      <a:pt x="24" y="133"/>
                    </a:lnTo>
                    <a:lnTo>
                      <a:pt x="24" y="136"/>
                    </a:lnTo>
                    <a:lnTo>
                      <a:pt x="27" y="136"/>
                    </a:lnTo>
                    <a:lnTo>
                      <a:pt x="27" y="136"/>
                    </a:lnTo>
                    <a:lnTo>
                      <a:pt x="27" y="134"/>
                    </a:lnTo>
                    <a:lnTo>
                      <a:pt x="27" y="134"/>
                    </a:lnTo>
                    <a:lnTo>
                      <a:pt x="29" y="132"/>
                    </a:lnTo>
                    <a:lnTo>
                      <a:pt x="29" y="127"/>
                    </a:lnTo>
                    <a:lnTo>
                      <a:pt x="29" y="123"/>
                    </a:lnTo>
                    <a:lnTo>
                      <a:pt x="39" y="122"/>
                    </a:lnTo>
                    <a:lnTo>
                      <a:pt x="45" y="119"/>
                    </a:lnTo>
                    <a:lnTo>
                      <a:pt x="59" y="122"/>
                    </a:lnTo>
                    <a:lnTo>
                      <a:pt x="59" y="110"/>
                    </a:lnTo>
                    <a:lnTo>
                      <a:pt x="59" y="110"/>
                    </a:lnTo>
                    <a:lnTo>
                      <a:pt x="65" y="103"/>
                    </a:lnTo>
                    <a:lnTo>
                      <a:pt x="71" y="99"/>
                    </a:lnTo>
                    <a:lnTo>
                      <a:pt x="73" y="97"/>
                    </a:lnTo>
                    <a:lnTo>
                      <a:pt x="76" y="97"/>
                    </a:lnTo>
                    <a:lnTo>
                      <a:pt x="76" y="97"/>
                    </a:lnTo>
                    <a:lnTo>
                      <a:pt x="80" y="99"/>
                    </a:lnTo>
                    <a:lnTo>
                      <a:pt x="85" y="102"/>
                    </a:lnTo>
                    <a:lnTo>
                      <a:pt x="89" y="106"/>
                    </a:lnTo>
                    <a:lnTo>
                      <a:pt x="120" y="112"/>
                    </a:lnTo>
                    <a:lnTo>
                      <a:pt x="120" y="112"/>
                    </a:lnTo>
                    <a:lnTo>
                      <a:pt x="122" y="107"/>
                    </a:lnTo>
                    <a:lnTo>
                      <a:pt x="123" y="103"/>
                    </a:lnTo>
                    <a:lnTo>
                      <a:pt x="124" y="102"/>
                    </a:lnTo>
                    <a:lnTo>
                      <a:pt x="124" y="102"/>
                    </a:lnTo>
                    <a:lnTo>
                      <a:pt x="127" y="100"/>
                    </a:lnTo>
                    <a:lnTo>
                      <a:pt x="130" y="102"/>
                    </a:lnTo>
                    <a:lnTo>
                      <a:pt x="134" y="102"/>
                    </a:lnTo>
                    <a:lnTo>
                      <a:pt x="137" y="102"/>
                    </a:lnTo>
                    <a:lnTo>
                      <a:pt x="137" y="102"/>
                    </a:lnTo>
                    <a:lnTo>
                      <a:pt x="144" y="97"/>
                    </a:lnTo>
                    <a:lnTo>
                      <a:pt x="149" y="97"/>
                    </a:lnTo>
                    <a:lnTo>
                      <a:pt x="154" y="96"/>
                    </a:lnTo>
                    <a:lnTo>
                      <a:pt x="154" y="96"/>
                    </a:lnTo>
                    <a:lnTo>
                      <a:pt x="161" y="97"/>
                    </a:lnTo>
                    <a:lnTo>
                      <a:pt x="164" y="97"/>
                    </a:lnTo>
                    <a:lnTo>
                      <a:pt x="167" y="95"/>
                    </a:lnTo>
                    <a:lnTo>
                      <a:pt x="167" y="95"/>
                    </a:lnTo>
                    <a:lnTo>
                      <a:pt x="168" y="93"/>
                    </a:lnTo>
                    <a:lnTo>
                      <a:pt x="171" y="92"/>
                    </a:lnTo>
                    <a:lnTo>
                      <a:pt x="177" y="93"/>
                    </a:lnTo>
                    <a:lnTo>
                      <a:pt x="184" y="96"/>
                    </a:lnTo>
                    <a:lnTo>
                      <a:pt x="197" y="95"/>
                    </a:lnTo>
                    <a:lnTo>
                      <a:pt x="193" y="85"/>
                    </a:lnTo>
                    <a:lnTo>
                      <a:pt x="193" y="85"/>
                    </a:lnTo>
                    <a:lnTo>
                      <a:pt x="187" y="82"/>
                    </a:lnTo>
                    <a:lnTo>
                      <a:pt x="184" y="79"/>
                    </a:lnTo>
                    <a:lnTo>
                      <a:pt x="181" y="76"/>
                    </a:lnTo>
                    <a:lnTo>
                      <a:pt x="181" y="7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39" name="Freeform 23"/>
              <p:cNvSpPr/>
              <p:nvPr/>
            </p:nvSpPr>
            <p:spPr bwMode="auto">
              <a:xfrm>
                <a:off x="5724554" y="4299729"/>
                <a:ext cx="340033" cy="280347"/>
              </a:xfrm>
              <a:custGeom>
                <a:avLst/>
                <a:gdLst>
                  <a:gd name="T0" fmla="*/ 120 w 188"/>
                  <a:gd name="T1" fmla="*/ 114 h 155"/>
                  <a:gd name="T2" fmla="*/ 126 w 188"/>
                  <a:gd name="T3" fmla="*/ 112 h 155"/>
                  <a:gd name="T4" fmla="*/ 136 w 188"/>
                  <a:gd name="T5" fmla="*/ 117 h 155"/>
                  <a:gd name="T6" fmla="*/ 139 w 188"/>
                  <a:gd name="T7" fmla="*/ 122 h 155"/>
                  <a:gd name="T8" fmla="*/ 143 w 188"/>
                  <a:gd name="T9" fmla="*/ 114 h 155"/>
                  <a:gd name="T10" fmla="*/ 156 w 188"/>
                  <a:gd name="T11" fmla="*/ 88 h 155"/>
                  <a:gd name="T12" fmla="*/ 159 w 188"/>
                  <a:gd name="T13" fmla="*/ 84 h 155"/>
                  <a:gd name="T14" fmla="*/ 163 w 188"/>
                  <a:gd name="T15" fmla="*/ 80 h 155"/>
                  <a:gd name="T16" fmla="*/ 164 w 188"/>
                  <a:gd name="T17" fmla="*/ 71 h 155"/>
                  <a:gd name="T18" fmla="*/ 169 w 188"/>
                  <a:gd name="T19" fmla="*/ 66 h 155"/>
                  <a:gd name="T20" fmla="*/ 170 w 188"/>
                  <a:gd name="T21" fmla="*/ 57 h 155"/>
                  <a:gd name="T22" fmla="*/ 179 w 188"/>
                  <a:gd name="T23" fmla="*/ 43 h 155"/>
                  <a:gd name="T24" fmla="*/ 186 w 188"/>
                  <a:gd name="T25" fmla="*/ 40 h 155"/>
                  <a:gd name="T26" fmla="*/ 188 w 188"/>
                  <a:gd name="T27" fmla="*/ 31 h 155"/>
                  <a:gd name="T28" fmla="*/ 187 w 188"/>
                  <a:gd name="T29" fmla="*/ 27 h 155"/>
                  <a:gd name="T30" fmla="*/ 180 w 188"/>
                  <a:gd name="T31" fmla="*/ 22 h 155"/>
                  <a:gd name="T32" fmla="*/ 181 w 188"/>
                  <a:gd name="T33" fmla="*/ 13 h 155"/>
                  <a:gd name="T34" fmla="*/ 174 w 188"/>
                  <a:gd name="T35" fmla="*/ 6 h 155"/>
                  <a:gd name="T36" fmla="*/ 171 w 188"/>
                  <a:gd name="T37" fmla="*/ 3 h 155"/>
                  <a:gd name="T38" fmla="*/ 167 w 188"/>
                  <a:gd name="T39" fmla="*/ 5 h 155"/>
                  <a:gd name="T40" fmla="*/ 157 w 188"/>
                  <a:gd name="T41" fmla="*/ 13 h 155"/>
                  <a:gd name="T42" fmla="*/ 150 w 188"/>
                  <a:gd name="T43" fmla="*/ 13 h 155"/>
                  <a:gd name="T44" fmla="*/ 140 w 188"/>
                  <a:gd name="T45" fmla="*/ 9 h 155"/>
                  <a:gd name="T46" fmla="*/ 125 w 188"/>
                  <a:gd name="T47" fmla="*/ 9 h 155"/>
                  <a:gd name="T48" fmla="*/ 112 w 188"/>
                  <a:gd name="T49" fmla="*/ 17 h 155"/>
                  <a:gd name="T50" fmla="*/ 105 w 188"/>
                  <a:gd name="T51" fmla="*/ 17 h 155"/>
                  <a:gd name="T52" fmla="*/ 91 w 188"/>
                  <a:gd name="T53" fmla="*/ 13 h 155"/>
                  <a:gd name="T54" fmla="*/ 85 w 188"/>
                  <a:gd name="T55" fmla="*/ 10 h 155"/>
                  <a:gd name="T56" fmla="*/ 71 w 188"/>
                  <a:gd name="T57" fmla="*/ 14 h 155"/>
                  <a:gd name="T58" fmla="*/ 66 w 188"/>
                  <a:gd name="T59" fmla="*/ 12 h 155"/>
                  <a:gd name="T60" fmla="*/ 59 w 188"/>
                  <a:gd name="T61" fmla="*/ 5 h 155"/>
                  <a:gd name="T62" fmla="*/ 49 w 188"/>
                  <a:gd name="T63" fmla="*/ 2 h 155"/>
                  <a:gd name="T64" fmla="*/ 45 w 188"/>
                  <a:gd name="T65" fmla="*/ 2 h 155"/>
                  <a:gd name="T66" fmla="*/ 40 w 188"/>
                  <a:gd name="T67" fmla="*/ 5 h 155"/>
                  <a:gd name="T68" fmla="*/ 25 w 188"/>
                  <a:gd name="T69" fmla="*/ 5 h 155"/>
                  <a:gd name="T70" fmla="*/ 22 w 188"/>
                  <a:gd name="T71" fmla="*/ 12 h 155"/>
                  <a:gd name="T72" fmla="*/ 18 w 188"/>
                  <a:gd name="T73" fmla="*/ 23 h 155"/>
                  <a:gd name="T74" fmla="*/ 14 w 188"/>
                  <a:gd name="T75" fmla="*/ 29 h 155"/>
                  <a:gd name="T76" fmla="*/ 13 w 188"/>
                  <a:gd name="T77" fmla="*/ 33 h 155"/>
                  <a:gd name="T78" fmla="*/ 15 w 188"/>
                  <a:gd name="T79" fmla="*/ 54 h 155"/>
                  <a:gd name="T80" fmla="*/ 13 w 188"/>
                  <a:gd name="T81" fmla="*/ 66 h 155"/>
                  <a:gd name="T82" fmla="*/ 7 w 188"/>
                  <a:gd name="T83" fmla="*/ 75 h 155"/>
                  <a:gd name="T84" fmla="*/ 0 w 188"/>
                  <a:gd name="T85" fmla="*/ 87 h 155"/>
                  <a:gd name="T86" fmla="*/ 1 w 188"/>
                  <a:gd name="T87" fmla="*/ 105 h 155"/>
                  <a:gd name="T88" fmla="*/ 3 w 188"/>
                  <a:gd name="T89" fmla="*/ 111 h 155"/>
                  <a:gd name="T90" fmla="*/ 5 w 188"/>
                  <a:gd name="T91" fmla="*/ 118 h 155"/>
                  <a:gd name="T92" fmla="*/ 15 w 188"/>
                  <a:gd name="T93" fmla="*/ 122 h 155"/>
                  <a:gd name="T94" fmla="*/ 35 w 188"/>
                  <a:gd name="T95" fmla="*/ 126 h 155"/>
                  <a:gd name="T96" fmla="*/ 45 w 188"/>
                  <a:gd name="T97" fmla="*/ 141 h 155"/>
                  <a:gd name="T98" fmla="*/ 48 w 188"/>
                  <a:gd name="T99" fmla="*/ 148 h 155"/>
                  <a:gd name="T100" fmla="*/ 54 w 188"/>
                  <a:gd name="T101" fmla="*/ 155 h 155"/>
                  <a:gd name="T102" fmla="*/ 66 w 188"/>
                  <a:gd name="T103" fmla="*/ 152 h 155"/>
                  <a:gd name="T104" fmla="*/ 81 w 188"/>
                  <a:gd name="T105" fmla="*/ 151 h 155"/>
                  <a:gd name="T106" fmla="*/ 91 w 188"/>
                  <a:gd name="T107" fmla="*/ 149 h 155"/>
                  <a:gd name="T108" fmla="*/ 93 w 188"/>
                  <a:gd name="T109" fmla="*/ 148 h 155"/>
                  <a:gd name="T110" fmla="*/ 98 w 188"/>
                  <a:gd name="T111" fmla="*/ 131 h 155"/>
                  <a:gd name="T112" fmla="*/ 116 w 188"/>
                  <a:gd name="T113" fmla="*/ 11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8" h="155">
                    <a:moveTo>
                      <a:pt x="116" y="114"/>
                    </a:moveTo>
                    <a:lnTo>
                      <a:pt x="116" y="114"/>
                    </a:lnTo>
                    <a:lnTo>
                      <a:pt x="120" y="114"/>
                    </a:lnTo>
                    <a:lnTo>
                      <a:pt x="123" y="114"/>
                    </a:lnTo>
                    <a:lnTo>
                      <a:pt x="126" y="112"/>
                    </a:lnTo>
                    <a:lnTo>
                      <a:pt x="126" y="112"/>
                    </a:lnTo>
                    <a:lnTo>
                      <a:pt x="129" y="112"/>
                    </a:lnTo>
                    <a:lnTo>
                      <a:pt x="132" y="114"/>
                    </a:lnTo>
                    <a:lnTo>
                      <a:pt x="136" y="117"/>
                    </a:lnTo>
                    <a:lnTo>
                      <a:pt x="137" y="121"/>
                    </a:lnTo>
                    <a:lnTo>
                      <a:pt x="137" y="121"/>
                    </a:lnTo>
                    <a:lnTo>
                      <a:pt x="139" y="122"/>
                    </a:lnTo>
                    <a:lnTo>
                      <a:pt x="140" y="121"/>
                    </a:lnTo>
                    <a:lnTo>
                      <a:pt x="143" y="114"/>
                    </a:lnTo>
                    <a:lnTo>
                      <a:pt x="143" y="114"/>
                    </a:lnTo>
                    <a:lnTo>
                      <a:pt x="150" y="101"/>
                    </a:lnTo>
                    <a:lnTo>
                      <a:pt x="154" y="94"/>
                    </a:lnTo>
                    <a:lnTo>
                      <a:pt x="156" y="88"/>
                    </a:lnTo>
                    <a:lnTo>
                      <a:pt x="156" y="88"/>
                    </a:lnTo>
                    <a:lnTo>
                      <a:pt x="157" y="85"/>
                    </a:lnTo>
                    <a:lnTo>
                      <a:pt x="159" y="84"/>
                    </a:lnTo>
                    <a:lnTo>
                      <a:pt x="161" y="81"/>
                    </a:lnTo>
                    <a:lnTo>
                      <a:pt x="163" y="80"/>
                    </a:lnTo>
                    <a:lnTo>
                      <a:pt x="163" y="80"/>
                    </a:lnTo>
                    <a:lnTo>
                      <a:pt x="163" y="74"/>
                    </a:lnTo>
                    <a:lnTo>
                      <a:pt x="164" y="73"/>
                    </a:lnTo>
                    <a:lnTo>
                      <a:pt x="164" y="71"/>
                    </a:lnTo>
                    <a:lnTo>
                      <a:pt x="164" y="71"/>
                    </a:lnTo>
                    <a:lnTo>
                      <a:pt x="167" y="70"/>
                    </a:lnTo>
                    <a:lnTo>
                      <a:pt x="169" y="66"/>
                    </a:lnTo>
                    <a:lnTo>
                      <a:pt x="169" y="60"/>
                    </a:lnTo>
                    <a:lnTo>
                      <a:pt x="169" y="60"/>
                    </a:lnTo>
                    <a:lnTo>
                      <a:pt x="170" y="57"/>
                    </a:lnTo>
                    <a:lnTo>
                      <a:pt x="173" y="51"/>
                    </a:lnTo>
                    <a:lnTo>
                      <a:pt x="179" y="43"/>
                    </a:lnTo>
                    <a:lnTo>
                      <a:pt x="179" y="43"/>
                    </a:lnTo>
                    <a:lnTo>
                      <a:pt x="180" y="41"/>
                    </a:lnTo>
                    <a:lnTo>
                      <a:pt x="183" y="41"/>
                    </a:lnTo>
                    <a:lnTo>
                      <a:pt x="186" y="40"/>
                    </a:lnTo>
                    <a:lnTo>
                      <a:pt x="187" y="37"/>
                    </a:lnTo>
                    <a:lnTo>
                      <a:pt x="187" y="37"/>
                    </a:lnTo>
                    <a:lnTo>
                      <a:pt x="188" y="31"/>
                    </a:lnTo>
                    <a:lnTo>
                      <a:pt x="188" y="29"/>
                    </a:lnTo>
                    <a:lnTo>
                      <a:pt x="187" y="27"/>
                    </a:lnTo>
                    <a:lnTo>
                      <a:pt x="187" y="27"/>
                    </a:lnTo>
                    <a:lnTo>
                      <a:pt x="183" y="24"/>
                    </a:lnTo>
                    <a:lnTo>
                      <a:pt x="181" y="23"/>
                    </a:lnTo>
                    <a:lnTo>
                      <a:pt x="180" y="22"/>
                    </a:lnTo>
                    <a:lnTo>
                      <a:pt x="180" y="22"/>
                    </a:lnTo>
                    <a:lnTo>
                      <a:pt x="181" y="13"/>
                    </a:lnTo>
                    <a:lnTo>
                      <a:pt x="181" y="13"/>
                    </a:lnTo>
                    <a:lnTo>
                      <a:pt x="179" y="12"/>
                    </a:lnTo>
                    <a:lnTo>
                      <a:pt x="177" y="10"/>
                    </a:lnTo>
                    <a:lnTo>
                      <a:pt x="174" y="6"/>
                    </a:lnTo>
                    <a:lnTo>
                      <a:pt x="174" y="6"/>
                    </a:lnTo>
                    <a:lnTo>
                      <a:pt x="173" y="3"/>
                    </a:lnTo>
                    <a:lnTo>
                      <a:pt x="171" y="3"/>
                    </a:lnTo>
                    <a:lnTo>
                      <a:pt x="169" y="3"/>
                    </a:lnTo>
                    <a:lnTo>
                      <a:pt x="169" y="3"/>
                    </a:lnTo>
                    <a:lnTo>
                      <a:pt x="167" y="5"/>
                    </a:lnTo>
                    <a:lnTo>
                      <a:pt x="164" y="7"/>
                    </a:lnTo>
                    <a:lnTo>
                      <a:pt x="161" y="12"/>
                    </a:lnTo>
                    <a:lnTo>
                      <a:pt x="157" y="13"/>
                    </a:lnTo>
                    <a:lnTo>
                      <a:pt x="157" y="13"/>
                    </a:lnTo>
                    <a:lnTo>
                      <a:pt x="154" y="13"/>
                    </a:lnTo>
                    <a:lnTo>
                      <a:pt x="150" y="13"/>
                    </a:lnTo>
                    <a:lnTo>
                      <a:pt x="144" y="10"/>
                    </a:lnTo>
                    <a:lnTo>
                      <a:pt x="144" y="10"/>
                    </a:lnTo>
                    <a:lnTo>
                      <a:pt x="140" y="9"/>
                    </a:lnTo>
                    <a:lnTo>
                      <a:pt x="135" y="9"/>
                    </a:lnTo>
                    <a:lnTo>
                      <a:pt x="125" y="9"/>
                    </a:lnTo>
                    <a:lnTo>
                      <a:pt x="125" y="9"/>
                    </a:lnTo>
                    <a:lnTo>
                      <a:pt x="122" y="10"/>
                    </a:lnTo>
                    <a:lnTo>
                      <a:pt x="118" y="12"/>
                    </a:lnTo>
                    <a:lnTo>
                      <a:pt x="112" y="17"/>
                    </a:lnTo>
                    <a:lnTo>
                      <a:pt x="112" y="17"/>
                    </a:lnTo>
                    <a:lnTo>
                      <a:pt x="109" y="17"/>
                    </a:lnTo>
                    <a:lnTo>
                      <a:pt x="105" y="17"/>
                    </a:lnTo>
                    <a:lnTo>
                      <a:pt x="96" y="17"/>
                    </a:lnTo>
                    <a:lnTo>
                      <a:pt x="96" y="17"/>
                    </a:lnTo>
                    <a:lnTo>
                      <a:pt x="91" y="13"/>
                    </a:lnTo>
                    <a:lnTo>
                      <a:pt x="88" y="12"/>
                    </a:lnTo>
                    <a:lnTo>
                      <a:pt x="85" y="10"/>
                    </a:lnTo>
                    <a:lnTo>
                      <a:pt x="85" y="10"/>
                    </a:lnTo>
                    <a:lnTo>
                      <a:pt x="79" y="12"/>
                    </a:lnTo>
                    <a:lnTo>
                      <a:pt x="71" y="14"/>
                    </a:lnTo>
                    <a:lnTo>
                      <a:pt x="71" y="14"/>
                    </a:lnTo>
                    <a:lnTo>
                      <a:pt x="69" y="14"/>
                    </a:lnTo>
                    <a:lnTo>
                      <a:pt x="68" y="14"/>
                    </a:lnTo>
                    <a:lnTo>
                      <a:pt x="66" y="12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59" y="5"/>
                    </a:lnTo>
                    <a:lnTo>
                      <a:pt x="57" y="3"/>
                    </a:lnTo>
                    <a:lnTo>
                      <a:pt x="52" y="3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2" y="5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2" y="5"/>
                    </a:lnTo>
                    <a:lnTo>
                      <a:pt x="28" y="5"/>
                    </a:lnTo>
                    <a:lnTo>
                      <a:pt x="25" y="5"/>
                    </a:lnTo>
                    <a:lnTo>
                      <a:pt x="25" y="5"/>
                    </a:lnTo>
                    <a:lnTo>
                      <a:pt x="24" y="7"/>
                    </a:lnTo>
                    <a:lnTo>
                      <a:pt x="22" y="12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31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5" y="54"/>
                    </a:lnTo>
                    <a:lnTo>
                      <a:pt x="15" y="61"/>
                    </a:lnTo>
                    <a:lnTo>
                      <a:pt x="13" y="66"/>
                    </a:lnTo>
                    <a:lnTo>
                      <a:pt x="13" y="66"/>
                    </a:lnTo>
                    <a:lnTo>
                      <a:pt x="8" y="71"/>
                    </a:lnTo>
                    <a:lnTo>
                      <a:pt x="7" y="75"/>
                    </a:lnTo>
                    <a:lnTo>
                      <a:pt x="7" y="75"/>
                    </a:lnTo>
                    <a:lnTo>
                      <a:pt x="4" y="78"/>
                    </a:lnTo>
                    <a:lnTo>
                      <a:pt x="1" y="81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1" y="105"/>
                    </a:lnTo>
                    <a:lnTo>
                      <a:pt x="1" y="105"/>
                    </a:lnTo>
                    <a:lnTo>
                      <a:pt x="1" y="108"/>
                    </a:lnTo>
                    <a:lnTo>
                      <a:pt x="3" y="111"/>
                    </a:lnTo>
                    <a:lnTo>
                      <a:pt x="5" y="118"/>
                    </a:lnTo>
                    <a:lnTo>
                      <a:pt x="5" y="118"/>
                    </a:lnTo>
                    <a:lnTo>
                      <a:pt x="5" y="118"/>
                    </a:lnTo>
                    <a:lnTo>
                      <a:pt x="5" y="118"/>
                    </a:lnTo>
                    <a:lnTo>
                      <a:pt x="10" y="121"/>
                    </a:lnTo>
                    <a:lnTo>
                      <a:pt x="15" y="122"/>
                    </a:lnTo>
                    <a:lnTo>
                      <a:pt x="30" y="125"/>
                    </a:lnTo>
                    <a:lnTo>
                      <a:pt x="30" y="125"/>
                    </a:lnTo>
                    <a:lnTo>
                      <a:pt x="35" y="126"/>
                    </a:lnTo>
                    <a:lnTo>
                      <a:pt x="40" y="132"/>
                    </a:lnTo>
                    <a:lnTo>
                      <a:pt x="44" y="136"/>
                    </a:lnTo>
                    <a:lnTo>
                      <a:pt x="45" y="141"/>
                    </a:lnTo>
                    <a:lnTo>
                      <a:pt x="45" y="141"/>
                    </a:lnTo>
                    <a:lnTo>
                      <a:pt x="45" y="145"/>
                    </a:lnTo>
                    <a:lnTo>
                      <a:pt x="48" y="148"/>
                    </a:lnTo>
                    <a:lnTo>
                      <a:pt x="51" y="152"/>
                    </a:lnTo>
                    <a:lnTo>
                      <a:pt x="54" y="155"/>
                    </a:lnTo>
                    <a:lnTo>
                      <a:pt x="54" y="155"/>
                    </a:lnTo>
                    <a:lnTo>
                      <a:pt x="57" y="155"/>
                    </a:lnTo>
                    <a:lnTo>
                      <a:pt x="61" y="153"/>
                    </a:lnTo>
                    <a:lnTo>
                      <a:pt x="66" y="152"/>
                    </a:lnTo>
                    <a:lnTo>
                      <a:pt x="69" y="151"/>
                    </a:lnTo>
                    <a:lnTo>
                      <a:pt x="69" y="151"/>
                    </a:lnTo>
                    <a:lnTo>
                      <a:pt x="81" y="151"/>
                    </a:lnTo>
                    <a:lnTo>
                      <a:pt x="86" y="151"/>
                    </a:lnTo>
                    <a:lnTo>
                      <a:pt x="91" y="149"/>
                    </a:lnTo>
                    <a:lnTo>
                      <a:pt x="91" y="149"/>
                    </a:lnTo>
                    <a:lnTo>
                      <a:pt x="92" y="148"/>
                    </a:lnTo>
                    <a:lnTo>
                      <a:pt x="93" y="148"/>
                    </a:lnTo>
                    <a:lnTo>
                      <a:pt x="93" y="148"/>
                    </a:lnTo>
                    <a:lnTo>
                      <a:pt x="98" y="136"/>
                    </a:lnTo>
                    <a:lnTo>
                      <a:pt x="98" y="131"/>
                    </a:lnTo>
                    <a:lnTo>
                      <a:pt x="98" y="131"/>
                    </a:lnTo>
                    <a:lnTo>
                      <a:pt x="106" y="122"/>
                    </a:lnTo>
                    <a:lnTo>
                      <a:pt x="116" y="114"/>
                    </a:lnTo>
                    <a:lnTo>
                      <a:pt x="116" y="11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0" name="Freeform 24"/>
              <p:cNvSpPr/>
              <p:nvPr/>
            </p:nvSpPr>
            <p:spPr bwMode="auto">
              <a:xfrm>
                <a:off x="5668484" y="4343137"/>
                <a:ext cx="83200" cy="177251"/>
              </a:xfrm>
              <a:custGeom>
                <a:avLst/>
                <a:gdLst>
                  <a:gd name="T0" fmla="*/ 31 w 46"/>
                  <a:gd name="T1" fmla="*/ 63 h 98"/>
                  <a:gd name="T2" fmla="*/ 35 w 46"/>
                  <a:gd name="T3" fmla="*/ 54 h 98"/>
                  <a:gd name="T4" fmla="*/ 38 w 46"/>
                  <a:gd name="T5" fmla="*/ 51 h 98"/>
                  <a:gd name="T6" fmla="*/ 44 w 46"/>
                  <a:gd name="T7" fmla="*/ 42 h 98"/>
                  <a:gd name="T8" fmla="*/ 46 w 46"/>
                  <a:gd name="T9" fmla="*/ 37 h 98"/>
                  <a:gd name="T10" fmla="*/ 46 w 46"/>
                  <a:gd name="T11" fmla="*/ 19 h 98"/>
                  <a:gd name="T12" fmla="*/ 44 w 46"/>
                  <a:gd name="T13" fmla="*/ 9 h 98"/>
                  <a:gd name="T14" fmla="*/ 42 w 46"/>
                  <a:gd name="T15" fmla="*/ 9 h 98"/>
                  <a:gd name="T16" fmla="*/ 39 w 46"/>
                  <a:gd name="T17" fmla="*/ 7 h 98"/>
                  <a:gd name="T18" fmla="*/ 36 w 46"/>
                  <a:gd name="T19" fmla="*/ 5 h 98"/>
                  <a:gd name="T20" fmla="*/ 34 w 46"/>
                  <a:gd name="T21" fmla="*/ 0 h 98"/>
                  <a:gd name="T22" fmla="*/ 31 w 46"/>
                  <a:gd name="T23" fmla="*/ 0 h 98"/>
                  <a:gd name="T24" fmla="*/ 28 w 46"/>
                  <a:gd name="T25" fmla="*/ 5 h 98"/>
                  <a:gd name="T26" fmla="*/ 28 w 46"/>
                  <a:gd name="T27" fmla="*/ 7 h 98"/>
                  <a:gd name="T28" fmla="*/ 27 w 46"/>
                  <a:gd name="T29" fmla="*/ 12 h 98"/>
                  <a:gd name="T30" fmla="*/ 24 w 46"/>
                  <a:gd name="T31" fmla="*/ 15 h 98"/>
                  <a:gd name="T32" fmla="*/ 18 w 46"/>
                  <a:gd name="T33" fmla="*/ 16 h 98"/>
                  <a:gd name="T34" fmla="*/ 11 w 46"/>
                  <a:gd name="T35" fmla="*/ 17 h 98"/>
                  <a:gd name="T36" fmla="*/ 7 w 46"/>
                  <a:gd name="T37" fmla="*/ 20 h 98"/>
                  <a:gd name="T38" fmla="*/ 1 w 46"/>
                  <a:gd name="T39" fmla="*/ 23 h 98"/>
                  <a:gd name="T40" fmla="*/ 0 w 46"/>
                  <a:gd name="T41" fmla="*/ 23 h 98"/>
                  <a:gd name="T42" fmla="*/ 1 w 46"/>
                  <a:gd name="T43" fmla="*/ 34 h 98"/>
                  <a:gd name="T44" fmla="*/ 8 w 46"/>
                  <a:gd name="T45" fmla="*/ 39 h 98"/>
                  <a:gd name="T46" fmla="*/ 11 w 46"/>
                  <a:gd name="T47" fmla="*/ 42 h 98"/>
                  <a:gd name="T48" fmla="*/ 11 w 46"/>
                  <a:gd name="T49" fmla="*/ 47 h 98"/>
                  <a:gd name="T50" fmla="*/ 11 w 46"/>
                  <a:gd name="T51" fmla="*/ 50 h 98"/>
                  <a:gd name="T52" fmla="*/ 14 w 46"/>
                  <a:gd name="T53" fmla="*/ 57 h 98"/>
                  <a:gd name="T54" fmla="*/ 14 w 46"/>
                  <a:gd name="T55" fmla="*/ 68 h 98"/>
                  <a:gd name="T56" fmla="*/ 15 w 46"/>
                  <a:gd name="T57" fmla="*/ 98 h 98"/>
                  <a:gd name="T58" fmla="*/ 25 w 46"/>
                  <a:gd name="T59" fmla="*/ 98 h 98"/>
                  <a:gd name="T60" fmla="*/ 32 w 46"/>
                  <a:gd name="T61" fmla="*/ 94 h 98"/>
                  <a:gd name="T62" fmla="*/ 36 w 46"/>
                  <a:gd name="T63" fmla="*/ 94 h 98"/>
                  <a:gd name="T64" fmla="*/ 34 w 46"/>
                  <a:gd name="T65" fmla="*/ 87 h 98"/>
                  <a:gd name="T66" fmla="*/ 32 w 46"/>
                  <a:gd name="T67" fmla="*/ 81 h 98"/>
                  <a:gd name="T68" fmla="*/ 31 w 46"/>
                  <a:gd name="T69" fmla="*/ 73 h 98"/>
                  <a:gd name="T70" fmla="*/ 31 w 46"/>
                  <a:gd name="T71" fmla="*/ 6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6" h="98">
                    <a:moveTo>
                      <a:pt x="31" y="63"/>
                    </a:moveTo>
                    <a:lnTo>
                      <a:pt x="31" y="63"/>
                    </a:lnTo>
                    <a:lnTo>
                      <a:pt x="32" y="57"/>
                    </a:lnTo>
                    <a:lnTo>
                      <a:pt x="35" y="54"/>
                    </a:lnTo>
                    <a:lnTo>
                      <a:pt x="38" y="51"/>
                    </a:lnTo>
                    <a:lnTo>
                      <a:pt x="38" y="51"/>
                    </a:lnTo>
                    <a:lnTo>
                      <a:pt x="39" y="47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46" y="37"/>
                    </a:lnTo>
                    <a:lnTo>
                      <a:pt x="46" y="30"/>
                    </a:lnTo>
                    <a:lnTo>
                      <a:pt x="46" y="19"/>
                    </a:lnTo>
                    <a:lnTo>
                      <a:pt x="46" y="19"/>
                    </a:lnTo>
                    <a:lnTo>
                      <a:pt x="44" y="9"/>
                    </a:lnTo>
                    <a:lnTo>
                      <a:pt x="44" y="9"/>
                    </a:lnTo>
                    <a:lnTo>
                      <a:pt x="42" y="9"/>
                    </a:lnTo>
                    <a:lnTo>
                      <a:pt x="39" y="7"/>
                    </a:lnTo>
                    <a:lnTo>
                      <a:pt x="39" y="7"/>
                    </a:lnTo>
                    <a:lnTo>
                      <a:pt x="36" y="6"/>
                    </a:lnTo>
                    <a:lnTo>
                      <a:pt x="36" y="5"/>
                    </a:lnTo>
                    <a:lnTo>
                      <a:pt x="36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1" y="0"/>
                    </a:lnTo>
                    <a:lnTo>
                      <a:pt x="29" y="2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10"/>
                    </a:lnTo>
                    <a:lnTo>
                      <a:pt x="27" y="12"/>
                    </a:lnTo>
                    <a:lnTo>
                      <a:pt x="24" y="15"/>
                    </a:lnTo>
                    <a:lnTo>
                      <a:pt x="24" y="15"/>
                    </a:lnTo>
                    <a:lnTo>
                      <a:pt x="21" y="16"/>
                    </a:lnTo>
                    <a:lnTo>
                      <a:pt x="18" y="16"/>
                    </a:lnTo>
                    <a:lnTo>
                      <a:pt x="11" y="17"/>
                    </a:lnTo>
                    <a:lnTo>
                      <a:pt x="11" y="17"/>
                    </a:lnTo>
                    <a:lnTo>
                      <a:pt x="8" y="17"/>
                    </a:lnTo>
                    <a:lnTo>
                      <a:pt x="7" y="20"/>
                    </a:lnTo>
                    <a:lnTo>
                      <a:pt x="1" y="23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1" y="34"/>
                    </a:lnTo>
                    <a:lnTo>
                      <a:pt x="4" y="36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11" y="42"/>
                    </a:lnTo>
                    <a:lnTo>
                      <a:pt x="11" y="44"/>
                    </a:lnTo>
                    <a:lnTo>
                      <a:pt x="11" y="47"/>
                    </a:lnTo>
                    <a:lnTo>
                      <a:pt x="11" y="50"/>
                    </a:lnTo>
                    <a:lnTo>
                      <a:pt x="11" y="50"/>
                    </a:lnTo>
                    <a:lnTo>
                      <a:pt x="12" y="53"/>
                    </a:lnTo>
                    <a:lnTo>
                      <a:pt x="14" y="57"/>
                    </a:lnTo>
                    <a:lnTo>
                      <a:pt x="14" y="68"/>
                    </a:lnTo>
                    <a:lnTo>
                      <a:pt x="14" y="68"/>
                    </a:lnTo>
                    <a:lnTo>
                      <a:pt x="15" y="98"/>
                    </a:lnTo>
                    <a:lnTo>
                      <a:pt x="15" y="98"/>
                    </a:lnTo>
                    <a:lnTo>
                      <a:pt x="25" y="98"/>
                    </a:lnTo>
                    <a:lnTo>
                      <a:pt x="25" y="98"/>
                    </a:lnTo>
                    <a:lnTo>
                      <a:pt x="29" y="97"/>
                    </a:lnTo>
                    <a:lnTo>
                      <a:pt x="32" y="94"/>
                    </a:lnTo>
                    <a:lnTo>
                      <a:pt x="35" y="94"/>
                    </a:lnTo>
                    <a:lnTo>
                      <a:pt x="36" y="94"/>
                    </a:lnTo>
                    <a:lnTo>
                      <a:pt x="36" y="94"/>
                    </a:lnTo>
                    <a:lnTo>
                      <a:pt x="34" y="87"/>
                    </a:lnTo>
                    <a:lnTo>
                      <a:pt x="32" y="84"/>
                    </a:lnTo>
                    <a:lnTo>
                      <a:pt x="32" y="81"/>
                    </a:lnTo>
                    <a:lnTo>
                      <a:pt x="32" y="81"/>
                    </a:lnTo>
                    <a:lnTo>
                      <a:pt x="31" y="73"/>
                    </a:lnTo>
                    <a:lnTo>
                      <a:pt x="31" y="63"/>
                    </a:lnTo>
                    <a:lnTo>
                      <a:pt x="31" y="6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1" name="Freeform 25"/>
              <p:cNvSpPr/>
              <p:nvPr/>
            </p:nvSpPr>
            <p:spPr bwMode="auto">
              <a:xfrm>
                <a:off x="5641355" y="4382929"/>
                <a:ext cx="54261" cy="148312"/>
              </a:xfrm>
              <a:custGeom>
                <a:avLst/>
                <a:gdLst>
                  <a:gd name="T0" fmla="*/ 26 w 30"/>
                  <a:gd name="T1" fmla="*/ 28 h 82"/>
                  <a:gd name="T2" fmla="*/ 26 w 30"/>
                  <a:gd name="T3" fmla="*/ 28 h 82"/>
                  <a:gd name="T4" fmla="*/ 26 w 30"/>
                  <a:gd name="T5" fmla="*/ 25 h 82"/>
                  <a:gd name="T6" fmla="*/ 26 w 30"/>
                  <a:gd name="T7" fmla="*/ 22 h 82"/>
                  <a:gd name="T8" fmla="*/ 26 w 30"/>
                  <a:gd name="T9" fmla="*/ 20 h 82"/>
                  <a:gd name="T10" fmla="*/ 23 w 30"/>
                  <a:gd name="T11" fmla="*/ 17 h 82"/>
                  <a:gd name="T12" fmla="*/ 23 w 30"/>
                  <a:gd name="T13" fmla="*/ 17 h 82"/>
                  <a:gd name="T14" fmla="*/ 19 w 30"/>
                  <a:gd name="T15" fmla="*/ 14 h 82"/>
                  <a:gd name="T16" fmla="*/ 16 w 30"/>
                  <a:gd name="T17" fmla="*/ 12 h 82"/>
                  <a:gd name="T18" fmla="*/ 15 w 30"/>
                  <a:gd name="T19" fmla="*/ 8 h 82"/>
                  <a:gd name="T20" fmla="*/ 15 w 30"/>
                  <a:gd name="T21" fmla="*/ 1 h 82"/>
                  <a:gd name="T22" fmla="*/ 15 w 30"/>
                  <a:gd name="T23" fmla="*/ 1 h 82"/>
                  <a:gd name="T24" fmla="*/ 2 w 30"/>
                  <a:gd name="T25" fmla="*/ 0 h 82"/>
                  <a:gd name="T26" fmla="*/ 2 w 30"/>
                  <a:gd name="T27" fmla="*/ 0 h 82"/>
                  <a:gd name="T28" fmla="*/ 0 w 30"/>
                  <a:gd name="T29" fmla="*/ 0 h 82"/>
                  <a:gd name="T30" fmla="*/ 0 w 30"/>
                  <a:gd name="T31" fmla="*/ 0 h 82"/>
                  <a:gd name="T32" fmla="*/ 2 w 30"/>
                  <a:gd name="T33" fmla="*/ 7 h 82"/>
                  <a:gd name="T34" fmla="*/ 3 w 30"/>
                  <a:gd name="T35" fmla="*/ 10 h 82"/>
                  <a:gd name="T36" fmla="*/ 3 w 30"/>
                  <a:gd name="T37" fmla="*/ 10 h 82"/>
                  <a:gd name="T38" fmla="*/ 6 w 30"/>
                  <a:gd name="T39" fmla="*/ 14 h 82"/>
                  <a:gd name="T40" fmla="*/ 8 w 30"/>
                  <a:gd name="T41" fmla="*/ 20 h 82"/>
                  <a:gd name="T42" fmla="*/ 8 w 30"/>
                  <a:gd name="T43" fmla="*/ 20 h 82"/>
                  <a:gd name="T44" fmla="*/ 6 w 30"/>
                  <a:gd name="T45" fmla="*/ 31 h 82"/>
                  <a:gd name="T46" fmla="*/ 6 w 30"/>
                  <a:gd name="T47" fmla="*/ 37 h 82"/>
                  <a:gd name="T48" fmla="*/ 8 w 30"/>
                  <a:gd name="T49" fmla="*/ 42 h 82"/>
                  <a:gd name="T50" fmla="*/ 8 w 30"/>
                  <a:gd name="T51" fmla="*/ 42 h 82"/>
                  <a:gd name="T52" fmla="*/ 10 w 30"/>
                  <a:gd name="T53" fmla="*/ 52 h 82"/>
                  <a:gd name="T54" fmla="*/ 12 w 30"/>
                  <a:gd name="T55" fmla="*/ 63 h 82"/>
                  <a:gd name="T56" fmla="*/ 12 w 30"/>
                  <a:gd name="T57" fmla="*/ 63 h 82"/>
                  <a:gd name="T58" fmla="*/ 13 w 30"/>
                  <a:gd name="T59" fmla="*/ 73 h 82"/>
                  <a:gd name="T60" fmla="*/ 17 w 30"/>
                  <a:gd name="T61" fmla="*/ 82 h 82"/>
                  <a:gd name="T62" fmla="*/ 17 w 30"/>
                  <a:gd name="T63" fmla="*/ 82 h 82"/>
                  <a:gd name="T64" fmla="*/ 20 w 30"/>
                  <a:gd name="T65" fmla="*/ 80 h 82"/>
                  <a:gd name="T66" fmla="*/ 20 w 30"/>
                  <a:gd name="T67" fmla="*/ 80 h 82"/>
                  <a:gd name="T68" fmla="*/ 25 w 30"/>
                  <a:gd name="T69" fmla="*/ 78 h 82"/>
                  <a:gd name="T70" fmla="*/ 30 w 30"/>
                  <a:gd name="T71" fmla="*/ 76 h 82"/>
                  <a:gd name="T72" fmla="*/ 30 w 30"/>
                  <a:gd name="T73" fmla="*/ 76 h 82"/>
                  <a:gd name="T74" fmla="*/ 29 w 30"/>
                  <a:gd name="T75" fmla="*/ 46 h 82"/>
                  <a:gd name="T76" fmla="*/ 29 w 30"/>
                  <a:gd name="T77" fmla="*/ 46 h 82"/>
                  <a:gd name="T78" fmla="*/ 29 w 30"/>
                  <a:gd name="T79" fmla="*/ 35 h 82"/>
                  <a:gd name="T80" fmla="*/ 27 w 30"/>
                  <a:gd name="T81" fmla="*/ 31 h 82"/>
                  <a:gd name="T82" fmla="*/ 26 w 30"/>
                  <a:gd name="T83" fmla="*/ 28 h 82"/>
                  <a:gd name="T84" fmla="*/ 26 w 30"/>
                  <a:gd name="T85" fmla="*/ 2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82">
                    <a:moveTo>
                      <a:pt x="26" y="28"/>
                    </a:moveTo>
                    <a:lnTo>
                      <a:pt x="26" y="28"/>
                    </a:lnTo>
                    <a:lnTo>
                      <a:pt x="26" y="25"/>
                    </a:lnTo>
                    <a:lnTo>
                      <a:pt x="26" y="22"/>
                    </a:lnTo>
                    <a:lnTo>
                      <a:pt x="26" y="20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19" y="14"/>
                    </a:lnTo>
                    <a:lnTo>
                      <a:pt x="16" y="12"/>
                    </a:lnTo>
                    <a:lnTo>
                      <a:pt x="15" y="8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6" y="1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6" y="31"/>
                    </a:lnTo>
                    <a:lnTo>
                      <a:pt x="6" y="37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10" y="52"/>
                    </a:lnTo>
                    <a:lnTo>
                      <a:pt x="12" y="63"/>
                    </a:lnTo>
                    <a:lnTo>
                      <a:pt x="12" y="63"/>
                    </a:lnTo>
                    <a:lnTo>
                      <a:pt x="13" y="73"/>
                    </a:lnTo>
                    <a:lnTo>
                      <a:pt x="17" y="82"/>
                    </a:lnTo>
                    <a:lnTo>
                      <a:pt x="17" y="82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5" y="78"/>
                    </a:lnTo>
                    <a:lnTo>
                      <a:pt x="30" y="76"/>
                    </a:lnTo>
                    <a:lnTo>
                      <a:pt x="30" y="76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29" y="35"/>
                    </a:lnTo>
                    <a:lnTo>
                      <a:pt x="27" y="31"/>
                    </a:lnTo>
                    <a:lnTo>
                      <a:pt x="26" y="28"/>
                    </a:lnTo>
                    <a:lnTo>
                      <a:pt x="26" y="2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2" name="Freeform 26"/>
              <p:cNvSpPr/>
              <p:nvPr/>
            </p:nvSpPr>
            <p:spPr bwMode="auto">
              <a:xfrm>
                <a:off x="5892762" y="4323241"/>
                <a:ext cx="217043" cy="330991"/>
              </a:xfrm>
              <a:custGeom>
                <a:avLst/>
                <a:gdLst>
                  <a:gd name="T0" fmla="*/ 68 w 120"/>
                  <a:gd name="T1" fmla="*/ 176 h 183"/>
                  <a:gd name="T2" fmla="*/ 98 w 120"/>
                  <a:gd name="T3" fmla="*/ 176 h 183"/>
                  <a:gd name="T4" fmla="*/ 115 w 120"/>
                  <a:gd name="T5" fmla="*/ 183 h 183"/>
                  <a:gd name="T6" fmla="*/ 120 w 120"/>
                  <a:gd name="T7" fmla="*/ 169 h 183"/>
                  <a:gd name="T8" fmla="*/ 117 w 120"/>
                  <a:gd name="T9" fmla="*/ 166 h 183"/>
                  <a:gd name="T10" fmla="*/ 111 w 120"/>
                  <a:gd name="T11" fmla="*/ 162 h 183"/>
                  <a:gd name="T12" fmla="*/ 103 w 120"/>
                  <a:gd name="T13" fmla="*/ 150 h 183"/>
                  <a:gd name="T14" fmla="*/ 101 w 120"/>
                  <a:gd name="T15" fmla="*/ 145 h 183"/>
                  <a:gd name="T16" fmla="*/ 97 w 120"/>
                  <a:gd name="T17" fmla="*/ 136 h 183"/>
                  <a:gd name="T18" fmla="*/ 94 w 120"/>
                  <a:gd name="T19" fmla="*/ 121 h 183"/>
                  <a:gd name="T20" fmla="*/ 94 w 120"/>
                  <a:gd name="T21" fmla="*/ 112 h 183"/>
                  <a:gd name="T22" fmla="*/ 101 w 120"/>
                  <a:gd name="T23" fmla="*/ 99 h 183"/>
                  <a:gd name="T24" fmla="*/ 110 w 120"/>
                  <a:gd name="T25" fmla="*/ 89 h 183"/>
                  <a:gd name="T26" fmla="*/ 104 w 120"/>
                  <a:gd name="T27" fmla="*/ 78 h 183"/>
                  <a:gd name="T28" fmla="*/ 91 w 120"/>
                  <a:gd name="T29" fmla="*/ 64 h 183"/>
                  <a:gd name="T30" fmla="*/ 87 w 120"/>
                  <a:gd name="T31" fmla="*/ 58 h 183"/>
                  <a:gd name="T32" fmla="*/ 88 w 120"/>
                  <a:gd name="T33" fmla="*/ 51 h 183"/>
                  <a:gd name="T34" fmla="*/ 101 w 120"/>
                  <a:gd name="T35" fmla="*/ 51 h 183"/>
                  <a:gd name="T36" fmla="*/ 107 w 120"/>
                  <a:gd name="T37" fmla="*/ 48 h 183"/>
                  <a:gd name="T38" fmla="*/ 103 w 120"/>
                  <a:gd name="T39" fmla="*/ 41 h 183"/>
                  <a:gd name="T40" fmla="*/ 101 w 120"/>
                  <a:gd name="T41" fmla="*/ 28 h 183"/>
                  <a:gd name="T42" fmla="*/ 100 w 120"/>
                  <a:gd name="T43" fmla="*/ 17 h 183"/>
                  <a:gd name="T44" fmla="*/ 98 w 120"/>
                  <a:gd name="T45" fmla="*/ 10 h 183"/>
                  <a:gd name="T46" fmla="*/ 88 w 120"/>
                  <a:gd name="T47" fmla="*/ 0 h 183"/>
                  <a:gd name="T48" fmla="*/ 88 w 120"/>
                  <a:gd name="T49" fmla="*/ 0 h 183"/>
                  <a:gd name="T50" fmla="*/ 88 w 120"/>
                  <a:gd name="T51" fmla="*/ 10 h 183"/>
                  <a:gd name="T52" fmla="*/ 94 w 120"/>
                  <a:gd name="T53" fmla="*/ 14 h 183"/>
                  <a:gd name="T54" fmla="*/ 94 w 120"/>
                  <a:gd name="T55" fmla="*/ 24 h 183"/>
                  <a:gd name="T56" fmla="*/ 90 w 120"/>
                  <a:gd name="T57" fmla="*/ 28 h 183"/>
                  <a:gd name="T58" fmla="*/ 86 w 120"/>
                  <a:gd name="T59" fmla="*/ 30 h 183"/>
                  <a:gd name="T60" fmla="*/ 76 w 120"/>
                  <a:gd name="T61" fmla="*/ 47 h 183"/>
                  <a:gd name="T62" fmla="*/ 74 w 120"/>
                  <a:gd name="T63" fmla="*/ 57 h 183"/>
                  <a:gd name="T64" fmla="*/ 71 w 120"/>
                  <a:gd name="T65" fmla="*/ 60 h 183"/>
                  <a:gd name="T66" fmla="*/ 70 w 120"/>
                  <a:gd name="T67" fmla="*/ 67 h 183"/>
                  <a:gd name="T68" fmla="*/ 64 w 120"/>
                  <a:gd name="T69" fmla="*/ 72 h 183"/>
                  <a:gd name="T70" fmla="*/ 61 w 120"/>
                  <a:gd name="T71" fmla="*/ 81 h 183"/>
                  <a:gd name="T72" fmla="*/ 50 w 120"/>
                  <a:gd name="T73" fmla="*/ 101 h 183"/>
                  <a:gd name="T74" fmla="*/ 44 w 120"/>
                  <a:gd name="T75" fmla="*/ 108 h 183"/>
                  <a:gd name="T76" fmla="*/ 39 w 120"/>
                  <a:gd name="T77" fmla="*/ 101 h 183"/>
                  <a:gd name="T78" fmla="*/ 33 w 120"/>
                  <a:gd name="T79" fmla="*/ 99 h 183"/>
                  <a:gd name="T80" fmla="*/ 23 w 120"/>
                  <a:gd name="T81" fmla="*/ 101 h 183"/>
                  <a:gd name="T82" fmla="*/ 5 w 120"/>
                  <a:gd name="T83" fmla="*/ 118 h 183"/>
                  <a:gd name="T84" fmla="*/ 0 w 120"/>
                  <a:gd name="T85" fmla="*/ 135 h 183"/>
                  <a:gd name="T86" fmla="*/ 8 w 120"/>
                  <a:gd name="T87" fmla="*/ 145 h 183"/>
                  <a:gd name="T88" fmla="*/ 13 w 120"/>
                  <a:gd name="T89" fmla="*/ 148 h 183"/>
                  <a:gd name="T90" fmla="*/ 19 w 120"/>
                  <a:gd name="T91" fmla="*/ 148 h 183"/>
                  <a:gd name="T92" fmla="*/ 25 w 120"/>
                  <a:gd name="T93" fmla="*/ 159 h 183"/>
                  <a:gd name="T94" fmla="*/ 22 w 120"/>
                  <a:gd name="T95" fmla="*/ 169 h 183"/>
                  <a:gd name="T96" fmla="*/ 43 w 120"/>
                  <a:gd name="T97" fmla="*/ 177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0" h="183">
                    <a:moveTo>
                      <a:pt x="50" y="174"/>
                    </a:moveTo>
                    <a:lnTo>
                      <a:pt x="50" y="174"/>
                    </a:lnTo>
                    <a:lnTo>
                      <a:pt x="68" y="176"/>
                    </a:lnTo>
                    <a:lnTo>
                      <a:pt x="93" y="176"/>
                    </a:lnTo>
                    <a:lnTo>
                      <a:pt x="93" y="176"/>
                    </a:lnTo>
                    <a:lnTo>
                      <a:pt x="98" y="176"/>
                    </a:lnTo>
                    <a:lnTo>
                      <a:pt x="105" y="179"/>
                    </a:lnTo>
                    <a:lnTo>
                      <a:pt x="115" y="183"/>
                    </a:lnTo>
                    <a:lnTo>
                      <a:pt x="115" y="183"/>
                    </a:lnTo>
                    <a:lnTo>
                      <a:pt x="115" y="179"/>
                    </a:lnTo>
                    <a:lnTo>
                      <a:pt x="117" y="174"/>
                    </a:lnTo>
                    <a:lnTo>
                      <a:pt x="120" y="169"/>
                    </a:lnTo>
                    <a:lnTo>
                      <a:pt x="120" y="169"/>
                    </a:lnTo>
                    <a:lnTo>
                      <a:pt x="117" y="169"/>
                    </a:lnTo>
                    <a:lnTo>
                      <a:pt x="117" y="166"/>
                    </a:lnTo>
                    <a:lnTo>
                      <a:pt x="117" y="166"/>
                    </a:lnTo>
                    <a:lnTo>
                      <a:pt x="114" y="165"/>
                    </a:lnTo>
                    <a:lnTo>
                      <a:pt x="111" y="162"/>
                    </a:lnTo>
                    <a:lnTo>
                      <a:pt x="105" y="156"/>
                    </a:lnTo>
                    <a:lnTo>
                      <a:pt x="105" y="156"/>
                    </a:lnTo>
                    <a:lnTo>
                      <a:pt x="103" y="150"/>
                    </a:lnTo>
                    <a:lnTo>
                      <a:pt x="103" y="150"/>
                    </a:lnTo>
                    <a:lnTo>
                      <a:pt x="103" y="148"/>
                    </a:lnTo>
                    <a:lnTo>
                      <a:pt x="101" y="145"/>
                    </a:lnTo>
                    <a:lnTo>
                      <a:pt x="100" y="142"/>
                    </a:lnTo>
                    <a:lnTo>
                      <a:pt x="100" y="142"/>
                    </a:lnTo>
                    <a:lnTo>
                      <a:pt x="97" y="136"/>
                    </a:lnTo>
                    <a:lnTo>
                      <a:pt x="95" y="129"/>
                    </a:lnTo>
                    <a:lnTo>
                      <a:pt x="95" y="129"/>
                    </a:lnTo>
                    <a:lnTo>
                      <a:pt x="94" y="121"/>
                    </a:lnTo>
                    <a:lnTo>
                      <a:pt x="93" y="115"/>
                    </a:lnTo>
                    <a:lnTo>
                      <a:pt x="93" y="115"/>
                    </a:lnTo>
                    <a:lnTo>
                      <a:pt x="94" y="112"/>
                    </a:lnTo>
                    <a:lnTo>
                      <a:pt x="97" y="109"/>
                    </a:lnTo>
                    <a:lnTo>
                      <a:pt x="98" y="105"/>
                    </a:lnTo>
                    <a:lnTo>
                      <a:pt x="101" y="99"/>
                    </a:lnTo>
                    <a:lnTo>
                      <a:pt x="101" y="99"/>
                    </a:lnTo>
                    <a:lnTo>
                      <a:pt x="104" y="94"/>
                    </a:lnTo>
                    <a:lnTo>
                      <a:pt x="110" y="89"/>
                    </a:lnTo>
                    <a:lnTo>
                      <a:pt x="110" y="89"/>
                    </a:lnTo>
                    <a:lnTo>
                      <a:pt x="104" y="78"/>
                    </a:lnTo>
                    <a:lnTo>
                      <a:pt x="104" y="78"/>
                    </a:lnTo>
                    <a:lnTo>
                      <a:pt x="103" y="74"/>
                    </a:lnTo>
                    <a:lnTo>
                      <a:pt x="100" y="71"/>
                    </a:lnTo>
                    <a:lnTo>
                      <a:pt x="91" y="64"/>
                    </a:lnTo>
                    <a:lnTo>
                      <a:pt x="91" y="64"/>
                    </a:lnTo>
                    <a:lnTo>
                      <a:pt x="88" y="61"/>
                    </a:lnTo>
                    <a:lnTo>
                      <a:pt x="87" y="58"/>
                    </a:lnTo>
                    <a:lnTo>
                      <a:pt x="87" y="53"/>
                    </a:lnTo>
                    <a:lnTo>
                      <a:pt x="87" y="53"/>
                    </a:lnTo>
                    <a:lnTo>
                      <a:pt x="88" y="51"/>
                    </a:lnTo>
                    <a:lnTo>
                      <a:pt x="91" y="51"/>
                    </a:lnTo>
                    <a:lnTo>
                      <a:pt x="101" y="51"/>
                    </a:lnTo>
                    <a:lnTo>
                      <a:pt x="101" y="51"/>
                    </a:lnTo>
                    <a:lnTo>
                      <a:pt x="107" y="51"/>
                    </a:lnTo>
                    <a:lnTo>
                      <a:pt x="108" y="50"/>
                    </a:lnTo>
                    <a:lnTo>
                      <a:pt x="107" y="48"/>
                    </a:lnTo>
                    <a:lnTo>
                      <a:pt x="107" y="48"/>
                    </a:lnTo>
                    <a:lnTo>
                      <a:pt x="105" y="47"/>
                    </a:lnTo>
                    <a:lnTo>
                      <a:pt x="103" y="41"/>
                    </a:lnTo>
                    <a:lnTo>
                      <a:pt x="101" y="35"/>
                    </a:lnTo>
                    <a:lnTo>
                      <a:pt x="101" y="28"/>
                    </a:lnTo>
                    <a:lnTo>
                      <a:pt x="101" y="28"/>
                    </a:lnTo>
                    <a:lnTo>
                      <a:pt x="101" y="24"/>
                    </a:lnTo>
                    <a:lnTo>
                      <a:pt x="100" y="21"/>
                    </a:lnTo>
                    <a:lnTo>
                      <a:pt x="100" y="17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98" y="10"/>
                    </a:lnTo>
                    <a:lnTo>
                      <a:pt x="95" y="6"/>
                    </a:lnTo>
                    <a:lnTo>
                      <a:pt x="93" y="1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7" y="9"/>
                    </a:lnTo>
                    <a:lnTo>
                      <a:pt x="87" y="9"/>
                    </a:lnTo>
                    <a:lnTo>
                      <a:pt x="88" y="10"/>
                    </a:lnTo>
                    <a:lnTo>
                      <a:pt x="90" y="11"/>
                    </a:lnTo>
                    <a:lnTo>
                      <a:pt x="94" y="14"/>
                    </a:lnTo>
                    <a:lnTo>
                      <a:pt x="94" y="14"/>
                    </a:lnTo>
                    <a:lnTo>
                      <a:pt x="95" y="16"/>
                    </a:lnTo>
                    <a:lnTo>
                      <a:pt x="95" y="18"/>
                    </a:lnTo>
                    <a:lnTo>
                      <a:pt x="94" y="24"/>
                    </a:lnTo>
                    <a:lnTo>
                      <a:pt x="94" y="24"/>
                    </a:lnTo>
                    <a:lnTo>
                      <a:pt x="93" y="27"/>
                    </a:lnTo>
                    <a:lnTo>
                      <a:pt x="90" y="28"/>
                    </a:lnTo>
                    <a:lnTo>
                      <a:pt x="87" y="28"/>
                    </a:lnTo>
                    <a:lnTo>
                      <a:pt x="86" y="30"/>
                    </a:lnTo>
                    <a:lnTo>
                      <a:pt x="86" y="30"/>
                    </a:lnTo>
                    <a:lnTo>
                      <a:pt x="80" y="38"/>
                    </a:lnTo>
                    <a:lnTo>
                      <a:pt x="77" y="44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53"/>
                    </a:lnTo>
                    <a:lnTo>
                      <a:pt x="74" y="57"/>
                    </a:lnTo>
                    <a:lnTo>
                      <a:pt x="71" y="58"/>
                    </a:lnTo>
                    <a:lnTo>
                      <a:pt x="71" y="58"/>
                    </a:lnTo>
                    <a:lnTo>
                      <a:pt x="71" y="60"/>
                    </a:lnTo>
                    <a:lnTo>
                      <a:pt x="70" y="61"/>
                    </a:lnTo>
                    <a:lnTo>
                      <a:pt x="70" y="67"/>
                    </a:lnTo>
                    <a:lnTo>
                      <a:pt x="70" y="67"/>
                    </a:lnTo>
                    <a:lnTo>
                      <a:pt x="68" y="68"/>
                    </a:lnTo>
                    <a:lnTo>
                      <a:pt x="66" y="71"/>
                    </a:lnTo>
                    <a:lnTo>
                      <a:pt x="64" y="72"/>
                    </a:lnTo>
                    <a:lnTo>
                      <a:pt x="63" y="75"/>
                    </a:lnTo>
                    <a:lnTo>
                      <a:pt x="63" y="75"/>
                    </a:lnTo>
                    <a:lnTo>
                      <a:pt x="61" y="81"/>
                    </a:lnTo>
                    <a:lnTo>
                      <a:pt x="57" y="88"/>
                    </a:lnTo>
                    <a:lnTo>
                      <a:pt x="50" y="101"/>
                    </a:lnTo>
                    <a:lnTo>
                      <a:pt x="50" y="101"/>
                    </a:lnTo>
                    <a:lnTo>
                      <a:pt x="47" y="108"/>
                    </a:lnTo>
                    <a:lnTo>
                      <a:pt x="46" y="109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3" y="104"/>
                    </a:lnTo>
                    <a:lnTo>
                      <a:pt x="39" y="101"/>
                    </a:lnTo>
                    <a:lnTo>
                      <a:pt x="36" y="99"/>
                    </a:lnTo>
                    <a:lnTo>
                      <a:pt x="33" y="99"/>
                    </a:lnTo>
                    <a:lnTo>
                      <a:pt x="33" y="99"/>
                    </a:lnTo>
                    <a:lnTo>
                      <a:pt x="30" y="101"/>
                    </a:lnTo>
                    <a:lnTo>
                      <a:pt x="27" y="101"/>
                    </a:lnTo>
                    <a:lnTo>
                      <a:pt x="23" y="101"/>
                    </a:lnTo>
                    <a:lnTo>
                      <a:pt x="23" y="101"/>
                    </a:lnTo>
                    <a:lnTo>
                      <a:pt x="13" y="109"/>
                    </a:lnTo>
                    <a:lnTo>
                      <a:pt x="5" y="118"/>
                    </a:lnTo>
                    <a:lnTo>
                      <a:pt x="5" y="118"/>
                    </a:lnTo>
                    <a:lnTo>
                      <a:pt x="5" y="123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3" y="139"/>
                    </a:lnTo>
                    <a:lnTo>
                      <a:pt x="8" y="145"/>
                    </a:lnTo>
                    <a:lnTo>
                      <a:pt x="8" y="145"/>
                    </a:lnTo>
                    <a:lnTo>
                      <a:pt x="10" y="146"/>
                    </a:lnTo>
                    <a:lnTo>
                      <a:pt x="13" y="148"/>
                    </a:lnTo>
                    <a:lnTo>
                      <a:pt x="17" y="146"/>
                    </a:lnTo>
                    <a:lnTo>
                      <a:pt x="19" y="148"/>
                    </a:lnTo>
                    <a:lnTo>
                      <a:pt x="19" y="148"/>
                    </a:lnTo>
                    <a:lnTo>
                      <a:pt x="22" y="149"/>
                    </a:lnTo>
                    <a:lnTo>
                      <a:pt x="23" y="155"/>
                    </a:lnTo>
                    <a:lnTo>
                      <a:pt x="25" y="159"/>
                    </a:lnTo>
                    <a:lnTo>
                      <a:pt x="23" y="163"/>
                    </a:lnTo>
                    <a:lnTo>
                      <a:pt x="23" y="163"/>
                    </a:lnTo>
                    <a:lnTo>
                      <a:pt x="22" y="169"/>
                    </a:lnTo>
                    <a:lnTo>
                      <a:pt x="20" y="173"/>
                    </a:lnTo>
                    <a:lnTo>
                      <a:pt x="20" y="177"/>
                    </a:lnTo>
                    <a:lnTo>
                      <a:pt x="43" y="177"/>
                    </a:lnTo>
                    <a:lnTo>
                      <a:pt x="50" y="17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3" name="Freeform 27"/>
              <p:cNvSpPr/>
              <p:nvPr/>
            </p:nvSpPr>
            <p:spPr bwMode="auto">
              <a:xfrm>
                <a:off x="5395373" y="4395588"/>
                <a:ext cx="177251" cy="179060"/>
              </a:xfrm>
              <a:custGeom>
                <a:avLst/>
                <a:gdLst>
                  <a:gd name="T0" fmla="*/ 92 w 98"/>
                  <a:gd name="T1" fmla="*/ 83 h 99"/>
                  <a:gd name="T2" fmla="*/ 85 w 98"/>
                  <a:gd name="T3" fmla="*/ 65 h 99"/>
                  <a:gd name="T4" fmla="*/ 90 w 98"/>
                  <a:gd name="T5" fmla="*/ 58 h 99"/>
                  <a:gd name="T6" fmla="*/ 92 w 98"/>
                  <a:gd name="T7" fmla="*/ 49 h 99"/>
                  <a:gd name="T8" fmla="*/ 92 w 98"/>
                  <a:gd name="T9" fmla="*/ 47 h 99"/>
                  <a:gd name="T10" fmla="*/ 97 w 98"/>
                  <a:gd name="T11" fmla="*/ 42 h 99"/>
                  <a:gd name="T12" fmla="*/ 98 w 98"/>
                  <a:gd name="T13" fmla="*/ 39 h 99"/>
                  <a:gd name="T14" fmla="*/ 95 w 98"/>
                  <a:gd name="T15" fmla="*/ 22 h 99"/>
                  <a:gd name="T16" fmla="*/ 92 w 98"/>
                  <a:gd name="T17" fmla="*/ 14 h 99"/>
                  <a:gd name="T18" fmla="*/ 90 w 98"/>
                  <a:gd name="T19" fmla="*/ 13 h 99"/>
                  <a:gd name="T20" fmla="*/ 81 w 98"/>
                  <a:gd name="T21" fmla="*/ 11 h 99"/>
                  <a:gd name="T22" fmla="*/ 70 w 98"/>
                  <a:gd name="T23" fmla="*/ 15 h 99"/>
                  <a:gd name="T24" fmla="*/ 68 w 98"/>
                  <a:gd name="T25" fmla="*/ 17 h 99"/>
                  <a:gd name="T26" fmla="*/ 63 w 98"/>
                  <a:gd name="T27" fmla="*/ 15 h 99"/>
                  <a:gd name="T28" fmla="*/ 56 w 98"/>
                  <a:gd name="T29" fmla="*/ 8 h 99"/>
                  <a:gd name="T30" fmla="*/ 54 w 98"/>
                  <a:gd name="T31" fmla="*/ 7 h 99"/>
                  <a:gd name="T32" fmla="*/ 47 w 98"/>
                  <a:gd name="T33" fmla="*/ 4 h 99"/>
                  <a:gd name="T34" fmla="*/ 44 w 98"/>
                  <a:gd name="T35" fmla="*/ 4 h 99"/>
                  <a:gd name="T36" fmla="*/ 39 w 98"/>
                  <a:gd name="T37" fmla="*/ 7 h 99"/>
                  <a:gd name="T38" fmla="*/ 39 w 98"/>
                  <a:gd name="T39" fmla="*/ 3 h 99"/>
                  <a:gd name="T40" fmla="*/ 37 w 98"/>
                  <a:gd name="T41" fmla="*/ 1 h 99"/>
                  <a:gd name="T42" fmla="*/ 31 w 98"/>
                  <a:gd name="T43" fmla="*/ 1 h 99"/>
                  <a:gd name="T44" fmla="*/ 30 w 98"/>
                  <a:gd name="T45" fmla="*/ 4 h 99"/>
                  <a:gd name="T46" fmla="*/ 26 w 98"/>
                  <a:gd name="T47" fmla="*/ 8 h 99"/>
                  <a:gd name="T48" fmla="*/ 22 w 98"/>
                  <a:gd name="T49" fmla="*/ 8 h 99"/>
                  <a:gd name="T50" fmla="*/ 17 w 98"/>
                  <a:gd name="T51" fmla="*/ 4 h 99"/>
                  <a:gd name="T52" fmla="*/ 13 w 98"/>
                  <a:gd name="T53" fmla="*/ 5 h 99"/>
                  <a:gd name="T54" fmla="*/ 12 w 98"/>
                  <a:gd name="T55" fmla="*/ 7 h 99"/>
                  <a:gd name="T56" fmla="*/ 7 w 98"/>
                  <a:gd name="T57" fmla="*/ 7 h 99"/>
                  <a:gd name="T58" fmla="*/ 6 w 98"/>
                  <a:gd name="T59" fmla="*/ 14 h 99"/>
                  <a:gd name="T60" fmla="*/ 7 w 98"/>
                  <a:gd name="T61" fmla="*/ 20 h 99"/>
                  <a:gd name="T62" fmla="*/ 10 w 98"/>
                  <a:gd name="T63" fmla="*/ 21 h 99"/>
                  <a:gd name="T64" fmla="*/ 10 w 98"/>
                  <a:gd name="T65" fmla="*/ 27 h 99"/>
                  <a:gd name="T66" fmla="*/ 12 w 98"/>
                  <a:gd name="T67" fmla="*/ 30 h 99"/>
                  <a:gd name="T68" fmla="*/ 14 w 98"/>
                  <a:gd name="T69" fmla="*/ 35 h 99"/>
                  <a:gd name="T70" fmla="*/ 13 w 98"/>
                  <a:gd name="T71" fmla="*/ 37 h 99"/>
                  <a:gd name="T72" fmla="*/ 10 w 98"/>
                  <a:gd name="T73" fmla="*/ 37 h 99"/>
                  <a:gd name="T74" fmla="*/ 6 w 98"/>
                  <a:gd name="T75" fmla="*/ 38 h 99"/>
                  <a:gd name="T76" fmla="*/ 6 w 98"/>
                  <a:gd name="T77" fmla="*/ 41 h 99"/>
                  <a:gd name="T78" fmla="*/ 7 w 98"/>
                  <a:gd name="T79" fmla="*/ 45 h 99"/>
                  <a:gd name="T80" fmla="*/ 7 w 98"/>
                  <a:gd name="T81" fmla="*/ 48 h 99"/>
                  <a:gd name="T82" fmla="*/ 3 w 98"/>
                  <a:gd name="T83" fmla="*/ 54 h 99"/>
                  <a:gd name="T84" fmla="*/ 3 w 98"/>
                  <a:gd name="T85" fmla="*/ 56 h 99"/>
                  <a:gd name="T86" fmla="*/ 2 w 98"/>
                  <a:gd name="T87" fmla="*/ 66 h 99"/>
                  <a:gd name="T88" fmla="*/ 2 w 98"/>
                  <a:gd name="T89" fmla="*/ 68 h 99"/>
                  <a:gd name="T90" fmla="*/ 2 w 98"/>
                  <a:gd name="T91" fmla="*/ 69 h 99"/>
                  <a:gd name="T92" fmla="*/ 6 w 98"/>
                  <a:gd name="T93" fmla="*/ 72 h 99"/>
                  <a:gd name="T94" fmla="*/ 17 w 98"/>
                  <a:gd name="T95" fmla="*/ 81 h 99"/>
                  <a:gd name="T96" fmla="*/ 19 w 98"/>
                  <a:gd name="T97" fmla="*/ 85 h 99"/>
                  <a:gd name="T98" fmla="*/ 14 w 98"/>
                  <a:gd name="T99" fmla="*/ 99 h 99"/>
                  <a:gd name="T100" fmla="*/ 23 w 98"/>
                  <a:gd name="T101" fmla="*/ 99 h 99"/>
                  <a:gd name="T102" fmla="*/ 47 w 98"/>
                  <a:gd name="T103" fmla="*/ 92 h 99"/>
                  <a:gd name="T104" fmla="*/ 61 w 98"/>
                  <a:gd name="T105" fmla="*/ 89 h 99"/>
                  <a:gd name="T106" fmla="*/ 78 w 98"/>
                  <a:gd name="T107" fmla="*/ 89 h 99"/>
                  <a:gd name="T108" fmla="*/ 92 w 98"/>
                  <a:gd name="T109" fmla="*/ 92 h 99"/>
                  <a:gd name="T110" fmla="*/ 92 w 98"/>
                  <a:gd name="T111" fmla="*/ 8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8" h="99">
                    <a:moveTo>
                      <a:pt x="92" y="83"/>
                    </a:moveTo>
                    <a:lnTo>
                      <a:pt x="92" y="83"/>
                    </a:lnTo>
                    <a:lnTo>
                      <a:pt x="88" y="75"/>
                    </a:lnTo>
                    <a:lnTo>
                      <a:pt x="85" y="65"/>
                    </a:lnTo>
                    <a:lnTo>
                      <a:pt x="85" y="65"/>
                    </a:lnTo>
                    <a:lnTo>
                      <a:pt x="90" y="58"/>
                    </a:lnTo>
                    <a:lnTo>
                      <a:pt x="91" y="54"/>
                    </a:lnTo>
                    <a:lnTo>
                      <a:pt x="92" y="49"/>
                    </a:lnTo>
                    <a:lnTo>
                      <a:pt x="92" y="49"/>
                    </a:lnTo>
                    <a:lnTo>
                      <a:pt x="92" y="47"/>
                    </a:lnTo>
                    <a:lnTo>
                      <a:pt x="95" y="45"/>
                    </a:lnTo>
                    <a:lnTo>
                      <a:pt x="97" y="42"/>
                    </a:lnTo>
                    <a:lnTo>
                      <a:pt x="98" y="39"/>
                    </a:lnTo>
                    <a:lnTo>
                      <a:pt x="98" y="39"/>
                    </a:lnTo>
                    <a:lnTo>
                      <a:pt x="97" y="30"/>
                    </a:lnTo>
                    <a:lnTo>
                      <a:pt x="95" y="22"/>
                    </a:lnTo>
                    <a:lnTo>
                      <a:pt x="92" y="14"/>
                    </a:lnTo>
                    <a:lnTo>
                      <a:pt x="92" y="14"/>
                    </a:lnTo>
                    <a:lnTo>
                      <a:pt x="90" y="13"/>
                    </a:lnTo>
                    <a:lnTo>
                      <a:pt x="90" y="13"/>
                    </a:lnTo>
                    <a:lnTo>
                      <a:pt x="85" y="11"/>
                    </a:lnTo>
                    <a:lnTo>
                      <a:pt x="81" y="11"/>
                    </a:lnTo>
                    <a:lnTo>
                      <a:pt x="75" y="13"/>
                    </a:lnTo>
                    <a:lnTo>
                      <a:pt x="70" y="15"/>
                    </a:lnTo>
                    <a:lnTo>
                      <a:pt x="70" y="15"/>
                    </a:lnTo>
                    <a:lnTo>
                      <a:pt x="68" y="17"/>
                    </a:lnTo>
                    <a:lnTo>
                      <a:pt x="67" y="17"/>
                    </a:lnTo>
                    <a:lnTo>
                      <a:pt x="63" y="15"/>
                    </a:lnTo>
                    <a:lnTo>
                      <a:pt x="58" y="11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4" y="7"/>
                    </a:lnTo>
                    <a:lnTo>
                      <a:pt x="51" y="4"/>
                    </a:lnTo>
                    <a:lnTo>
                      <a:pt x="47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1" y="7"/>
                    </a:lnTo>
                    <a:lnTo>
                      <a:pt x="39" y="7"/>
                    </a:lnTo>
                    <a:lnTo>
                      <a:pt x="39" y="5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31" y="1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9" y="7"/>
                    </a:lnTo>
                    <a:lnTo>
                      <a:pt x="26" y="8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2" y="7"/>
                    </a:lnTo>
                    <a:lnTo>
                      <a:pt x="10" y="8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6" y="14"/>
                    </a:lnTo>
                    <a:lnTo>
                      <a:pt x="6" y="18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2" y="30"/>
                    </a:lnTo>
                    <a:lnTo>
                      <a:pt x="13" y="32"/>
                    </a:lnTo>
                    <a:lnTo>
                      <a:pt x="14" y="35"/>
                    </a:lnTo>
                    <a:lnTo>
                      <a:pt x="13" y="37"/>
                    </a:lnTo>
                    <a:lnTo>
                      <a:pt x="13" y="37"/>
                    </a:lnTo>
                    <a:lnTo>
                      <a:pt x="12" y="38"/>
                    </a:lnTo>
                    <a:lnTo>
                      <a:pt x="10" y="37"/>
                    </a:lnTo>
                    <a:lnTo>
                      <a:pt x="7" y="37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6" y="41"/>
                    </a:lnTo>
                    <a:lnTo>
                      <a:pt x="7" y="44"/>
                    </a:lnTo>
                    <a:lnTo>
                      <a:pt x="7" y="45"/>
                    </a:lnTo>
                    <a:lnTo>
                      <a:pt x="7" y="48"/>
                    </a:lnTo>
                    <a:lnTo>
                      <a:pt x="7" y="48"/>
                    </a:lnTo>
                    <a:lnTo>
                      <a:pt x="5" y="51"/>
                    </a:lnTo>
                    <a:lnTo>
                      <a:pt x="3" y="54"/>
                    </a:lnTo>
                    <a:lnTo>
                      <a:pt x="3" y="56"/>
                    </a:lnTo>
                    <a:lnTo>
                      <a:pt x="3" y="56"/>
                    </a:lnTo>
                    <a:lnTo>
                      <a:pt x="3" y="64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0" y="69"/>
                    </a:lnTo>
                    <a:lnTo>
                      <a:pt x="2" y="69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14" y="78"/>
                    </a:lnTo>
                    <a:lnTo>
                      <a:pt x="17" y="81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17" y="90"/>
                    </a:lnTo>
                    <a:lnTo>
                      <a:pt x="14" y="99"/>
                    </a:lnTo>
                    <a:lnTo>
                      <a:pt x="14" y="99"/>
                    </a:lnTo>
                    <a:lnTo>
                      <a:pt x="23" y="99"/>
                    </a:lnTo>
                    <a:lnTo>
                      <a:pt x="34" y="96"/>
                    </a:lnTo>
                    <a:lnTo>
                      <a:pt x="47" y="92"/>
                    </a:lnTo>
                    <a:lnTo>
                      <a:pt x="61" y="89"/>
                    </a:lnTo>
                    <a:lnTo>
                      <a:pt x="61" y="89"/>
                    </a:lnTo>
                    <a:lnTo>
                      <a:pt x="70" y="89"/>
                    </a:lnTo>
                    <a:lnTo>
                      <a:pt x="78" y="89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86"/>
                    </a:lnTo>
                    <a:lnTo>
                      <a:pt x="92" y="83"/>
                    </a:lnTo>
                    <a:lnTo>
                      <a:pt x="92" y="8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4" name="Freeform 28"/>
              <p:cNvSpPr/>
              <p:nvPr/>
            </p:nvSpPr>
            <p:spPr bwMode="auto">
              <a:xfrm>
                <a:off x="5549111" y="4382929"/>
                <a:ext cx="122990" cy="186296"/>
              </a:xfrm>
              <a:custGeom>
                <a:avLst/>
                <a:gdLst>
                  <a:gd name="T0" fmla="*/ 59 w 68"/>
                  <a:gd name="T1" fmla="*/ 42 h 103"/>
                  <a:gd name="T2" fmla="*/ 59 w 68"/>
                  <a:gd name="T3" fmla="*/ 42 h 103"/>
                  <a:gd name="T4" fmla="*/ 57 w 68"/>
                  <a:gd name="T5" fmla="*/ 37 h 103"/>
                  <a:gd name="T6" fmla="*/ 57 w 68"/>
                  <a:gd name="T7" fmla="*/ 31 h 103"/>
                  <a:gd name="T8" fmla="*/ 59 w 68"/>
                  <a:gd name="T9" fmla="*/ 20 h 103"/>
                  <a:gd name="T10" fmla="*/ 59 w 68"/>
                  <a:gd name="T11" fmla="*/ 20 h 103"/>
                  <a:gd name="T12" fmla="*/ 57 w 68"/>
                  <a:gd name="T13" fmla="*/ 14 h 103"/>
                  <a:gd name="T14" fmla="*/ 54 w 68"/>
                  <a:gd name="T15" fmla="*/ 10 h 103"/>
                  <a:gd name="T16" fmla="*/ 54 w 68"/>
                  <a:gd name="T17" fmla="*/ 10 h 103"/>
                  <a:gd name="T18" fmla="*/ 53 w 68"/>
                  <a:gd name="T19" fmla="*/ 7 h 103"/>
                  <a:gd name="T20" fmla="*/ 51 w 68"/>
                  <a:gd name="T21" fmla="*/ 0 h 103"/>
                  <a:gd name="T22" fmla="*/ 51 w 68"/>
                  <a:gd name="T23" fmla="*/ 0 h 103"/>
                  <a:gd name="T24" fmla="*/ 50 w 68"/>
                  <a:gd name="T25" fmla="*/ 1 h 103"/>
                  <a:gd name="T26" fmla="*/ 49 w 68"/>
                  <a:gd name="T27" fmla="*/ 2 h 103"/>
                  <a:gd name="T28" fmla="*/ 47 w 68"/>
                  <a:gd name="T29" fmla="*/ 4 h 103"/>
                  <a:gd name="T30" fmla="*/ 47 w 68"/>
                  <a:gd name="T31" fmla="*/ 4 h 103"/>
                  <a:gd name="T32" fmla="*/ 47 w 68"/>
                  <a:gd name="T33" fmla="*/ 4 h 103"/>
                  <a:gd name="T34" fmla="*/ 40 w 68"/>
                  <a:gd name="T35" fmla="*/ 2 h 103"/>
                  <a:gd name="T36" fmla="*/ 27 w 68"/>
                  <a:gd name="T37" fmla="*/ 1 h 103"/>
                  <a:gd name="T38" fmla="*/ 13 w 68"/>
                  <a:gd name="T39" fmla="*/ 1 h 103"/>
                  <a:gd name="T40" fmla="*/ 9 w 68"/>
                  <a:gd name="T41" fmla="*/ 1 h 103"/>
                  <a:gd name="T42" fmla="*/ 6 w 68"/>
                  <a:gd name="T43" fmla="*/ 2 h 103"/>
                  <a:gd name="T44" fmla="*/ 6 w 68"/>
                  <a:gd name="T45" fmla="*/ 2 h 103"/>
                  <a:gd name="T46" fmla="*/ 6 w 68"/>
                  <a:gd name="T47" fmla="*/ 5 h 103"/>
                  <a:gd name="T48" fmla="*/ 7 w 68"/>
                  <a:gd name="T49" fmla="*/ 11 h 103"/>
                  <a:gd name="T50" fmla="*/ 9 w 68"/>
                  <a:gd name="T51" fmla="*/ 18 h 103"/>
                  <a:gd name="T52" fmla="*/ 9 w 68"/>
                  <a:gd name="T53" fmla="*/ 18 h 103"/>
                  <a:gd name="T54" fmla="*/ 9 w 68"/>
                  <a:gd name="T55" fmla="*/ 21 h 103"/>
                  <a:gd name="T56" fmla="*/ 7 w 68"/>
                  <a:gd name="T57" fmla="*/ 21 h 103"/>
                  <a:gd name="T58" fmla="*/ 7 w 68"/>
                  <a:gd name="T59" fmla="*/ 21 h 103"/>
                  <a:gd name="T60" fmla="*/ 10 w 68"/>
                  <a:gd name="T61" fmla="*/ 29 h 103"/>
                  <a:gd name="T62" fmla="*/ 12 w 68"/>
                  <a:gd name="T63" fmla="*/ 37 h 103"/>
                  <a:gd name="T64" fmla="*/ 13 w 68"/>
                  <a:gd name="T65" fmla="*/ 46 h 103"/>
                  <a:gd name="T66" fmla="*/ 13 w 68"/>
                  <a:gd name="T67" fmla="*/ 46 h 103"/>
                  <a:gd name="T68" fmla="*/ 12 w 68"/>
                  <a:gd name="T69" fmla="*/ 49 h 103"/>
                  <a:gd name="T70" fmla="*/ 10 w 68"/>
                  <a:gd name="T71" fmla="*/ 52 h 103"/>
                  <a:gd name="T72" fmla="*/ 7 w 68"/>
                  <a:gd name="T73" fmla="*/ 54 h 103"/>
                  <a:gd name="T74" fmla="*/ 7 w 68"/>
                  <a:gd name="T75" fmla="*/ 56 h 103"/>
                  <a:gd name="T76" fmla="*/ 7 w 68"/>
                  <a:gd name="T77" fmla="*/ 56 h 103"/>
                  <a:gd name="T78" fmla="*/ 6 w 68"/>
                  <a:gd name="T79" fmla="*/ 61 h 103"/>
                  <a:gd name="T80" fmla="*/ 5 w 68"/>
                  <a:gd name="T81" fmla="*/ 65 h 103"/>
                  <a:gd name="T82" fmla="*/ 0 w 68"/>
                  <a:gd name="T83" fmla="*/ 72 h 103"/>
                  <a:gd name="T84" fmla="*/ 0 w 68"/>
                  <a:gd name="T85" fmla="*/ 72 h 103"/>
                  <a:gd name="T86" fmla="*/ 3 w 68"/>
                  <a:gd name="T87" fmla="*/ 82 h 103"/>
                  <a:gd name="T88" fmla="*/ 7 w 68"/>
                  <a:gd name="T89" fmla="*/ 90 h 103"/>
                  <a:gd name="T90" fmla="*/ 7 w 68"/>
                  <a:gd name="T91" fmla="*/ 90 h 103"/>
                  <a:gd name="T92" fmla="*/ 7 w 68"/>
                  <a:gd name="T93" fmla="*/ 93 h 103"/>
                  <a:gd name="T94" fmla="*/ 7 w 68"/>
                  <a:gd name="T95" fmla="*/ 99 h 103"/>
                  <a:gd name="T96" fmla="*/ 7 w 68"/>
                  <a:gd name="T97" fmla="*/ 99 h 103"/>
                  <a:gd name="T98" fmla="*/ 19 w 68"/>
                  <a:gd name="T99" fmla="*/ 103 h 103"/>
                  <a:gd name="T100" fmla="*/ 19 w 68"/>
                  <a:gd name="T101" fmla="*/ 103 h 103"/>
                  <a:gd name="T102" fmla="*/ 24 w 68"/>
                  <a:gd name="T103" fmla="*/ 102 h 103"/>
                  <a:gd name="T104" fmla="*/ 33 w 68"/>
                  <a:gd name="T105" fmla="*/ 97 h 103"/>
                  <a:gd name="T106" fmla="*/ 50 w 68"/>
                  <a:gd name="T107" fmla="*/ 90 h 103"/>
                  <a:gd name="T108" fmla="*/ 50 w 68"/>
                  <a:gd name="T109" fmla="*/ 90 h 103"/>
                  <a:gd name="T110" fmla="*/ 68 w 68"/>
                  <a:gd name="T111" fmla="*/ 82 h 103"/>
                  <a:gd name="T112" fmla="*/ 68 w 68"/>
                  <a:gd name="T113" fmla="*/ 82 h 103"/>
                  <a:gd name="T114" fmla="*/ 64 w 68"/>
                  <a:gd name="T115" fmla="*/ 73 h 103"/>
                  <a:gd name="T116" fmla="*/ 63 w 68"/>
                  <a:gd name="T117" fmla="*/ 63 h 103"/>
                  <a:gd name="T118" fmla="*/ 63 w 68"/>
                  <a:gd name="T119" fmla="*/ 63 h 103"/>
                  <a:gd name="T120" fmla="*/ 61 w 68"/>
                  <a:gd name="T121" fmla="*/ 52 h 103"/>
                  <a:gd name="T122" fmla="*/ 59 w 68"/>
                  <a:gd name="T123" fmla="*/ 42 h 103"/>
                  <a:gd name="T124" fmla="*/ 59 w 68"/>
                  <a:gd name="T125" fmla="*/ 4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8" h="103">
                    <a:moveTo>
                      <a:pt x="59" y="42"/>
                    </a:moveTo>
                    <a:lnTo>
                      <a:pt x="59" y="42"/>
                    </a:lnTo>
                    <a:lnTo>
                      <a:pt x="57" y="37"/>
                    </a:lnTo>
                    <a:lnTo>
                      <a:pt x="57" y="31"/>
                    </a:lnTo>
                    <a:lnTo>
                      <a:pt x="59" y="20"/>
                    </a:lnTo>
                    <a:lnTo>
                      <a:pt x="59" y="20"/>
                    </a:lnTo>
                    <a:lnTo>
                      <a:pt x="57" y="14"/>
                    </a:lnTo>
                    <a:lnTo>
                      <a:pt x="54" y="10"/>
                    </a:lnTo>
                    <a:lnTo>
                      <a:pt x="54" y="10"/>
                    </a:lnTo>
                    <a:lnTo>
                      <a:pt x="53" y="7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50" y="1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0" y="2"/>
                    </a:lnTo>
                    <a:lnTo>
                      <a:pt x="27" y="1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7" y="11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9" y="21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10" y="29"/>
                    </a:lnTo>
                    <a:lnTo>
                      <a:pt x="12" y="37"/>
                    </a:lnTo>
                    <a:lnTo>
                      <a:pt x="13" y="46"/>
                    </a:lnTo>
                    <a:lnTo>
                      <a:pt x="13" y="46"/>
                    </a:lnTo>
                    <a:lnTo>
                      <a:pt x="12" y="49"/>
                    </a:lnTo>
                    <a:lnTo>
                      <a:pt x="10" y="52"/>
                    </a:lnTo>
                    <a:lnTo>
                      <a:pt x="7" y="54"/>
                    </a:lnTo>
                    <a:lnTo>
                      <a:pt x="7" y="56"/>
                    </a:lnTo>
                    <a:lnTo>
                      <a:pt x="7" y="56"/>
                    </a:lnTo>
                    <a:lnTo>
                      <a:pt x="6" y="61"/>
                    </a:lnTo>
                    <a:lnTo>
                      <a:pt x="5" y="65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3" y="82"/>
                    </a:lnTo>
                    <a:lnTo>
                      <a:pt x="7" y="90"/>
                    </a:lnTo>
                    <a:lnTo>
                      <a:pt x="7" y="90"/>
                    </a:lnTo>
                    <a:lnTo>
                      <a:pt x="7" y="93"/>
                    </a:lnTo>
                    <a:lnTo>
                      <a:pt x="7" y="99"/>
                    </a:lnTo>
                    <a:lnTo>
                      <a:pt x="7" y="99"/>
                    </a:lnTo>
                    <a:lnTo>
                      <a:pt x="19" y="103"/>
                    </a:lnTo>
                    <a:lnTo>
                      <a:pt x="19" y="103"/>
                    </a:lnTo>
                    <a:lnTo>
                      <a:pt x="24" y="102"/>
                    </a:lnTo>
                    <a:lnTo>
                      <a:pt x="33" y="97"/>
                    </a:lnTo>
                    <a:lnTo>
                      <a:pt x="50" y="90"/>
                    </a:lnTo>
                    <a:lnTo>
                      <a:pt x="50" y="90"/>
                    </a:lnTo>
                    <a:lnTo>
                      <a:pt x="68" y="82"/>
                    </a:lnTo>
                    <a:lnTo>
                      <a:pt x="68" y="82"/>
                    </a:lnTo>
                    <a:lnTo>
                      <a:pt x="64" y="73"/>
                    </a:lnTo>
                    <a:lnTo>
                      <a:pt x="63" y="63"/>
                    </a:lnTo>
                    <a:lnTo>
                      <a:pt x="63" y="63"/>
                    </a:lnTo>
                    <a:lnTo>
                      <a:pt x="61" y="52"/>
                    </a:lnTo>
                    <a:lnTo>
                      <a:pt x="59" y="42"/>
                    </a:lnTo>
                    <a:lnTo>
                      <a:pt x="59" y="4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5" name="Freeform 29"/>
              <p:cNvSpPr/>
              <p:nvPr/>
            </p:nvSpPr>
            <p:spPr bwMode="auto">
              <a:xfrm>
                <a:off x="5205461" y="4335902"/>
                <a:ext cx="215234" cy="160974"/>
              </a:xfrm>
              <a:custGeom>
                <a:avLst/>
                <a:gdLst>
                  <a:gd name="T0" fmla="*/ 41 w 119"/>
                  <a:gd name="T1" fmla="*/ 47 h 89"/>
                  <a:gd name="T2" fmla="*/ 47 w 119"/>
                  <a:gd name="T3" fmla="*/ 47 h 89"/>
                  <a:gd name="T4" fmla="*/ 60 w 119"/>
                  <a:gd name="T5" fmla="*/ 44 h 89"/>
                  <a:gd name="T6" fmla="*/ 67 w 119"/>
                  <a:gd name="T7" fmla="*/ 51 h 89"/>
                  <a:gd name="T8" fmla="*/ 73 w 119"/>
                  <a:gd name="T9" fmla="*/ 60 h 89"/>
                  <a:gd name="T10" fmla="*/ 74 w 119"/>
                  <a:gd name="T11" fmla="*/ 70 h 89"/>
                  <a:gd name="T12" fmla="*/ 87 w 119"/>
                  <a:gd name="T13" fmla="*/ 68 h 89"/>
                  <a:gd name="T14" fmla="*/ 90 w 119"/>
                  <a:gd name="T15" fmla="*/ 74 h 89"/>
                  <a:gd name="T16" fmla="*/ 91 w 119"/>
                  <a:gd name="T17" fmla="*/ 82 h 89"/>
                  <a:gd name="T18" fmla="*/ 97 w 119"/>
                  <a:gd name="T19" fmla="*/ 89 h 89"/>
                  <a:gd name="T20" fmla="*/ 102 w 119"/>
                  <a:gd name="T21" fmla="*/ 82 h 89"/>
                  <a:gd name="T22" fmla="*/ 105 w 119"/>
                  <a:gd name="T23" fmla="*/ 82 h 89"/>
                  <a:gd name="T24" fmla="*/ 108 w 119"/>
                  <a:gd name="T25" fmla="*/ 85 h 89"/>
                  <a:gd name="T26" fmla="*/ 112 w 119"/>
                  <a:gd name="T27" fmla="*/ 81 h 89"/>
                  <a:gd name="T28" fmla="*/ 111 w 119"/>
                  <a:gd name="T29" fmla="*/ 74 h 89"/>
                  <a:gd name="T30" fmla="*/ 112 w 119"/>
                  <a:gd name="T31" fmla="*/ 70 h 89"/>
                  <a:gd name="T32" fmla="*/ 118 w 119"/>
                  <a:gd name="T33" fmla="*/ 70 h 89"/>
                  <a:gd name="T34" fmla="*/ 118 w 119"/>
                  <a:gd name="T35" fmla="*/ 65 h 89"/>
                  <a:gd name="T36" fmla="*/ 115 w 119"/>
                  <a:gd name="T37" fmla="*/ 60 h 89"/>
                  <a:gd name="T38" fmla="*/ 112 w 119"/>
                  <a:gd name="T39" fmla="*/ 53 h 89"/>
                  <a:gd name="T40" fmla="*/ 111 w 119"/>
                  <a:gd name="T41" fmla="*/ 47 h 89"/>
                  <a:gd name="T42" fmla="*/ 111 w 119"/>
                  <a:gd name="T43" fmla="*/ 37 h 89"/>
                  <a:gd name="T44" fmla="*/ 110 w 119"/>
                  <a:gd name="T45" fmla="*/ 31 h 89"/>
                  <a:gd name="T46" fmla="*/ 107 w 119"/>
                  <a:gd name="T47" fmla="*/ 28 h 89"/>
                  <a:gd name="T48" fmla="*/ 105 w 119"/>
                  <a:gd name="T49" fmla="*/ 24 h 89"/>
                  <a:gd name="T50" fmla="*/ 108 w 119"/>
                  <a:gd name="T51" fmla="*/ 23 h 89"/>
                  <a:gd name="T52" fmla="*/ 102 w 119"/>
                  <a:gd name="T53" fmla="*/ 17 h 89"/>
                  <a:gd name="T54" fmla="*/ 98 w 119"/>
                  <a:gd name="T55" fmla="*/ 9 h 89"/>
                  <a:gd name="T56" fmla="*/ 95 w 119"/>
                  <a:gd name="T57" fmla="*/ 3 h 89"/>
                  <a:gd name="T58" fmla="*/ 87 w 119"/>
                  <a:gd name="T59" fmla="*/ 10 h 89"/>
                  <a:gd name="T60" fmla="*/ 78 w 119"/>
                  <a:gd name="T61" fmla="*/ 9 h 89"/>
                  <a:gd name="T62" fmla="*/ 73 w 119"/>
                  <a:gd name="T63" fmla="*/ 10 h 89"/>
                  <a:gd name="T64" fmla="*/ 68 w 119"/>
                  <a:gd name="T65" fmla="*/ 11 h 89"/>
                  <a:gd name="T66" fmla="*/ 64 w 119"/>
                  <a:gd name="T67" fmla="*/ 11 h 89"/>
                  <a:gd name="T68" fmla="*/ 58 w 119"/>
                  <a:gd name="T69" fmla="*/ 7 h 89"/>
                  <a:gd name="T70" fmla="*/ 60 w 119"/>
                  <a:gd name="T71" fmla="*/ 6 h 89"/>
                  <a:gd name="T72" fmla="*/ 50 w 119"/>
                  <a:gd name="T73" fmla="*/ 7 h 89"/>
                  <a:gd name="T74" fmla="*/ 34 w 119"/>
                  <a:gd name="T75" fmla="*/ 4 h 89"/>
                  <a:gd name="T76" fmla="*/ 29 w 119"/>
                  <a:gd name="T77" fmla="*/ 2 h 89"/>
                  <a:gd name="T78" fmla="*/ 23 w 119"/>
                  <a:gd name="T79" fmla="*/ 3 h 89"/>
                  <a:gd name="T80" fmla="*/ 19 w 119"/>
                  <a:gd name="T81" fmla="*/ 7 h 89"/>
                  <a:gd name="T82" fmla="*/ 20 w 119"/>
                  <a:gd name="T83" fmla="*/ 14 h 89"/>
                  <a:gd name="T84" fmla="*/ 16 w 119"/>
                  <a:gd name="T85" fmla="*/ 17 h 89"/>
                  <a:gd name="T86" fmla="*/ 12 w 119"/>
                  <a:gd name="T87" fmla="*/ 17 h 89"/>
                  <a:gd name="T88" fmla="*/ 2 w 119"/>
                  <a:gd name="T89" fmla="*/ 24 h 89"/>
                  <a:gd name="T90" fmla="*/ 3 w 119"/>
                  <a:gd name="T91" fmla="*/ 30 h 89"/>
                  <a:gd name="T92" fmla="*/ 12 w 119"/>
                  <a:gd name="T93" fmla="*/ 41 h 89"/>
                  <a:gd name="T94" fmla="*/ 26 w 119"/>
                  <a:gd name="T95" fmla="*/ 54 h 89"/>
                  <a:gd name="T96" fmla="*/ 36 w 119"/>
                  <a:gd name="T97" fmla="*/ 54 h 89"/>
                  <a:gd name="T98" fmla="*/ 40 w 119"/>
                  <a:gd name="T99" fmla="*/ 48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9" h="89">
                    <a:moveTo>
                      <a:pt x="40" y="48"/>
                    </a:moveTo>
                    <a:lnTo>
                      <a:pt x="40" y="48"/>
                    </a:lnTo>
                    <a:lnTo>
                      <a:pt x="41" y="47"/>
                    </a:lnTo>
                    <a:lnTo>
                      <a:pt x="43" y="46"/>
                    </a:lnTo>
                    <a:lnTo>
                      <a:pt x="47" y="47"/>
                    </a:lnTo>
                    <a:lnTo>
                      <a:pt x="47" y="47"/>
                    </a:lnTo>
                    <a:lnTo>
                      <a:pt x="50" y="47"/>
                    </a:lnTo>
                    <a:lnTo>
                      <a:pt x="54" y="46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3" y="46"/>
                    </a:lnTo>
                    <a:lnTo>
                      <a:pt x="67" y="51"/>
                    </a:lnTo>
                    <a:lnTo>
                      <a:pt x="71" y="55"/>
                    </a:lnTo>
                    <a:lnTo>
                      <a:pt x="73" y="60"/>
                    </a:lnTo>
                    <a:lnTo>
                      <a:pt x="73" y="60"/>
                    </a:lnTo>
                    <a:lnTo>
                      <a:pt x="73" y="65"/>
                    </a:lnTo>
                    <a:lnTo>
                      <a:pt x="74" y="70"/>
                    </a:lnTo>
                    <a:lnTo>
                      <a:pt x="74" y="70"/>
                    </a:lnTo>
                    <a:lnTo>
                      <a:pt x="75" y="71"/>
                    </a:lnTo>
                    <a:lnTo>
                      <a:pt x="75" y="71"/>
                    </a:lnTo>
                    <a:lnTo>
                      <a:pt x="87" y="68"/>
                    </a:lnTo>
                    <a:lnTo>
                      <a:pt x="87" y="68"/>
                    </a:lnTo>
                    <a:lnTo>
                      <a:pt x="88" y="70"/>
                    </a:lnTo>
                    <a:lnTo>
                      <a:pt x="90" y="74"/>
                    </a:lnTo>
                    <a:lnTo>
                      <a:pt x="91" y="78"/>
                    </a:lnTo>
                    <a:lnTo>
                      <a:pt x="91" y="82"/>
                    </a:lnTo>
                    <a:lnTo>
                      <a:pt x="91" y="82"/>
                    </a:lnTo>
                    <a:lnTo>
                      <a:pt x="91" y="85"/>
                    </a:lnTo>
                    <a:lnTo>
                      <a:pt x="94" y="88"/>
                    </a:lnTo>
                    <a:lnTo>
                      <a:pt x="97" y="89"/>
                    </a:lnTo>
                    <a:lnTo>
                      <a:pt x="98" y="88"/>
                    </a:lnTo>
                    <a:lnTo>
                      <a:pt x="98" y="88"/>
                    </a:lnTo>
                    <a:lnTo>
                      <a:pt x="102" y="82"/>
                    </a:lnTo>
                    <a:lnTo>
                      <a:pt x="104" y="82"/>
                    </a:lnTo>
                    <a:lnTo>
                      <a:pt x="105" y="82"/>
                    </a:lnTo>
                    <a:lnTo>
                      <a:pt x="105" y="82"/>
                    </a:lnTo>
                    <a:lnTo>
                      <a:pt x="107" y="84"/>
                    </a:lnTo>
                    <a:lnTo>
                      <a:pt x="108" y="85"/>
                    </a:lnTo>
                    <a:lnTo>
                      <a:pt x="108" y="85"/>
                    </a:lnTo>
                    <a:lnTo>
                      <a:pt x="110" y="82"/>
                    </a:lnTo>
                    <a:lnTo>
                      <a:pt x="112" y="81"/>
                    </a:lnTo>
                    <a:lnTo>
                      <a:pt x="112" y="81"/>
                    </a:lnTo>
                    <a:lnTo>
                      <a:pt x="112" y="78"/>
                    </a:lnTo>
                    <a:lnTo>
                      <a:pt x="112" y="77"/>
                    </a:lnTo>
                    <a:lnTo>
                      <a:pt x="111" y="74"/>
                    </a:lnTo>
                    <a:lnTo>
                      <a:pt x="111" y="71"/>
                    </a:lnTo>
                    <a:lnTo>
                      <a:pt x="111" y="71"/>
                    </a:lnTo>
                    <a:lnTo>
                      <a:pt x="112" y="70"/>
                    </a:lnTo>
                    <a:lnTo>
                      <a:pt x="115" y="70"/>
                    </a:lnTo>
                    <a:lnTo>
                      <a:pt x="117" y="71"/>
                    </a:lnTo>
                    <a:lnTo>
                      <a:pt x="118" y="70"/>
                    </a:lnTo>
                    <a:lnTo>
                      <a:pt x="118" y="70"/>
                    </a:lnTo>
                    <a:lnTo>
                      <a:pt x="119" y="68"/>
                    </a:lnTo>
                    <a:lnTo>
                      <a:pt x="118" y="65"/>
                    </a:lnTo>
                    <a:lnTo>
                      <a:pt x="117" y="63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5" y="57"/>
                    </a:lnTo>
                    <a:lnTo>
                      <a:pt x="115" y="54"/>
                    </a:lnTo>
                    <a:lnTo>
                      <a:pt x="112" y="53"/>
                    </a:lnTo>
                    <a:lnTo>
                      <a:pt x="112" y="53"/>
                    </a:lnTo>
                    <a:lnTo>
                      <a:pt x="111" y="51"/>
                    </a:lnTo>
                    <a:lnTo>
                      <a:pt x="111" y="47"/>
                    </a:lnTo>
                    <a:lnTo>
                      <a:pt x="112" y="40"/>
                    </a:lnTo>
                    <a:lnTo>
                      <a:pt x="112" y="40"/>
                    </a:lnTo>
                    <a:lnTo>
                      <a:pt x="111" y="37"/>
                    </a:lnTo>
                    <a:lnTo>
                      <a:pt x="111" y="37"/>
                    </a:lnTo>
                    <a:lnTo>
                      <a:pt x="110" y="36"/>
                    </a:lnTo>
                    <a:lnTo>
                      <a:pt x="110" y="31"/>
                    </a:lnTo>
                    <a:lnTo>
                      <a:pt x="108" y="30"/>
                    </a:lnTo>
                    <a:lnTo>
                      <a:pt x="107" y="28"/>
                    </a:lnTo>
                    <a:lnTo>
                      <a:pt x="107" y="28"/>
                    </a:lnTo>
                    <a:lnTo>
                      <a:pt x="105" y="28"/>
                    </a:lnTo>
                    <a:lnTo>
                      <a:pt x="105" y="26"/>
                    </a:lnTo>
                    <a:lnTo>
                      <a:pt x="105" y="24"/>
                    </a:lnTo>
                    <a:lnTo>
                      <a:pt x="107" y="23"/>
                    </a:lnTo>
                    <a:lnTo>
                      <a:pt x="107" y="23"/>
                    </a:lnTo>
                    <a:lnTo>
                      <a:pt x="108" y="23"/>
                    </a:lnTo>
                    <a:lnTo>
                      <a:pt x="107" y="21"/>
                    </a:lnTo>
                    <a:lnTo>
                      <a:pt x="105" y="20"/>
                    </a:lnTo>
                    <a:lnTo>
                      <a:pt x="102" y="17"/>
                    </a:lnTo>
                    <a:lnTo>
                      <a:pt x="101" y="16"/>
                    </a:lnTo>
                    <a:lnTo>
                      <a:pt x="101" y="16"/>
                    </a:lnTo>
                    <a:lnTo>
                      <a:pt x="98" y="9"/>
                    </a:lnTo>
                    <a:lnTo>
                      <a:pt x="97" y="6"/>
                    </a:lnTo>
                    <a:lnTo>
                      <a:pt x="95" y="3"/>
                    </a:lnTo>
                    <a:lnTo>
                      <a:pt x="95" y="3"/>
                    </a:lnTo>
                    <a:lnTo>
                      <a:pt x="92" y="4"/>
                    </a:lnTo>
                    <a:lnTo>
                      <a:pt x="90" y="7"/>
                    </a:lnTo>
                    <a:lnTo>
                      <a:pt x="87" y="10"/>
                    </a:lnTo>
                    <a:lnTo>
                      <a:pt x="84" y="11"/>
                    </a:lnTo>
                    <a:lnTo>
                      <a:pt x="84" y="11"/>
                    </a:lnTo>
                    <a:lnTo>
                      <a:pt x="78" y="9"/>
                    </a:lnTo>
                    <a:lnTo>
                      <a:pt x="75" y="9"/>
                    </a:lnTo>
                    <a:lnTo>
                      <a:pt x="74" y="9"/>
                    </a:lnTo>
                    <a:lnTo>
                      <a:pt x="73" y="10"/>
                    </a:lnTo>
                    <a:lnTo>
                      <a:pt x="73" y="10"/>
                    </a:lnTo>
                    <a:lnTo>
                      <a:pt x="71" y="13"/>
                    </a:lnTo>
                    <a:lnTo>
                      <a:pt x="68" y="11"/>
                    </a:lnTo>
                    <a:lnTo>
                      <a:pt x="66" y="11"/>
                    </a:lnTo>
                    <a:lnTo>
                      <a:pt x="64" y="11"/>
                    </a:lnTo>
                    <a:lnTo>
                      <a:pt x="64" y="11"/>
                    </a:lnTo>
                    <a:lnTo>
                      <a:pt x="61" y="13"/>
                    </a:lnTo>
                    <a:lnTo>
                      <a:pt x="60" y="11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50" y="7"/>
                    </a:lnTo>
                    <a:lnTo>
                      <a:pt x="43" y="7"/>
                    </a:lnTo>
                    <a:lnTo>
                      <a:pt x="37" y="6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1" y="3"/>
                    </a:lnTo>
                    <a:lnTo>
                      <a:pt x="29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3"/>
                    </a:lnTo>
                    <a:lnTo>
                      <a:pt x="22" y="6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7" y="9"/>
                    </a:lnTo>
                    <a:lnTo>
                      <a:pt x="19" y="11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19" y="17"/>
                    </a:lnTo>
                    <a:lnTo>
                      <a:pt x="16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2" y="17"/>
                    </a:lnTo>
                    <a:lnTo>
                      <a:pt x="9" y="20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3" y="30"/>
                    </a:lnTo>
                    <a:lnTo>
                      <a:pt x="5" y="34"/>
                    </a:lnTo>
                    <a:lnTo>
                      <a:pt x="7" y="37"/>
                    </a:lnTo>
                    <a:lnTo>
                      <a:pt x="12" y="41"/>
                    </a:lnTo>
                    <a:lnTo>
                      <a:pt x="12" y="41"/>
                    </a:lnTo>
                    <a:lnTo>
                      <a:pt x="20" y="48"/>
                    </a:lnTo>
                    <a:lnTo>
                      <a:pt x="26" y="54"/>
                    </a:lnTo>
                    <a:lnTo>
                      <a:pt x="29" y="60"/>
                    </a:lnTo>
                    <a:lnTo>
                      <a:pt x="29" y="60"/>
                    </a:lnTo>
                    <a:lnTo>
                      <a:pt x="36" y="54"/>
                    </a:lnTo>
                    <a:lnTo>
                      <a:pt x="39" y="51"/>
                    </a:lnTo>
                    <a:lnTo>
                      <a:pt x="40" y="48"/>
                    </a:lnTo>
                    <a:lnTo>
                      <a:pt x="40" y="4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6" name="Freeform 30"/>
              <p:cNvSpPr/>
              <p:nvPr/>
            </p:nvSpPr>
            <p:spPr bwMode="auto">
              <a:xfrm>
                <a:off x="5308556" y="4458893"/>
                <a:ext cx="121182" cy="115756"/>
              </a:xfrm>
              <a:custGeom>
                <a:avLst/>
                <a:gdLst>
                  <a:gd name="T0" fmla="*/ 54 w 67"/>
                  <a:gd name="T1" fmla="*/ 37 h 64"/>
                  <a:gd name="T2" fmla="*/ 54 w 67"/>
                  <a:gd name="T3" fmla="*/ 37 h 64"/>
                  <a:gd name="T4" fmla="*/ 50 w 67"/>
                  <a:gd name="T5" fmla="*/ 34 h 64"/>
                  <a:gd name="T6" fmla="*/ 48 w 67"/>
                  <a:gd name="T7" fmla="*/ 34 h 64"/>
                  <a:gd name="T8" fmla="*/ 50 w 67"/>
                  <a:gd name="T9" fmla="*/ 33 h 64"/>
                  <a:gd name="T10" fmla="*/ 50 w 67"/>
                  <a:gd name="T11" fmla="*/ 33 h 64"/>
                  <a:gd name="T12" fmla="*/ 50 w 67"/>
                  <a:gd name="T13" fmla="*/ 31 h 64"/>
                  <a:gd name="T14" fmla="*/ 51 w 67"/>
                  <a:gd name="T15" fmla="*/ 29 h 64"/>
                  <a:gd name="T16" fmla="*/ 51 w 67"/>
                  <a:gd name="T17" fmla="*/ 21 h 64"/>
                  <a:gd name="T18" fmla="*/ 51 w 67"/>
                  <a:gd name="T19" fmla="*/ 21 h 64"/>
                  <a:gd name="T20" fmla="*/ 51 w 67"/>
                  <a:gd name="T21" fmla="*/ 17 h 64"/>
                  <a:gd name="T22" fmla="*/ 51 w 67"/>
                  <a:gd name="T23" fmla="*/ 17 h 64"/>
                  <a:gd name="T24" fmla="*/ 50 w 67"/>
                  <a:gd name="T25" fmla="*/ 16 h 64"/>
                  <a:gd name="T26" fmla="*/ 48 w 67"/>
                  <a:gd name="T27" fmla="*/ 14 h 64"/>
                  <a:gd name="T28" fmla="*/ 48 w 67"/>
                  <a:gd name="T29" fmla="*/ 14 h 64"/>
                  <a:gd name="T30" fmla="*/ 47 w 67"/>
                  <a:gd name="T31" fmla="*/ 14 h 64"/>
                  <a:gd name="T32" fmla="*/ 45 w 67"/>
                  <a:gd name="T33" fmla="*/ 14 h 64"/>
                  <a:gd name="T34" fmla="*/ 41 w 67"/>
                  <a:gd name="T35" fmla="*/ 20 h 64"/>
                  <a:gd name="T36" fmla="*/ 41 w 67"/>
                  <a:gd name="T37" fmla="*/ 20 h 64"/>
                  <a:gd name="T38" fmla="*/ 40 w 67"/>
                  <a:gd name="T39" fmla="*/ 21 h 64"/>
                  <a:gd name="T40" fmla="*/ 37 w 67"/>
                  <a:gd name="T41" fmla="*/ 20 h 64"/>
                  <a:gd name="T42" fmla="*/ 34 w 67"/>
                  <a:gd name="T43" fmla="*/ 17 h 64"/>
                  <a:gd name="T44" fmla="*/ 34 w 67"/>
                  <a:gd name="T45" fmla="*/ 14 h 64"/>
                  <a:gd name="T46" fmla="*/ 34 w 67"/>
                  <a:gd name="T47" fmla="*/ 14 h 64"/>
                  <a:gd name="T48" fmla="*/ 34 w 67"/>
                  <a:gd name="T49" fmla="*/ 10 h 64"/>
                  <a:gd name="T50" fmla="*/ 33 w 67"/>
                  <a:gd name="T51" fmla="*/ 6 h 64"/>
                  <a:gd name="T52" fmla="*/ 31 w 67"/>
                  <a:gd name="T53" fmla="*/ 2 h 64"/>
                  <a:gd name="T54" fmla="*/ 30 w 67"/>
                  <a:gd name="T55" fmla="*/ 0 h 64"/>
                  <a:gd name="T56" fmla="*/ 30 w 67"/>
                  <a:gd name="T57" fmla="*/ 0 h 64"/>
                  <a:gd name="T58" fmla="*/ 18 w 67"/>
                  <a:gd name="T59" fmla="*/ 3 h 64"/>
                  <a:gd name="T60" fmla="*/ 18 w 67"/>
                  <a:gd name="T61" fmla="*/ 3 h 64"/>
                  <a:gd name="T62" fmla="*/ 17 w 67"/>
                  <a:gd name="T63" fmla="*/ 7 h 64"/>
                  <a:gd name="T64" fmla="*/ 17 w 67"/>
                  <a:gd name="T65" fmla="*/ 10 h 64"/>
                  <a:gd name="T66" fmla="*/ 17 w 67"/>
                  <a:gd name="T67" fmla="*/ 10 h 64"/>
                  <a:gd name="T68" fmla="*/ 14 w 67"/>
                  <a:gd name="T69" fmla="*/ 13 h 64"/>
                  <a:gd name="T70" fmla="*/ 11 w 67"/>
                  <a:gd name="T71" fmla="*/ 16 h 64"/>
                  <a:gd name="T72" fmla="*/ 4 w 67"/>
                  <a:gd name="T73" fmla="*/ 21 h 64"/>
                  <a:gd name="T74" fmla="*/ 4 w 67"/>
                  <a:gd name="T75" fmla="*/ 21 h 64"/>
                  <a:gd name="T76" fmla="*/ 0 w 67"/>
                  <a:gd name="T77" fmla="*/ 27 h 64"/>
                  <a:gd name="T78" fmla="*/ 0 w 67"/>
                  <a:gd name="T79" fmla="*/ 27 h 64"/>
                  <a:gd name="T80" fmla="*/ 21 w 67"/>
                  <a:gd name="T81" fmla="*/ 41 h 64"/>
                  <a:gd name="T82" fmla="*/ 21 w 67"/>
                  <a:gd name="T83" fmla="*/ 41 h 64"/>
                  <a:gd name="T84" fmla="*/ 41 w 67"/>
                  <a:gd name="T85" fmla="*/ 54 h 64"/>
                  <a:gd name="T86" fmla="*/ 51 w 67"/>
                  <a:gd name="T87" fmla="*/ 60 h 64"/>
                  <a:gd name="T88" fmla="*/ 58 w 67"/>
                  <a:gd name="T89" fmla="*/ 64 h 64"/>
                  <a:gd name="T90" fmla="*/ 58 w 67"/>
                  <a:gd name="T91" fmla="*/ 64 h 64"/>
                  <a:gd name="T92" fmla="*/ 62 w 67"/>
                  <a:gd name="T93" fmla="*/ 64 h 64"/>
                  <a:gd name="T94" fmla="*/ 62 w 67"/>
                  <a:gd name="T95" fmla="*/ 64 h 64"/>
                  <a:gd name="T96" fmla="*/ 65 w 67"/>
                  <a:gd name="T97" fmla="*/ 55 h 64"/>
                  <a:gd name="T98" fmla="*/ 67 w 67"/>
                  <a:gd name="T99" fmla="*/ 50 h 64"/>
                  <a:gd name="T100" fmla="*/ 67 w 67"/>
                  <a:gd name="T101" fmla="*/ 50 h 64"/>
                  <a:gd name="T102" fmla="*/ 65 w 67"/>
                  <a:gd name="T103" fmla="*/ 46 h 64"/>
                  <a:gd name="T104" fmla="*/ 62 w 67"/>
                  <a:gd name="T105" fmla="*/ 43 h 64"/>
                  <a:gd name="T106" fmla="*/ 54 w 67"/>
                  <a:gd name="T107" fmla="*/ 37 h 64"/>
                  <a:gd name="T108" fmla="*/ 54 w 67"/>
                  <a:gd name="T109" fmla="*/ 3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4">
                    <a:moveTo>
                      <a:pt x="54" y="37"/>
                    </a:moveTo>
                    <a:lnTo>
                      <a:pt x="54" y="37"/>
                    </a:lnTo>
                    <a:lnTo>
                      <a:pt x="50" y="34"/>
                    </a:lnTo>
                    <a:lnTo>
                      <a:pt x="48" y="34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50" y="31"/>
                    </a:lnTo>
                    <a:lnTo>
                      <a:pt x="51" y="29"/>
                    </a:lnTo>
                    <a:lnTo>
                      <a:pt x="51" y="21"/>
                    </a:lnTo>
                    <a:lnTo>
                      <a:pt x="51" y="21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0" y="16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7" y="14"/>
                    </a:lnTo>
                    <a:lnTo>
                      <a:pt x="45" y="14"/>
                    </a:lnTo>
                    <a:lnTo>
                      <a:pt x="41" y="20"/>
                    </a:lnTo>
                    <a:lnTo>
                      <a:pt x="41" y="20"/>
                    </a:lnTo>
                    <a:lnTo>
                      <a:pt x="40" y="21"/>
                    </a:lnTo>
                    <a:lnTo>
                      <a:pt x="37" y="20"/>
                    </a:lnTo>
                    <a:lnTo>
                      <a:pt x="34" y="17"/>
                    </a:lnTo>
                    <a:lnTo>
                      <a:pt x="34" y="14"/>
                    </a:lnTo>
                    <a:lnTo>
                      <a:pt x="34" y="14"/>
                    </a:lnTo>
                    <a:lnTo>
                      <a:pt x="34" y="10"/>
                    </a:lnTo>
                    <a:lnTo>
                      <a:pt x="33" y="6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4" y="13"/>
                    </a:lnTo>
                    <a:lnTo>
                      <a:pt x="11" y="16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21" y="41"/>
                    </a:lnTo>
                    <a:lnTo>
                      <a:pt x="21" y="41"/>
                    </a:lnTo>
                    <a:lnTo>
                      <a:pt x="41" y="54"/>
                    </a:lnTo>
                    <a:lnTo>
                      <a:pt x="51" y="60"/>
                    </a:lnTo>
                    <a:lnTo>
                      <a:pt x="58" y="64"/>
                    </a:lnTo>
                    <a:lnTo>
                      <a:pt x="58" y="64"/>
                    </a:lnTo>
                    <a:lnTo>
                      <a:pt x="62" y="64"/>
                    </a:lnTo>
                    <a:lnTo>
                      <a:pt x="62" y="64"/>
                    </a:lnTo>
                    <a:lnTo>
                      <a:pt x="65" y="55"/>
                    </a:lnTo>
                    <a:lnTo>
                      <a:pt x="67" y="50"/>
                    </a:lnTo>
                    <a:lnTo>
                      <a:pt x="67" y="50"/>
                    </a:lnTo>
                    <a:lnTo>
                      <a:pt x="65" y="46"/>
                    </a:lnTo>
                    <a:lnTo>
                      <a:pt x="62" y="43"/>
                    </a:lnTo>
                    <a:lnTo>
                      <a:pt x="54" y="37"/>
                    </a:lnTo>
                    <a:lnTo>
                      <a:pt x="54" y="3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7" name="Freeform 31"/>
              <p:cNvSpPr/>
              <p:nvPr/>
            </p:nvSpPr>
            <p:spPr bwMode="auto">
              <a:xfrm>
                <a:off x="5257913" y="4415485"/>
                <a:ext cx="83200" cy="92243"/>
              </a:xfrm>
              <a:custGeom>
                <a:avLst/>
                <a:gdLst>
                  <a:gd name="T0" fmla="*/ 45 w 46"/>
                  <a:gd name="T1" fmla="*/ 34 h 51"/>
                  <a:gd name="T2" fmla="*/ 45 w 46"/>
                  <a:gd name="T3" fmla="*/ 34 h 51"/>
                  <a:gd name="T4" fmla="*/ 46 w 46"/>
                  <a:gd name="T5" fmla="*/ 30 h 51"/>
                  <a:gd name="T6" fmla="*/ 46 w 46"/>
                  <a:gd name="T7" fmla="*/ 28 h 51"/>
                  <a:gd name="T8" fmla="*/ 45 w 46"/>
                  <a:gd name="T9" fmla="*/ 26 h 51"/>
                  <a:gd name="T10" fmla="*/ 45 w 46"/>
                  <a:gd name="T11" fmla="*/ 26 h 51"/>
                  <a:gd name="T12" fmla="*/ 44 w 46"/>
                  <a:gd name="T13" fmla="*/ 21 h 51"/>
                  <a:gd name="T14" fmla="*/ 44 w 46"/>
                  <a:gd name="T15" fmla="*/ 16 h 51"/>
                  <a:gd name="T16" fmla="*/ 44 w 46"/>
                  <a:gd name="T17" fmla="*/ 16 h 51"/>
                  <a:gd name="T18" fmla="*/ 42 w 46"/>
                  <a:gd name="T19" fmla="*/ 11 h 51"/>
                  <a:gd name="T20" fmla="*/ 38 w 46"/>
                  <a:gd name="T21" fmla="*/ 7 h 51"/>
                  <a:gd name="T22" fmla="*/ 34 w 46"/>
                  <a:gd name="T23" fmla="*/ 2 h 51"/>
                  <a:gd name="T24" fmla="*/ 31 w 46"/>
                  <a:gd name="T25" fmla="*/ 0 h 51"/>
                  <a:gd name="T26" fmla="*/ 31 w 46"/>
                  <a:gd name="T27" fmla="*/ 0 h 51"/>
                  <a:gd name="T28" fmla="*/ 25 w 46"/>
                  <a:gd name="T29" fmla="*/ 2 h 51"/>
                  <a:gd name="T30" fmla="*/ 21 w 46"/>
                  <a:gd name="T31" fmla="*/ 3 h 51"/>
                  <a:gd name="T32" fmla="*/ 18 w 46"/>
                  <a:gd name="T33" fmla="*/ 3 h 51"/>
                  <a:gd name="T34" fmla="*/ 18 w 46"/>
                  <a:gd name="T35" fmla="*/ 3 h 51"/>
                  <a:gd name="T36" fmla="*/ 14 w 46"/>
                  <a:gd name="T37" fmla="*/ 2 h 51"/>
                  <a:gd name="T38" fmla="*/ 12 w 46"/>
                  <a:gd name="T39" fmla="*/ 3 h 51"/>
                  <a:gd name="T40" fmla="*/ 11 w 46"/>
                  <a:gd name="T41" fmla="*/ 4 h 51"/>
                  <a:gd name="T42" fmla="*/ 11 w 46"/>
                  <a:gd name="T43" fmla="*/ 4 h 51"/>
                  <a:gd name="T44" fmla="*/ 10 w 46"/>
                  <a:gd name="T45" fmla="*/ 7 h 51"/>
                  <a:gd name="T46" fmla="*/ 7 w 46"/>
                  <a:gd name="T47" fmla="*/ 10 h 51"/>
                  <a:gd name="T48" fmla="*/ 0 w 46"/>
                  <a:gd name="T49" fmla="*/ 16 h 51"/>
                  <a:gd name="T50" fmla="*/ 0 w 46"/>
                  <a:gd name="T51" fmla="*/ 16 h 51"/>
                  <a:gd name="T52" fmla="*/ 2 w 46"/>
                  <a:gd name="T53" fmla="*/ 23 h 51"/>
                  <a:gd name="T54" fmla="*/ 2 w 46"/>
                  <a:gd name="T55" fmla="*/ 23 h 51"/>
                  <a:gd name="T56" fmla="*/ 5 w 46"/>
                  <a:gd name="T57" fmla="*/ 30 h 51"/>
                  <a:gd name="T58" fmla="*/ 8 w 46"/>
                  <a:gd name="T59" fmla="*/ 36 h 51"/>
                  <a:gd name="T60" fmla="*/ 11 w 46"/>
                  <a:gd name="T61" fmla="*/ 38 h 51"/>
                  <a:gd name="T62" fmla="*/ 15 w 46"/>
                  <a:gd name="T63" fmla="*/ 43 h 51"/>
                  <a:gd name="T64" fmla="*/ 15 w 46"/>
                  <a:gd name="T65" fmla="*/ 43 h 51"/>
                  <a:gd name="T66" fmla="*/ 28 w 46"/>
                  <a:gd name="T67" fmla="*/ 51 h 51"/>
                  <a:gd name="T68" fmla="*/ 28 w 46"/>
                  <a:gd name="T69" fmla="*/ 51 h 51"/>
                  <a:gd name="T70" fmla="*/ 32 w 46"/>
                  <a:gd name="T71" fmla="*/ 45 h 51"/>
                  <a:gd name="T72" fmla="*/ 32 w 46"/>
                  <a:gd name="T73" fmla="*/ 45 h 51"/>
                  <a:gd name="T74" fmla="*/ 39 w 46"/>
                  <a:gd name="T75" fmla="*/ 40 h 51"/>
                  <a:gd name="T76" fmla="*/ 42 w 46"/>
                  <a:gd name="T77" fmla="*/ 37 h 51"/>
                  <a:gd name="T78" fmla="*/ 45 w 46"/>
                  <a:gd name="T79" fmla="*/ 34 h 51"/>
                  <a:gd name="T80" fmla="*/ 45 w 46"/>
                  <a:gd name="T81" fmla="*/ 3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6" h="51">
                    <a:moveTo>
                      <a:pt x="45" y="34"/>
                    </a:moveTo>
                    <a:lnTo>
                      <a:pt x="45" y="34"/>
                    </a:lnTo>
                    <a:lnTo>
                      <a:pt x="46" y="30"/>
                    </a:lnTo>
                    <a:lnTo>
                      <a:pt x="46" y="28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4" y="21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2" y="11"/>
                    </a:lnTo>
                    <a:lnTo>
                      <a:pt x="38" y="7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31" y="0"/>
                    </a:lnTo>
                    <a:lnTo>
                      <a:pt x="25" y="2"/>
                    </a:lnTo>
                    <a:lnTo>
                      <a:pt x="21" y="3"/>
                    </a:lnTo>
                    <a:lnTo>
                      <a:pt x="18" y="3"/>
                    </a:lnTo>
                    <a:lnTo>
                      <a:pt x="18" y="3"/>
                    </a:lnTo>
                    <a:lnTo>
                      <a:pt x="14" y="2"/>
                    </a:lnTo>
                    <a:lnTo>
                      <a:pt x="12" y="3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0" y="7"/>
                    </a:lnTo>
                    <a:lnTo>
                      <a:pt x="7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5" y="30"/>
                    </a:lnTo>
                    <a:lnTo>
                      <a:pt x="8" y="36"/>
                    </a:lnTo>
                    <a:lnTo>
                      <a:pt x="11" y="38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28" y="51"/>
                    </a:lnTo>
                    <a:lnTo>
                      <a:pt x="28" y="51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39" y="40"/>
                    </a:lnTo>
                    <a:lnTo>
                      <a:pt x="42" y="37"/>
                    </a:lnTo>
                    <a:lnTo>
                      <a:pt x="45" y="34"/>
                    </a:lnTo>
                    <a:lnTo>
                      <a:pt x="45" y="3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8" name="Freeform 32"/>
              <p:cNvSpPr/>
              <p:nvPr/>
            </p:nvSpPr>
            <p:spPr bwMode="auto">
              <a:xfrm>
                <a:off x="5149392" y="3880113"/>
                <a:ext cx="240555" cy="197148"/>
              </a:xfrm>
              <a:custGeom>
                <a:avLst/>
                <a:gdLst>
                  <a:gd name="T0" fmla="*/ 62 w 133"/>
                  <a:gd name="T1" fmla="*/ 83 h 109"/>
                  <a:gd name="T2" fmla="*/ 62 w 133"/>
                  <a:gd name="T3" fmla="*/ 83 h 109"/>
                  <a:gd name="T4" fmla="*/ 64 w 133"/>
                  <a:gd name="T5" fmla="*/ 82 h 109"/>
                  <a:gd name="T6" fmla="*/ 65 w 133"/>
                  <a:gd name="T7" fmla="*/ 81 h 109"/>
                  <a:gd name="T8" fmla="*/ 71 w 133"/>
                  <a:gd name="T9" fmla="*/ 78 h 109"/>
                  <a:gd name="T10" fmla="*/ 77 w 133"/>
                  <a:gd name="T11" fmla="*/ 75 h 109"/>
                  <a:gd name="T12" fmla="*/ 80 w 133"/>
                  <a:gd name="T13" fmla="*/ 73 h 109"/>
                  <a:gd name="T14" fmla="*/ 80 w 133"/>
                  <a:gd name="T15" fmla="*/ 72 h 109"/>
                  <a:gd name="T16" fmla="*/ 80 w 133"/>
                  <a:gd name="T17" fmla="*/ 72 h 109"/>
                  <a:gd name="T18" fmla="*/ 80 w 133"/>
                  <a:gd name="T19" fmla="*/ 30 h 109"/>
                  <a:gd name="T20" fmla="*/ 80 w 133"/>
                  <a:gd name="T21" fmla="*/ 30 h 109"/>
                  <a:gd name="T22" fmla="*/ 106 w 133"/>
                  <a:gd name="T23" fmla="*/ 30 h 109"/>
                  <a:gd name="T24" fmla="*/ 133 w 133"/>
                  <a:gd name="T25" fmla="*/ 30 h 109"/>
                  <a:gd name="T26" fmla="*/ 133 w 133"/>
                  <a:gd name="T27" fmla="*/ 30 h 109"/>
                  <a:gd name="T28" fmla="*/ 133 w 133"/>
                  <a:gd name="T29" fmla="*/ 21 h 109"/>
                  <a:gd name="T30" fmla="*/ 133 w 133"/>
                  <a:gd name="T31" fmla="*/ 5 h 109"/>
                  <a:gd name="T32" fmla="*/ 133 w 133"/>
                  <a:gd name="T33" fmla="*/ 5 h 109"/>
                  <a:gd name="T34" fmla="*/ 132 w 133"/>
                  <a:gd name="T35" fmla="*/ 1 h 109"/>
                  <a:gd name="T36" fmla="*/ 129 w 133"/>
                  <a:gd name="T37" fmla="*/ 0 h 109"/>
                  <a:gd name="T38" fmla="*/ 122 w 133"/>
                  <a:gd name="T39" fmla="*/ 0 h 109"/>
                  <a:gd name="T40" fmla="*/ 122 w 133"/>
                  <a:gd name="T41" fmla="*/ 0 h 109"/>
                  <a:gd name="T42" fmla="*/ 62 w 133"/>
                  <a:gd name="T43" fmla="*/ 0 h 109"/>
                  <a:gd name="T44" fmla="*/ 62 w 133"/>
                  <a:gd name="T45" fmla="*/ 0 h 109"/>
                  <a:gd name="T46" fmla="*/ 58 w 133"/>
                  <a:gd name="T47" fmla="*/ 7 h 109"/>
                  <a:gd name="T48" fmla="*/ 54 w 133"/>
                  <a:gd name="T49" fmla="*/ 14 h 109"/>
                  <a:gd name="T50" fmla="*/ 54 w 133"/>
                  <a:gd name="T51" fmla="*/ 14 h 109"/>
                  <a:gd name="T52" fmla="*/ 50 w 133"/>
                  <a:gd name="T53" fmla="*/ 21 h 109"/>
                  <a:gd name="T54" fmla="*/ 43 w 133"/>
                  <a:gd name="T55" fmla="*/ 28 h 109"/>
                  <a:gd name="T56" fmla="*/ 36 w 133"/>
                  <a:gd name="T57" fmla="*/ 35 h 109"/>
                  <a:gd name="T58" fmla="*/ 34 w 133"/>
                  <a:gd name="T59" fmla="*/ 39 h 109"/>
                  <a:gd name="T60" fmla="*/ 33 w 133"/>
                  <a:gd name="T61" fmla="*/ 44 h 109"/>
                  <a:gd name="T62" fmla="*/ 33 w 133"/>
                  <a:gd name="T63" fmla="*/ 44 h 109"/>
                  <a:gd name="T64" fmla="*/ 31 w 133"/>
                  <a:gd name="T65" fmla="*/ 48 h 109"/>
                  <a:gd name="T66" fmla="*/ 30 w 133"/>
                  <a:gd name="T67" fmla="*/ 52 h 109"/>
                  <a:gd name="T68" fmla="*/ 23 w 133"/>
                  <a:gd name="T69" fmla="*/ 64 h 109"/>
                  <a:gd name="T70" fmla="*/ 14 w 133"/>
                  <a:gd name="T71" fmla="*/ 78 h 109"/>
                  <a:gd name="T72" fmla="*/ 4 w 133"/>
                  <a:gd name="T73" fmla="*/ 93 h 109"/>
                  <a:gd name="T74" fmla="*/ 4 w 133"/>
                  <a:gd name="T75" fmla="*/ 93 h 109"/>
                  <a:gd name="T76" fmla="*/ 2 w 133"/>
                  <a:gd name="T77" fmla="*/ 102 h 109"/>
                  <a:gd name="T78" fmla="*/ 0 w 133"/>
                  <a:gd name="T79" fmla="*/ 109 h 109"/>
                  <a:gd name="T80" fmla="*/ 62 w 133"/>
                  <a:gd name="T81" fmla="*/ 109 h 109"/>
                  <a:gd name="T82" fmla="*/ 62 w 133"/>
                  <a:gd name="T83" fmla="*/ 109 h 109"/>
                  <a:gd name="T84" fmla="*/ 62 w 133"/>
                  <a:gd name="T85" fmla="*/ 83 h 109"/>
                  <a:gd name="T86" fmla="*/ 62 w 133"/>
                  <a:gd name="T87" fmla="*/ 8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3" h="109">
                    <a:moveTo>
                      <a:pt x="62" y="83"/>
                    </a:moveTo>
                    <a:lnTo>
                      <a:pt x="62" y="83"/>
                    </a:lnTo>
                    <a:lnTo>
                      <a:pt x="64" y="82"/>
                    </a:lnTo>
                    <a:lnTo>
                      <a:pt x="65" y="81"/>
                    </a:lnTo>
                    <a:lnTo>
                      <a:pt x="71" y="78"/>
                    </a:lnTo>
                    <a:lnTo>
                      <a:pt x="77" y="75"/>
                    </a:lnTo>
                    <a:lnTo>
                      <a:pt x="80" y="73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30"/>
                    </a:lnTo>
                    <a:lnTo>
                      <a:pt x="80" y="30"/>
                    </a:lnTo>
                    <a:lnTo>
                      <a:pt x="106" y="30"/>
                    </a:lnTo>
                    <a:lnTo>
                      <a:pt x="133" y="30"/>
                    </a:lnTo>
                    <a:lnTo>
                      <a:pt x="133" y="30"/>
                    </a:lnTo>
                    <a:lnTo>
                      <a:pt x="133" y="21"/>
                    </a:lnTo>
                    <a:lnTo>
                      <a:pt x="133" y="5"/>
                    </a:lnTo>
                    <a:lnTo>
                      <a:pt x="133" y="5"/>
                    </a:lnTo>
                    <a:lnTo>
                      <a:pt x="132" y="1"/>
                    </a:lnTo>
                    <a:lnTo>
                      <a:pt x="129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62" y="0"/>
                    </a:lnTo>
                    <a:lnTo>
                      <a:pt x="62" y="0"/>
                    </a:lnTo>
                    <a:lnTo>
                      <a:pt x="58" y="7"/>
                    </a:lnTo>
                    <a:lnTo>
                      <a:pt x="54" y="14"/>
                    </a:lnTo>
                    <a:lnTo>
                      <a:pt x="54" y="14"/>
                    </a:lnTo>
                    <a:lnTo>
                      <a:pt x="50" y="21"/>
                    </a:lnTo>
                    <a:lnTo>
                      <a:pt x="43" y="28"/>
                    </a:lnTo>
                    <a:lnTo>
                      <a:pt x="36" y="35"/>
                    </a:lnTo>
                    <a:lnTo>
                      <a:pt x="34" y="39"/>
                    </a:lnTo>
                    <a:lnTo>
                      <a:pt x="33" y="44"/>
                    </a:lnTo>
                    <a:lnTo>
                      <a:pt x="33" y="44"/>
                    </a:lnTo>
                    <a:lnTo>
                      <a:pt x="31" y="48"/>
                    </a:lnTo>
                    <a:lnTo>
                      <a:pt x="30" y="52"/>
                    </a:lnTo>
                    <a:lnTo>
                      <a:pt x="23" y="64"/>
                    </a:lnTo>
                    <a:lnTo>
                      <a:pt x="14" y="78"/>
                    </a:lnTo>
                    <a:lnTo>
                      <a:pt x="4" y="93"/>
                    </a:lnTo>
                    <a:lnTo>
                      <a:pt x="4" y="93"/>
                    </a:lnTo>
                    <a:lnTo>
                      <a:pt x="2" y="102"/>
                    </a:lnTo>
                    <a:lnTo>
                      <a:pt x="0" y="109"/>
                    </a:lnTo>
                    <a:lnTo>
                      <a:pt x="62" y="109"/>
                    </a:lnTo>
                    <a:lnTo>
                      <a:pt x="62" y="109"/>
                    </a:lnTo>
                    <a:lnTo>
                      <a:pt x="62" y="83"/>
                    </a:lnTo>
                    <a:lnTo>
                      <a:pt x="62" y="8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49" name="Freeform 33"/>
              <p:cNvSpPr/>
              <p:nvPr/>
            </p:nvSpPr>
            <p:spPr bwMode="auto">
              <a:xfrm>
                <a:off x="5149392" y="3889157"/>
                <a:ext cx="349077" cy="385250"/>
              </a:xfrm>
              <a:custGeom>
                <a:avLst/>
                <a:gdLst>
                  <a:gd name="T0" fmla="*/ 14 w 193"/>
                  <a:gd name="T1" fmla="*/ 185 h 213"/>
                  <a:gd name="T2" fmla="*/ 28 w 193"/>
                  <a:gd name="T3" fmla="*/ 185 h 213"/>
                  <a:gd name="T4" fmla="*/ 34 w 193"/>
                  <a:gd name="T5" fmla="*/ 183 h 213"/>
                  <a:gd name="T6" fmla="*/ 41 w 193"/>
                  <a:gd name="T7" fmla="*/ 183 h 213"/>
                  <a:gd name="T8" fmla="*/ 48 w 193"/>
                  <a:gd name="T9" fmla="*/ 189 h 213"/>
                  <a:gd name="T10" fmla="*/ 55 w 193"/>
                  <a:gd name="T11" fmla="*/ 192 h 213"/>
                  <a:gd name="T12" fmla="*/ 60 w 193"/>
                  <a:gd name="T13" fmla="*/ 198 h 213"/>
                  <a:gd name="T14" fmla="*/ 67 w 193"/>
                  <a:gd name="T15" fmla="*/ 206 h 213"/>
                  <a:gd name="T16" fmla="*/ 72 w 193"/>
                  <a:gd name="T17" fmla="*/ 209 h 213"/>
                  <a:gd name="T18" fmla="*/ 75 w 193"/>
                  <a:gd name="T19" fmla="*/ 213 h 213"/>
                  <a:gd name="T20" fmla="*/ 82 w 193"/>
                  <a:gd name="T21" fmla="*/ 210 h 213"/>
                  <a:gd name="T22" fmla="*/ 84 w 193"/>
                  <a:gd name="T23" fmla="*/ 209 h 213"/>
                  <a:gd name="T24" fmla="*/ 85 w 193"/>
                  <a:gd name="T25" fmla="*/ 203 h 213"/>
                  <a:gd name="T26" fmla="*/ 92 w 193"/>
                  <a:gd name="T27" fmla="*/ 205 h 213"/>
                  <a:gd name="T28" fmla="*/ 97 w 193"/>
                  <a:gd name="T29" fmla="*/ 207 h 213"/>
                  <a:gd name="T30" fmla="*/ 101 w 193"/>
                  <a:gd name="T31" fmla="*/ 203 h 213"/>
                  <a:gd name="T32" fmla="*/ 104 w 193"/>
                  <a:gd name="T33" fmla="*/ 203 h 213"/>
                  <a:gd name="T34" fmla="*/ 112 w 193"/>
                  <a:gd name="T35" fmla="*/ 205 h 213"/>
                  <a:gd name="T36" fmla="*/ 119 w 193"/>
                  <a:gd name="T37" fmla="*/ 203 h 213"/>
                  <a:gd name="T38" fmla="*/ 122 w 193"/>
                  <a:gd name="T39" fmla="*/ 202 h 213"/>
                  <a:gd name="T40" fmla="*/ 173 w 193"/>
                  <a:gd name="T41" fmla="*/ 202 h 213"/>
                  <a:gd name="T42" fmla="*/ 184 w 193"/>
                  <a:gd name="T43" fmla="*/ 200 h 213"/>
                  <a:gd name="T44" fmla="*/ 187 w 193"/>
                  <a:gd name="T45" fmla="*/ 193 h 213"/>
                  <a:gd name="T46" fmla="*/ 182 w 193"/>
                  <a:gd name="T47" fmla="*/ 182 h 213"/>
                  <a:gd name="T48" fmla="*/ 193 w 193"/>
                  <a:gd name="T49" fmla="*/ 40 h 213"/>
                  <a:gd name="T50" fmla="*/ 138 w 193"/>
                  <a:gd name="T51" fmla="*/ 3 h 213"/>
                  <a:gd name="T52" fmla="*/ 133 w 193"/>
                  <a:gd name="T53" fmla="*/ 0 h 213"/>
                  <a:gd name="T54" fmla="*/ 133 w 193"/>
                  <a:gd name="T55" fmla="*/ 16 h 213"/>
                  <a:gd name="T56" fmla="*/ 133 w 193"/>
                  <a:gd name="T57" fmla="*/ 25 h 213"/>
                  <a:gd name="T58" fmla="*/ 80 w 193"/>
                  <a:gd name="T59" fmla="*/ 25 h 213"/>
                  <a:gd name="T60" fmla="*/ 80 w 193"/>
                  <a:gd name="T61" fmla="*/ 67 h 213"/>
                  <a:gd name="T62" fmla="*/ 80 w 193"/>
                  <a:gd name="T63" fmla="*/ 68 h 213"/>
                  <a:gd name="T64" fmla="*/ 71 w 193"/>
                  <a:gd name="T65" fmla="*/ 73 h 213"/>
                  <a:gd name="T66" fmla="*/ 64 w 193"/>
                  <a:gd name="T67" fmla="*/ 77 h 213"/>
                  <a:gd name="T68" fmla="*/ 62 w 193"/>
                  <a:gd name="T69" fmla="*/ 78 h 213"/>
                  <a:gd name="T70" fmla="*/ 0 w 193"/>
                  <a:gd name="T71" fmla="*/ 104 h 213"/>
                  <a:gd name="T72" fmla="*/ 0 w 193"/>
                  <a:gd name="T73" fmla="*/ 110 h 213"/>
                  <a:gd name="T74" fmla="*/ 9 w 193"/>
                  <a:gd name="T75" fmla="*/ 122 h 213"/>
                  <a:gd name="T76" fmla="*/ 10 w 193"/>
                  <a:gd name="T77" fmla="*/ 124 h 213"/>
                  <a:gd name="T78" fmla="*/ 10 w 193"/>
                  <a:gd name="T79" fmla="*/ 132 h 213"/>
                  <a:gd name="T80" fmla="*/ 10 w 193"/>
                  <a:gd name="T81" fmla="*/ 144 h 213"/>
                  <a:gd name="T82" fmla="*/ 13 w 193"/>
                  <a:gd name="T83" fmla="*/ 148 h 213"/>
                  <a:gd name="T84" fmla="*/ 16 w 193"/>
                  <a:gd name="T85" fmla="*/ 156 h 213"/>
                  <a:gd name="T86" fmla="*/ 11 w 193"/>
                  <a:gd name="T87" fmla="*/ 173 h 213"/>
                  <a:gd name="T88" fmla="*/ 7 w 193"/>
                  <a:gd name="T89" fmla="*/ 179 h 213"/>
                  <a:gd name="T90" fmla="*/ 4 w 193"/>
                  <a:gd name="T91" fmla="*/ 193 h 213"/>
                  <a:gd name="T92" fmla="*/ 6 w 193"/>
                  <a:gd name="T93" fmla="*/ 193 h 213"/>
                  <a:gd name="T94" fmla="*/ 9 w 193"/>
                  <a:gd name="T95" fmla="*/ 190 h 213"/>
                  <a:gd name="T96" fmla="*/ 11 w 193"/>
                  <a:gd name="T97" fmla="*/ 185 h 213"/>
                  <a:gd name="T98" fmla="*/ 14 w 193"/>
                  <a:gd name="T99" fmla="*/ 185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3" h="213">
                    <a:moveTo>
                      <a:pt x="14" y="185"/>
                    </a:moveTo>
                    <a:lnTo>
                      <a:pt x="14" y="185"/>
                    </a:lnTo>
                    <a:lnTo>
                      <a:pt x="24" y="185"/>
                    </a:lnTo>
                    <a:lnTo>
                      <a:pt x="28" y="185"/>
                    </a:lnTo>
                    <a:lnTo>
                      <a:pt x="28" y="185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3"/>
                    </a:lnTo>
                    <a:lnTo>
                      <a:pt x="41" y="183"/>
                    </a:lnTo>
                    <a:lnTo>
                      <a:pt x="48" y="189"/>
                    </a:lnTo>
                    <a:lnTo>
                      <a:pt x="51" y="192"/>
                    </a:lnTo>
                    <a:lnTo>
                      <a:pt x="55" y="192"/>
                    </a:lnTo>
                    <a:lnTo>
                      <a:pt x="55" y="192"/>
                    </a:lnTo>
                    <a:lnTo>
                      <a:pt x="60" y="198"/>
                    </a:lnTo>
                    <a:lnTo>
                      <a:pt x="62" y="203"/>
                    </a:lnTo>
                    <a:lnTo>
                      <a:pt x="67" y="206"/>
                    </a:lnTo>
                    <a:lnTo>
                      <a:pt x="67" y="206"/>
                    </a:lnTo>
                    <a:lnTo>
                      <a:pt x="72" y="209"/>
                    </a:lnTo>
                    <a:lnTo>
                      <a:pt x="75" y="213"/>
                    </a:lnTo>
                    <a:lnTo>
                      <a:pt x="75" y="213"/>
                    </a:lnTo>
                    <a:lnTo>
                      <a:pt x="81" y="212"/>
                    </a:lnTo>
                    <a:lnTo>
                      <a:pt x="82" y="210"/>
                    </a:lnTo>
                    <a:lnTo>
                      <a:pt x="84" y="209"/>
                    </a:lnTo>
                    <a:lnTo>
                      <a:pt x="84" y="209"/>
                    </a:lnTo>
                    <a:lnTo>
                      <a:pt x="84" y="205"/>
                    </a:lnTo>
                    <a:lnTo>
                      <a:pt x="85" y="203"/>
                    </a:lnTo>
                    <a:lnTo>
                      <a:pt x="88" y="202"/>
                    </a:lnTo>
                    <a:lnTo>
                      <a:pt x="92" y="205"/>
                    </a:lnTo>
                    <a:lnTo>
                      <a:pt x="92" y="205"/>
                    </a:lnTo>
                    <a:lnTo>
                      <a:pt x="97" y="207"/>
                    </a:lnTo>
                    <a:lnTo>
                      <a:pt x="99" y="207"/>
                    </a:lnTo>
                    <a:lnTo>
                      <a:pt x="101" y="203"/>
                    </a:lnTo>
                    <a:lnTo>
                      <a:pt x="101" y="203"/>
                    </a:lnTo>
                    <a:lnTo>
                      <a:pt x="104" y="203"/>
                    </a:lnTo>
                    <a:lnTo>
                      <a:pt x="105" y="203"/>
                    </a:lnTo>
                    <a:lnTo>
                      <a:pt x="112" y="205"/>
                    </a:lnTo>
                    <a:lnTo>
                      <a:pt x="112" y="205"/>
                    </a:lnTo>
                    <a:lnTo>
                      <a:pt x="119" y="203"/>
                    </a:lnTo>
                    <a:lnTo>
                      <a:pt x="122" y="202"/>
                    </a:lnTo>
                    <a:lnTo>
                      <a:pt x="122" y="202"/>
                    </a:lnTo>
                    <a:lnTo>
                      <a:pt x="152" y="202"/>
                    </a:lnTo>
                    <a:lnTo>
                      <a:pt x="173" y="202"/>
                    </a:lnTo>
                    <a:lnTo>
                      <a:pt x="184" y="200"/>
                    </a:lnTo>
                    <a:lnTo>
                      <a:pt x="184" y="200"/>
                    </a:lnTo>
                    <a:lnTo>
                      <a:pt x="186" y="198"/>
                    </a:lnTo>
                    <a:lnTo>
                      <a:pt x="187" y="193"/>
                    </a:lnTo>
                    <a:lnTo>
                      <a:pt x="187" y="188"/>
                    </a:lnTo>
                    <a:lnTo>
                      <a:pt x="182" y="182"/>
                    </a:lnTo>
                    <a:lnTo>
                      <a:pt x="166" y="40"/>
                    </a:lnTo>
                    <a:lnTo>
                      <a:pt x="193" y="40"/>
                    </a:lnTo>
                    <a:lnTo>
                      <a:pt x="193" y="40"/>
                    </a:lnTo>
                    <a:lnTo>
                      <a:pt x="138" y="3"/>
                    </a:lnTo>
                    <a:lnTo>
                      <a:pt x="138" y="3"/>
                    </a:lnTo>
                    <a:lnTo>
                      <a:pt x="133" y="0"/>
                    </a:lnTo>
                    <a:lnTo>
                      <a:pt x="133" y="0"/>
                    </a:lnTo>
                    <a:lnTo>
                      <a:pt x="133" y="16"/>
                    </a:lnTo>
                    <a:lnTo>
                      <a:pt x="133" y="25"/>
                    </a:lnTo>
                    <a:lnTo>
                      <a:pt x="133" y="25"/>
                    </a:lnTo>
                    <a:lnTo>
                      <a:pt x="106" y="25"/>
                    </a:lnTo>
                    <a:lnTo>
                      <a:pt x="80" y="25"/>
                    </a:lnTo>
                    <a:lnTo>
                      <a:pt x="80" y="25"/>
                    </a:lnTo>
                    <a:lnTo>
                      <a:pt x="80" y="67"/>
                    </a:lnTo>
                    <a:lnTo>
                      <a:pt x="80" y="67"/>
                    </a:lnTo>
                    <a:lnTo>
                      <a:pt x="80" y="68"/>
                    </a:lnTo>
                    <a:lnTo>
                      <a:pt x="77" y="70"/>
                    </a:lnTo>
                    <a:lnTo>
                      <a:pt x="71" y="73"/>
                    </a:lnTo>
                    <a:lnTo>
                      <a:pt x="65" y="76"/>
                    </a:lnTo>
                    <a:lnTo>
                      <a:pt x="64" y="77"/>
                    </a:lnTo>
                    <a:lnTo>
                      <a:pt x="62" y="78"/>
                    </a:lnTo>
                    <a:lnTo>
                      <a:pt x="62" y="78"/>
                    </a:lnTo>
                    <a:lnTo>
                      <a:pt x="62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10"/>
                    </a:lnTo>
                    <a:lnTo>
                      <a:pt x="3" y="115"/>
                    </a:lnTo>
                    <a:lnTo>
                      <a:pt x="9" y="122"/>
                    </a:lnTo>
                    <a:lnTo>
                      <a:pt x="9" y="122"/>
                    </a:lnTo>
                    <a:lnTo>
                      <a:pt x="10" y="124"/>
                    </a:lnTo>
                    <a:lnTo>
                      <a:pt x="10" y="127"/>
                    </a:lnTo>
                    <a:lnTo>
                      <a:pt x="10" y="132"/>
                    </a:lnTo>
                    <a:lnTo>
                      <a:pt x="10" y="139"/>
                    </a:lnTo>
                    <a:lnTo>
                      <a:pt x="10" y="144"/>
                    </a:lnTo>
                    <a:lnTo>
                      <a:pt x="13" y="148"/>
                    </a:lnTo>
                    <a:lnTo>
                      <a:pt x="13" y="148"/>
                    </a:lnTo>
                    <a:lnTo>
                      <a:pt x="14" y="152"/>
                    </a:lnTo>
                    <a:lnTo>
                      <a:pt x="16" y="156"/>
                    </a:lnTo>
                    <a:lnTo>
                      <a:pt x="14" y="165"/>
                    </a:lnTo>
                    <a:lnTo>
                      <a:pt x="11" y="173"/>
                    </a:lnTo>
                    <a:lnTo>
                      <a:pt x="7" y="179"/>
                    </a:lnTo>
                    <a:lnTo>
                      <a:pt x="7" y="179"/>
                    </a:lnTo>
                    <a:lnTo>
                      <a:pt x="6" y="185"/>
                    </a:lnTo>
                    <a:lnTo>
                      <a:pt x="4" y="193"/>
                    </a:lnTo>
                    <a:lnTo>
                      <a:pt x="4" y="193"/>
                    </a:lnTo>
                    <a:lnTo>
                      <a:pt x="6" y="193"/>
                    </a:lnTo>
                    <a:lnTo>
                      <a:pt x="6" y="193"/>
                    </a:lnTo>
                    <a:lnTo>
                      <a:pt x="9" y="190"/>
                    </a:lnTo>
                    <a:lnTo>
                      <a:pt x="10" y="188"/>
                    </a:lnTo>
                    <a:lnTo>
                      <a:pt x="11" y="185"/>
                    </a:lnTo>
                    <a:lnTo>
                      <a:pt x="14" y="185"/>
                    </a:lnTo>
                    <a:lnTo>
                      <a:pt x="14" y="18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0" name="Freeform 34"/>
              <p:cNvSpPr/>
              <p:nvPr/>
            </p:nvSpPr>
            <p:spPr bwMode="auto">
              <a:xfrm>
                <a:off x="5285043" y="3961504"/>
                <a:ext cx="482920" cy="448555"/>
              </a:xfrm>
              <a:custGeom>
                <a:avLst/>
                <a:gdLst>
                  <a:gd name="T0" fmla="*/ 250 w 267"/>
                  <a:gd name="T1" fmla="*/ 92 h 248"/>
                  <a:gd name="T2" fmla="*/ 239 w 267"/>
                  <a:gd name="T3" fmla="*/ 85 h 248"/>
                  <a:gd name="T4" fmla="*/ 224 w 267"/>
                  <a:gd name="T5" fmla="*/ 77 h 248"/>
                  <a:gd name="T6" fmla="*/ 118 w 267"/>
                  <a:gd name="T7" fmla="*/ 0 h 248"/>
                  <a:gd name="T8" fmla="*/ 112 w 267"/>
                  <a:gd name="T9" fmla="*/ 148 h 248"/>
                  <a:gd name="T10" fmla="*/ 109 w 267"/>
                  <a:gd name="T11" fmla="*/ 160 h 248"/>
                  <a:gd name="T12" fmla="*/ 47 w 267"/>
                  <a:gd name="T13" fmla="*/ 162 h 248"/>
                  <a:gd name="T14" fmla="*/ 30 w 267"/>
                  <a:gd name="T15" fmla="*/ 163 h 248"/>
                  <a:gd name="T16" fmla="*/ 24 w 267"/>
                  <a:gd name="T17" fmla="*/ 167 h 248"/>
                  <a:gd name="T18" fmla="*/ 13 w 267"/>
                  <a:gd name="T19" fmla="*/ 162 h 248"/>
                  <a:gd name="T20" fmla="*/ 9 w 267"/>
                  <a:gd name="T21" fmla="*/ 169 h 248"/>
                  <a:gd name="T22" fmla="*/ 0 w 267"/>
                  <a:gd name="T23" fmla="*/ 173 h 248"/>
                  <a:gd name="T24" fmla="*/ 5 w 267"/>
                  <a:gd name="T25" fmla="*/ 186 h 248"/>
                  <a:gd name="T26" fmla="*/ 12 w 267"/>
                  <a:gd name="T27" fmla="*/ 197 h 248"/>
                  <a:gd name="T28" fmla="*/ 14 w 267"/>
                  <a:gd name="T29" fmla="*/ 214 h 248"/>
                  <a:gd name="T30" fmla="*/ 20 w 267"/>
                  <a:gd name="T31" fmla="*/ 218 h 248"/>
                  <a:gd name="T32" fmla="*/ 29 w 267"/>
                  <a:gd name="T33" fmla="*/ 217 h 248"/>
                  <a:gd name="T34" fmla="*/ 34 w 267"/>
                  <a:gd name="T35" fmla="*/ 216 h 248"/>
                  <a:gd name="T36" fmla="*/ 46 w 267"/>
                  <a:gd name="T37" fmla="*/ 214 h 248"/>
                  <a:gd name="T38" fmla="*/ 53 w 267"/>
                  <a:gd name="T39" fmla="*/ 213 h 248"/>
                  <a:gd name="T40" fmla="*/ 58 w 267"/>
                  <a:gd name="T41" fmla="*/ 224 h 248"/>
                  <a:gd name="T42" fmla="*/ 63 w 267"/>
                  <a:gd name="T43" fmla="*/ 230 h 248"/>
                  <a:gd name="T44" fmla="*/ 61 w 267"/>
                  <a:gd name="T45" fmla="*/ 235 h 248"/>
                  <a:gd name="T46" fmla="*/ 66 w 267"/>
                  <a:gd name="T47" fmla="*/ 238 h 248"/>
                  <a:gd name="T48" fmla="*/ 68 w 267"/>
                  <a:gd name="T49" fmla="*/ 247 h 248"/>
                  <a:gd name="T50" fmla="*/ 74 w 267"/>
                  <a:gd name="T51" fmla="*/ 245 h 248"/>
                  <a:gd name="T52" fmla="*/ 83 w 267"/>
                  <a:gd name="T53" fmla="*/ 248 h 248"/>
                  <a:gd name="T54" fmla="*/ 91 w 267"/>
                  <a:gd name="T55" fmla="*/ 244 h 248"/>
                  <a:gd name="T56" fmla="*/ 98 w 267"/>
                  <a:gd name="T57" fmla="*/ 241 h 248"/>
                  <a:gd name="T58" fmla="*/ 100 w 267"/>
                  <a:gd name="T59" fmla="*/ 247 h 248"/>
                  <a:gd name="T60" fmla="*/ 107 w 267"/>
                  <a:gd name="T61" fmla="*/ 244 h 248"/>
                  <a:gd name="T62" fmla="*/ 114 w 267"/>
                  <a:gd name="T63" fmla="*/ 231 h 248"/>
                  <a:gd name="T64" fmla="*/ 112 w 267"/>
                  <a:gd name="T65" fmla="*/ 221 h 248"/>
                  <a:gd name="T66" fmla="*/ 125 w 267"/>
                  <a:gd name="T67" fmla="*/ 216 h 248"/>
                  <a:gd name="T68" fmla="*/ 131 w 267"/>
                  <a:gd name="T69" fmla="*/ 206 h 248"/>
                  <a:gd name="T70" fmla="*/ 136 w 267"/>
                  <a:gd name="T71" fmla="*/ 193 h 248"/>
                  <a:gd name="T72" fmla="*/ 146 w 267"/>
                  <a:gd name="T73" fmla="*/ 194 h 248"/>
                  <a:gd name="T74" fmla="*/ 152 w 267"/>
                  <a:gd name="T75" fmla="*/ 189 h 248"/>
                  <a:gd name="T76" fmla="*/ 156 w 267"/>
                  <a:gd name="T77" fmla="*/ 182 h 248"/>
                  <a:gd name="T78" fmla="*/ 166 w 267"/>
                  <a:gd name="T79" fmla="*/ 182 h 248"/>
                  <a:gd name="T80" fmla="*/ 172 w 267"/>
                  <a:gd name="T81" fmla="*/ 177 h 248"/>
                  <a:gd name="T82" fmla="*/ 187 w 267"/>
                  <a:gd name="T83" fmla="*/ 169 h 248"/>
                  <a:gd name="T84" fmla="*/ 196 w 267"/>
                  <a:gd name="T85" fmla="*/ 170 h 248"/>
                  <a:gd name="T86" fmla="*/ 217 w 267"/>
                  <a:gd name="T87" fmla="*/ 166 h 248"/>
                  <a:gd name="T88" fmla="*/ 231 w 267"/>
                  <a:gd name="T89" fmla="*/ 165 h 248"/>
                  <a:gd name="T90" fmla="*/ 254 w 267"/>
                  <a:gd name="T91" fmla="*/ 162 h 248"/>
                  <a:gd name="T92" fmla="*/ 263 w 267"/>
                  <a:gd name="T93" fmla="*/ 149 h 248"/>
                  <a:gd name="T94" fmla="*/ 267 w 267"/>
                  <a:gd name="T95" fmla="*/ 126 h 248"/>
                  <a:gd name="T96" fmla="*/ 253 w 267"/>
                  <a:gd name="T97" fmla="*/ 104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7" h="248">
                    <a:moveTo>
                      <a:pt x="253" y="104"/>
                    </a:moveTo>
                    <a:lnTo>
                      <a:pt x="253" y="104"/>
                    </a:lnTo>
                    <a:lnTo>
                      <a:pt x="253" y="98"/>
                    </a:lnTo>
                    <a:lnTo>
                      <a:pt x="250" y="92"/>
                    </a:lnTo>
                    <a:lnTo>
                      <a:pt x="248" y="89"/>
                    </a:lnTo>
                    <a:lnTo>
                      <a:pt x="246" y="88"/>
                    </a:lnTo>
                    <a:lnTo>
                      <a:pt x="246" y="88"/>
                    </a:lnTo>
                    <a:lnTo>
                      <a:pt x="239" y="85"/>
                    </a:lnTo>
                    <a:lnTo>
                      <a:pt x="233" y="82"/>
                    </a:lnTo>
                    <a:lnTo>
                      <a:pt x="227" y="82"/>
                    </a:lnTo>
                    <a:lnTo>
                      <a:pt x="227" y="82"/>
                    </a:lnTo>
                    <a:lnTo>
                      <a:pt x="224" y="77"/>
                    </a:lnTo>
                    <a:lnTo>
                      <a:pt x="217" y="67"/>
                    </a:lnTo>
                    <a:lnTo>
                      <a:pt x="217" y="67"/>
                    </a:lnTo>
                    <a:lnTo>
                      <a:pt x="183" y="44"/>
                    </a:lnTo>
                    <a:lnTo>
                      <a:pt x="118" y="0"/>
                    </a:lnTo>
                    <a:lnTo>
                      <a:pt x="91" y="0"/>
                    </a:lnTo>
                    <a:lnTo>
                      <a:pt x="107" y="142"/>
                    </a:lnTo>
                    <a:lnTo>
                      <a:pt x="112" y="148"/>
                    </a:lnTo>
                    <a:lnTo>
                      <a:pt x="112" y="148"/>
                    </a:lnTo>
                    <a:lnTo>
                      <a:pt x="112" y="153"/>
                    </a:lnTo>
                    <a:lnTo>
                      <a:pt x="111" y="158"/>
                    </a:lnTo>
                    <a:lnTo>
                      <a:pt x="109" y="160"/>
                    </a:lnTo>
                    <a:lnTo>
                      <a:pt x="109" y="160"/>
                    </a:lnTo>
                    <a:lnTo>
                      <a:pt x="98" y="162"/>
                    </a:lnTo>
                    <a:lnTo>
                      <a:pt x="77" y="162"/>
                    </a:lnTo>
                    <a:lnTo>
                      <a:pt x="47" y="162"/>
                    </a:lnTo>
                    <a:lnTo>
                      <a:pt x="47" y="162"/>
                    </a:lnTo>
                    <a:lnTo>
                      <a:pt x="44" y="163"/>
                    </a:lnTo>
                    <a:lnTo>
                      <a:pt x="37" y="165"/>
                    </a:lnTo>
                    <a:lnTo>
                      <a:pt x="37" y="165"/>
                    </a:lnTo>
                    <a:lnTo>
                      <a:pt x="30" y="163"/>
                    </a:lnTo>
                    <a:lnTo>
                      <a:pt x="29" y="163"/>
                    </a:lnTo>
                    <a:lnTo>
                      <a:pt x="26" y="163"/>
                    </a:lnTo>
                    <a:lnTo>
                      <a:pt x="26" y="163"/>
                    </a:lnTo>
                    <a:lnTo>
                      <a:pt x="24" y="167"/>
                    </a:lnTo>
                    <a:lnTo>
                      <a:pt x="22" y="167"/>
                    </a:lnTo>
                    <a:lnTo>
                      <a:pt x="17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3"/>
                    </a:lnTo>
                    <a:lnTo>
                      <a:pt x="9" y="165"/>
                    </a:lnTo>
                    <a:lnTo>
                      <a:pt x="9" y="169"/>
                    </a:lnTo>
                    <a:lnTo>
                      <a:pt x="9" y="169"/>
                    </a:lnTo>
                    <a:lnTo>
                      <a:pt x="7" y="170"/>
                    </a:lnTo>
                    <a:lnTo>
                      <a:pt x="6" y="172"/>
                    </a:lnTo>
                    <a:lnTo>
                      <a:pt x="0" y="173"/>
                    </a:lnTo>
                    <a:lnTo>
                      <a:pt x="0" y="173"/>
                    </a:lnTo>
                    <a:lnTo>
                      <a:pt x="2" y="177"/>
                    </a:lnTo>
                    <a:lnTo>
                      <a:pt x="5" y="182"/>
                    </a:lnTo>
                    <a:lnTo>
                      <a:pt x="5" y="182"/>
                    </a:lnTo>
                    <a:lnTo>
                      <a:pt x="5" y="186"/>
                    </a:lnTo>
                    <a:lnTo>
                      <a:pt x="5" y="189"/>
                    </a:lnTo>
                    <a:lnTo>
                      <a:pt x="6" y="192"/>
                    </a:lnTo>
                    <a:lnTo>
                      <a:pt x="6" y="192"/>
                    </a:lnTo>
                    <a:lnTo>
                      <a:pt x="12" y="197"/>
                    </a:lnTo>
                    <a:lnTo>
                      <a:pt x="14" y="201"/>
                    </a:lnTo>
                    <a:lnTo>
                      <a:pt x="14" y="201"/>
                    </a:lnTo>
                    <a:lnTo>
                      <a:pt x="14" y="214"/>
                    </a:lnTo>
                    <a:lnTo>
                      <a:pt x="14" y="214"/>
                    </a:lnTo>
                    <a:lnTo>
                      <a:pt x="16" y="218"/>
                    </a:lnTo>
                    <a:lnTo>
                      <a:pt x="17" y="220"/>
                    </a:lnTo>
                    <a:lnTo>
                      <a:pt x="20" y="218"/>
                    </a:lnTo>
                    <a:lnTo>
                      <a:pt x="20" y="218"/>
                    </a:lnTo>
                    <a:lnTo>
                      <a:pt x="22" y="218"/>
                    </a:lnTo>
                    <a:lnTo>
                      <a:pt x="24" y="218"/>
                    </a:lnTo>
                    <a:lnTo>
                      <a:pt x="27" y="220"/>
                    </a:lnTo>
                    <a:lnTo>
                      <a:pt x="29" y="217"/>
                    </a:lnTo>
                    <a:lnTo>
                      <a:pt x="29" y="217"/>
                    </a:lnTo>
                    <a:lnTo>
                      <a:pt x="30" y="216"/>
                    </a:lnTo>
                    <a:lnTo>
                      <a:pt x="31" y="216"/>
                    </a:lnTo>
                    <a:lnTo>
                      <a:pt x="34" y="216"/>
                    </a:lnTo>
                    <a:lnTo>
                      <a:pt x="40" y="218"/>
                    </a:lnTo>
                    <a:lnTo>
                      <a:pt x="40" y="218"/>
                    </a:lnTo>
                    <a:lnTo>
                      <a:pt x="43" y="217"/>
                    </a:lnTo>
                    <a:lnTo>
                      <a:pt x="46" y="214"/>
                    </a:lnTo>
                    <a:lnTo>
                      <a:pt x="48" y="211"/>
                    </a:lnTo>
                    <a:lnTo>
                      <a:pt x="51" y="210"/>
                    </a:lnTo>
                    <a:lnTo>
                      <a:pt x="51" y="210"/>
                    </a:lnTo>
                    <a:lnTo>
                      <a:pt x="53" y="213"/>
                    </a:lnTo>
                    <a:lnTo>
                      <a:pt x="54" y="216"/>
                    </a:lnTo>
                    <a:lnTo>
                      <a:pt x="57" y="223"/>
                    </a:lnTo>
                    <a:lnTo>
                      <a:pt x="57" y="223"/>
                    </a:lnTo>
                    <a:lnTo>
                      <a:pt x="58" y="224"/>
                    </a:lnTo>
                    <a:lnTo>
                      <a:pt x="61" y="227"/>
                    </a:lnTo>
                    <a:lnTo>
                      <a:pt x="63" y="228"/>
                    </a:lnTo>
                    <a:lnTo>
                      <a:pt x="64" y="230"/>
                    </a:lnTo>
                    <a:lnTo>
                      <a:pt x="63" y="230"/>
                    </a:lnTo>
                    <a:lnTo>
                      <a:pt x="63" y="230"/>
                    </a:lnTo>
                    <a:lnTo>
                      <a:pt x="61" y="231"/>
                    </a:lnTo>
                    <a:lnTo>
                      <a:pt x="61" y="233"/>
                    </a:lnTo>
                    <a:lnTo>
                      <a:pt x="61" y="235"/>
                    </a:lnTo>
                    <a:lnTo>
                      <a:pt x="63" y="235"/>
                    </a:lnTo>
                    <a:lnTo>
                      <a:pt x="63" y="235"/>
                    </a:lnTo>
                    <a:lnTo>
                      <a:pt x="64" y="237"/>
                    </a:lnTo>
                    <a:lnTo>
                      <a:pt x="66" y="238"/>
                    </a:lnTo>
                    <a:lnTo>
                      <a:pt x="66" y="243"/>
                    </a:lnTo>
                    <a:lnTo>
                      <a:pt x="67" y="244"/>
                    </a:lnTo>
                    <a:lnTo>
                      <a:pt x="67" y="244"/>
                    </a:lnTo>
                    <a:lnTo>
                      <a:pt x="68" y="247"/>
                    </a:lnTo>
                    <a:lnTo>
                      <a:pt x="70" y="248"/>
                    </a:lnTo>
                    <a:lnTo>
                      <a:pt x="73" y="247"/>
                    </a:lnTo>
                    <a:lnTo>
                      <a:pt x="74" y="245"/>
                    </a:lnTo>
                    <a:lnTo>
                      <a:pt x="74" y="245"/>
                    </a:lnTo>
                    <a:lnTo>
                      <a:pt x="75" y="244"/>
                    </a:lnTo>
                    <a:lnTo>
                      <a:pt x="78" y="244"/>
                    </a:lnTo>
                    <a:lnTo>
                      <a:pt x="83" y="248"/>
                    </a:lnTo>
                    <a:lnTo>
                      <a:pt x="83" y="248"/>
                    </a:lnTo>
                    <a:lnTo>
                      <a:pt x="84" y="248"/>
                    </a:lnTo>
                    <a:lnTo>
                      <a:pt x="87" y="248"/>
                    </a:lnTo>
                    <a:lnTo>
                      <a:pt x="90" y="247"/>
                    </a:lnTo>
                    <a:lnTo>
                      <a:pt x="91" y="244"/>
                    </a:lnTo>
                    <a:lnTo>
                      <a:pt x="91" y="244"/>
                    </a:lnTo>
                    <a:lnTo>
                      <a:pt x="92" y="241"/>
                    </a:lnTo>
                    <a:lnTo>
                      <a:pt x="95" y="240"/>
                    </a:lnTo>
                    <a:lnTo>
                      <a:pt x="98" y="241"/>
                    </a:lnTo>
                    <a:lnTo>
                      <a:pt x="100" y="243"/>
                    </a:lnTo>
                    <a:lnTo>
                      <a:pt x="100" y="243"/>
                    </a:lnTo>
                    <a:lnTo>
                      <a:pt x="100" y="245"/>
                    </a:lnTo>
                    <a:lnTo>
                      <a:pt x="100" y="247"/>
                    </a:lnTo>
                    <a:lnTo>
                      <a:pt x="102" y="247"/>
                    </a:lnTo>
                    <a:lnTo>
                      <a:pt x="105" y="244"/>
                    </a:lnTo>
                    <a:lnTo>
                      <a:pt x="105" y="244"/>
                    </a:lnTo>
                    <a:lnTo>
                      <a:pt x="107" y="244"/>
                    </a:lnTo>
                    <a:lnTo>
                      <a:pt x="109" y="244"/>
                    </a:lnTo>
                    <a:lnTo>
                      <a:pt x="109" y="244"/>
                    </a:lnTo>
                    <a:lnTo>
                      <a:pt x="114" y="231"/>
                    </a:lnTo>
                    <a:lnTo>
                      <a:pt x="114" y="231"/>
                    </a:lnTo>
                    <a:lnTo>
                      <a:pt x="114" y="228"/>
                    </a:lnTo>
                    <a:lnTo>
                      <a:pt x="114" y="226"/>
                    </a:lnTo>
                    <a:lnTo>
                      <a:pt x="112" y="223"/>
                    </a:lnTo>
                    <a:lnTo>
                      <a:pt x="112" y="221"/>
                    </a:lnTo>
                    <a:lnTo>
                      <a:pt x="112" y="221"/>
                    </a:lnTo>
                    <a:lnTo>
                      <a:pt x="119" y="220"/>
                    </a:lnTo>
                    <a:lnTo>
                      <a:pt x="124" y="218"/>
                    </a:lnTo>
                    <a:lnTo>
                      <a:pt x="125" y="216"/>
                    </a:lnTo>
                    <a:lnTo>
                      <a:pt x="125" y="216"/>
                    </a:lnTo>
                    <a:lnTo>
                      <a:pt x="129" y="207"/>
                    </a:lnTo>
                    <a:lnTo>
                      <a:pt x="131" y="206"/>
                    </a:lnTo>
                    <a:lnTo>
                      <a:pt x="131" y="206"/>
                    </a:lnTo>
                    <a:lnTo>
                      <a:pt x="132" y="199"/>
                    </a:lnTo>
                    <a:lnTo>
                      <a:pt x="134" y="194"/>
                    </a:lnTo>
                    <a:lnTo>
                      <a:pt x="135" y="193"/>
                    </a:lnTo>
                    <a:lnTo>
                      <a:pt x="136" y="193"/>
                    </a:lnTo>
                    <a:lnTo>
                      <a:pt x="136" y="193"/>
                    </a:lnTo>
                    <a:lnTo>
                      <a:pt x="142" y="197"/>
                    </a:lnTo>
                    <a:lnTo>
                      <a:pt x="145" y="197"/>
                    </a:lnTo>
                    <a:lnTo>
                      <a:pt x="146" y="194"/>
                    </a:lnTo>
                    <a:lnTo>
                      <a:pt x="146" y="194"/>
                    </a:lnTo>
                    <a:lnTo>
                      <a:pt x="148" y="192"/>
                    </a:lnTo>
                    <a:lnTo>
                      <a:pt x="149" y="190"/>
                    </a:lnTo>
                    <a:lnTo>
                      <a:pt x="152" y="189"/>
                    </a:lnTo>
                    <a:lnTo>
                      <a:pt x="153" y="186"/>
                    </a:lnTo>
                    <a:lnTo>
                      <a:pt x="153" y="186"/>
                    </a:lnTo>
                    <a:lnTo>
                      <a:pt x="155" y="183"/>
                    </a:lnTo>
                    <a:lnTo>
                      <a:pt x="156" y="182"/>
                    </a:lnTo>
                    <a:lnTo>
                      <a:pt x="161" y="183"/>
                    </a:lnTo>
                    <a:lnTo>
                      <a:pt x="161" y="183"/>
                    </a:lnTo>
                    <a:lnTo>
                      <a:pt x="165" y="183"/>
                    </a:lnTo>
                    <a:lnTo>
                      <a:pt x="166" y="182"/>
                    </a:lnTo>
                    <a:lnTo>
                      <a:pt x="166" y="179"/>
                    </a:lnTo>
                    <a:lnTo>
                      <a:pt x="166" y="179"/>
                    </a:lnTo>
                    <a:lnTo>
                      <a:pt x="168" y="177"/>
                    </a:lnTo>
                    <a:lnTo>
                      <a:pt x="172" y="177"/>
                    </a:lnTo>
                    <a:lnTo>
                      <a:pt x="176" y="176"/>
                    </a:lnTo>
                    <a:lnTo>
                      <a:pt x="180" y="173"/>
                    </a:lnTo>
                    <a:lnTo>
                      <a:pt x="180" y="173"/>
                    </a:lnTo>
                    <a:lnTo>
                      <a:pt x="187" y="169"/>
                    </a:lnTo>
                    <a:lnTo>
                      <a:pt x="190" y="167"/>
                    </a:lnTo>
                    <a:lnTo>
                      <a:pt x="192" y="169"/>
                    </a:lnTo>
                    <a:lnTo>
                      <a:pt x="192" y="169"/>
                    </a:lnTo>
                    <a:lnTo>
                      <a:pt x="196" y="170"/>
                    </a:lnTo>
                    <a:lnTo>
                      <a:pt x="203" y="170"/>
                    </a:lnTo>
                    <a:lnTo>
                      <a:pt x="213" y="169"/>
                    </a:lnTo>
                    <a:lnTo>
                      <a:pt x="213" y="169"/>
                    </a:lnTo>
                    <a:lnTo>
                      <a:pt x="217" y="166"/>
                    </a:lnTo>
                    <a:lnTo>
                      <a:pt x="222" y="165"/>
                    </a:lnTo>
                    <a:lnTo>
                      <a:pt x="226" y="165"/>
                    </a:lnTo>
                    <a:lnTo>
                      <a:pt x="226" y="165"/>
                    </a:lnTo>
                    <a:lnTo>
                      <a:pt x="231" y="165"/>
                    </a:lnTo>
                    <a:lnTo>
                      <a:pt x="239" y="165"/>
                    </a:lnTo>
                    <a:lnTo>
                      <a:pt x="250" y="163"/>
                    </a:lnTo>
                    <a:lnTo>
                      <a:pt x="250" y="163"/>
                    </a:lnTo>
                    <a:lnTo>
                      <a:pt x="254" y="162"/>
                    </a:lnTo>
                    <a:lnTo>
                      <a:pt x="257" y="160"/>
                    </a:lnTo>
                    <a:lnTo>
                      <a:pt x="260" y="156"/>
                    </a:lnTo>
                    <a:lnTo>
                      <a:pt x="260" y="156"/>
                    </a:lnTo>
                    <a:lnTo>
                      <a:pt x="263" y="149"/>
                    </a:lnTo>
                    <a:lnTo>
                      <a:pt x="265" y="143"/>
                    </a:lnTo>
                    <a:lnTo>
                      <a:pt x="265" y="143"/>
                    </a:lnTo>
                    <a:lnTo>
                      <a:pt x="267" y="139"/>
                    </a:lnTo>
                    <a:lnTo>
                      <a:pt x="267" y="126"/>
                    </a:lnTo>
                    <a:lnTo>
                      <a:pt x="267" y="101"/>
                    </a:lnTo>
                    <a:lnTo>
                      <a:pt x="267" y="101"/>
                    </a:lnTo>
                    <a:lnTo>
                      <a:pt x="253" y="104"/>
                    </a:lnTo>
                    <a:lnTo>
                      <a:pt x="253" y="10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1" name="Freeform 35"/>
              <p:cNvSpPr/>
              <p:nvPr/>
            </p:nvSpPr>
            <p:spPr bwMode="auto">
              <a:xfrm>
                <a:off x="5482190" y="4263555"/>
                <a:ext cx="236938" cy="162782"/>
              </a:xfrm>
              <a:custGeom>
                <a:avLst/>
                <a:gdLst>
                  <a:gd name="T0" fmla="*/ 127 w 131"/>
                  <a:gd name="T1" fmla="*/ 50 h 90"/>
                  <a:gd name="T2" fmla="*/ 124 w 131"/>
                  <a:gd name="T3" fmla="*/ 47 h 90"/>
                  <a:gd name="T4" fmla="*/ 124 w 131"/>
                  <a:gd name="T5" fmla="*/ 40 h 90"/>
                  <a:gd name="T6" fmla="*/ 118 w 131"/>
                  <a:gd name="T7" fmla="*/ 42 h 90"/>
                  <a:gd name="T8" fmla="*/ 114 w 131"/>
                  <a:gd name="T9" fmla="*/ 40 h 90"/>
                  <a:gd name="T10" fmla="*/ 110 w 131"/>
                  <a:gd name="T11" fmla="*/ 36 h 90"/>
                  <a:gd name="T12" fmla="*/ 107 w 131"/>
                  <a:gd name="T13" fmla="*/ 33 h 90"/>
                  <a:gd name="T14" fmla="*/ 105 w 131"/>
                  <a:gd name="T15" fmla="*/ 27 h 90"/>
                  <a:gd name="T16" fmla="*/ 98 w 131"/>
                  <a:gd name="T17" fmla="*/ 20 h 90"/>
                  <a:gd name="T18" fmla="*/ 94 w 131"/>
                  <a:gd name="T19" fmla="*/ 12 h 90"/>
                  <a:gd name="T20" fmla="*/ 93 w 131"/>
                  <a:gd name="T21" fmla="*/ 3 h 90"/>
                  <a:gd name="T22" fmla="*/ 83 w 131"/>
                  <a:gd name="T23" fmla="*/ 2 h 90"/>
                  <a:gd name="T24" fmla="*/ 78 w 131"/>
                  <a:gd name="T25" fmla="*/ 2 h 90"/>
                  <a:gd name="T26" fmla="*/ 67 w 131"/>
                  <a:gd name="T27" fmla="*/ 9 h 90"/>
                  <a:gd name="T28" fmla="*/ 57 w 131"/>
                  <a:gd name="T29" fmla="*/ 12 h 90"/>
                  <a:gd name="T30" fmla="*/ 56 w 131"/>
                  <a:gd name="T31" fmla="*/ 16 h 90"/>
                  <a:gd name="T32" fmla="*/ 47 w 131"/>
                  <a:gd name="T33" fmla="*/ 15 h 90"/>
                  <a:gd name="T34" fmla="*/ 44 w 131"/>
                  <a:gd name="T35" fmla="*/ 19 h 90"/>
                  <a:gd name="T36" fmla="*/ 39 w 131"/>
                  <a:gd name="T37" fmla="*/ 25 h 90"/>
                  <a:gd name="T38" fmla="*/ 36 w 131"/>
                  <a:gd name="T39" fmla="*/ 30 h 90"/>
                  <a:gd name="T40" fmla="*/ 27 w 131"/>
                  <a:gd name="T41" fmla="*/ 26 h 90"/>
                  <a:gd name="T42" fmla="*/ 23 w 131"/>
                  <a:gd name="T43" fmla="*/ 32 h 90"/>
                  <a:gd name="T44" fmla="*/ 20 w 131"/>
                  <a:gd name="T45" fmla="*/ 40 h 90"/>
                  <a:gd name="T46" fmla="*/ 15 w 131"/>
                  <a:gd name="T47" fmla="*/ 51 h 90"/>
                  <a:gd name="T48" fmla="*/ 3 w 131"/>
                  <a:gd name="T49" fmla="*/ 54 h 90"/>
                  <a:gd name="T50" fmla="*/ 5 w 131"/>
                  <a:gd name="T51" fmla="*/ 61 h 90"/>
                  <a:gd name="T52" fmla="*/ 0 w 131"/>
                  <a:gd name="T53" fmla="*/ 77 h 90"/>
                  <a:gd name="T54" fmla="*/ 8 w 131"/>
                  <a:gd name="T55" fmla="*/ 81 h 90"/>
                  <a:gd name="T56" fmla="*/ 15 w 131"/>
                  <a:gd name="T57" fmla="*/ 88 h 90"/>
                  <a:gd name="T58" fmla="*/ 22 w 131"/>
                  <a:gd name="T59" fmla="*/ 88 h 90"/>
                  <a:gd name="T60" fmla="*/ 33 w 131"/>
                  <a:gd name="T61" fmla="*/ 84 h 90"/>
                  <a:gd name="T62" fmla="*/ 42 w 131"/>
                  <a:gd name="T63" fmla="*/ 86 h 90"/>
                  <a:gd name="T64" fmla="*/ 46 w 131"/>
                  <a:gd name="T65" fmla="*/ 87 h 90"/>
                  <a:gd name="T66" fmla="*/ 44 w 131"/>
                  <a:gd name="T67" fmla="*/ 77 h 90"/>
                  <a:gd name="T68" fmla="*/ 43 w 131"/>
                  <a:gd name="T69" fmla="*/ 68 h 90"/>
                  <a:gd name="T70" fmla="*/ 64 w 131"/>
                  <a:gd name="T71" fmla="*/ 67 h 90"/>
                  <a:gd name="T72" fmla="*/ 84 w 131"/>
                  <a:gd name="T73" fmla="*/ 70 h 90"/>
                  <a:gd name="T74" fmla="*/ 87 w 131"/>
                  <a:gd name="T75" fmla="*/ 66 h 90"/>
                  <a:gd name="T76" fmla="*/ 98 w 131"/>
                  <a:gd name="T77" fmla="*/ 67 h 90"/>
                  <a:gd name="T78" fmla="*/ 110 w 131"/>
                  <a:gd name="T79" fmla="*/ 64 h 90"/>
                  <a:gd name="T80" fmla="*/ 114 w 131"/>
                  <a:gd name="T81" fmla="*/ 61 h 90"/>
                  <a:gd name="T82" fmla="*/ 127 w 131"/>
                  <a:gd name="T83" fmla="*/ 59 h 90"/>
                  <a:gd name="T84" fmla="*/ 131 w 131"/>
                  <a:gd name="T85" fmla="*/ 54 h 90"/>
                  <a:gd name="T86" fmla="*/ 131 w 131"/>
                  <a:gd name="T87" fmla="*/ 5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1" h="90">
                    <a:moveTo>
                      <a:pt x="131" y="51"/>
                    </a:moveTo>
                    <a:lnTo>
                      <a:pt x="131" y="51"/>
                    </a:lnTo>
                    <a:lnTo>
                      <a:pt x="127" y="50"/>
                    </a:lnTo>
                    <a:lnTo>
                      <a:pt x="125" y="49"/>
                    </a:lnTo>
                    <a:lnTo>
                      <a:pt x="125" y="49"/>
                    </a:lnTo>
                    <a:lnTo>
                      <a:pt x="124" y="47"/>
                    </a:lnTo>
                    <a:lnTo>
                      <a:pt x="124" y="44"/>
                    </a:lnTo>
                    <a:lnTo>
                      <a:pt x="124" y="40"/>
                    </a:lnTo>
                    <a:lnTo>
                      <a:pt x="124" y="40"/>
                    </a:lnTo>
                    <a:lnTo>
                      <a:pt x="122" y="40"/>
                    </a:lnTo>
                    <a:lnTo>
                      <a:pt x="121" y="40"/>
                    </a:lnTo>
                    <a:lnTo>
                      <a:pt x="118" y="42"/>
                    </a:lnTo>
                    <a:lnTo>
                      <a:pt x="115" y="42"/>
                    </a:lnTo>
                    <a:lnTo>
                      <a:pt x="115" y="42"/>
                    </a:lnTo>
                    <a:lnTo>
                      <a:pt x="114" y="40"/>
                    </a:lnTo>
                    <a:lnTo>
                      <a:pt x="113" y="37"/>
                    </a:lnTo>
                    <a:lnTo>
                      <a:pt x="111" y="36"/>
                    </a:lnTo>
                    <a:lnTo>
                      <a:pt x="110" y="36"/>
                    </a:lnTo>
                    <a:lnTo>
                      <a:pt x="110" y="36"/>
                    </a:lnTo>
                    <a:lnTo>
                      <a:pt x="108" y="34"/>
                    </a:lnTo>
                    <a:lnTo>
                      <a:pt x="107" y="33"/>
                    </a:lnTo>
                    <a:lnTo>
                      <a:pt x="107" y="29"/>
                    </a:lnTo>
                    <a:lnTo>
                      <a:pt x="107" y="29"/>
                    </a:lnTo>
                    <a:lnTo>
                      <a:pt x="105" y="27"/>
                    </a:lnTo>
                    <a:lnTo>
                      <a:pt x="104" y="25"/>
                    </a:lnTo>
                    <a:lnTo>
                      <a:pt x="98" y="20"/>
                    </a:lnTo>
                    <a:lnTo>
                      <a:pt x="98" y="20"/>
                    </a:lnTo>
                    <a:lnTo>
                      <a:pt x="97" y="19"/>
                    </a:lnTo>
                    <a:lnTo>
                      <a:pt x="96" y="16"/>
                    </a:lnTo>
                    <a:lnTo>
                      <a:pt x="94" y="12"/>
                    </a:lnTo>
                    <a:lnTo>
                      <a:pt x="94" y="12"/>
                    </a:lnTo>
                    <a:lnTo>
                      <a:pt x="93" y="9"/>
                    </a:lnTo>
                    <a:lnTo>
                      <a:pt x="93" y="3"/>
                    </a:lnTo>
                    <a:lnTo>
                      <a:pt x="93" y="3"/>
                    </a:lnTo>
                    <a:lnTo>
                      <a:pt x="87" y="3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1" y="0"/>
                    </a:lnTo>
                    <a:lnTo>
                      <a:pt x="78" y="2"/>
                    </a:lnTo>
                    <a:lnTo>
                      <a:pt x="71" y="6"/>
                    </a:lnTo>
                    <a:lnTo>
                      <a:pt x="71" y="6"/>
                    </a:lnTo>
                    <a:lnTo>
                      <a:pt x="67" y="9"/>
                    </a:lnTo>
                    <a:lnTo>
                      <a:pt x="63" y="10"/>
                    </a:lnTo>
                    <a:lnTo>
                      <a:pt x="59" y="10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7" y="15"/>
                    </a:lnTo>
                    <a:lnTo>
                      <a:pt x="56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47" y="15"/>
                    </a:lnTo>
                    <a:lnTo>
                      <a:pt x="46" y="16"/>
                    </a:lnTo>
                    <a:lnTo>
                      <a:pt x="44" y="19"/>
                    </a:lnTo>
                    <a:lnTo>
                      <a:pt x="44" y="19"/>
                    </a:lnTo>
                    <a:lnTo>
                      <a:pt x="43" y="22"/>
                    </a:lnTo>
                    <a:lnTo>
                      <a:pt x="40" y="23"/>
                    </a:lnTo>
                    <a:lnTo>
                      <a:pt x="39" y="25"/>
                    </a:lnTo>
                    <a:lnTo>
                      <a:pt x="37" y="27"/>
                    </a:lnTo>
                    <a:lnTo>
                      <a:pt x="37" y="27"/>
                    </a:lnTo>
                    <a:lnTo>
                      <a:pt x="36" y="30"/>
                    </a:lnTo>
                    <a:lnTo>
                      <a:pt x="33" y="30"/>
                    </a:lnTo>
                    <a:lnTo>
                      <a:pt x="27" y="26"/>
                    </a:lnTo>
                    <a:lnTo>
                      <a:pt x="27" y="26"/>
                    </a:lnTo>
                    <a:lnTo>
                      <a:pt x="26" y="26"/>
                    </a:lnTo>
                    <a:lnTo>
                      <a:pt x="25" y="27"/>
                    </a:lnTo>
                    <a:lnTo>
                      <a:pt x="23" y="32"/>
                    </a:lnTo>
                    <a:lnTo>
                      <a:pt x="22" y="39"/>
                    </a:lnTo>
                    <a:lnTo>
                      <a:pt x="22" y="39"/>
                    </a:lnTo>
                    <a:lnTo>
                      <a:pt x="20" y="40"/>
                    </a:lnTo>
                    <a:lnTo>
                      <a:pt x="16" y="49"/>
                    </a:lnTo>
                    <a:lnTo>
                      <a:pt x="16" y="49"/>
                    </a:lnTo>
                    <a:lnTo>
                      <a:pt x="15" y="51"/>
                    </a:lnTo>
                    <a:lnTo>
                      <a:pt x="10" y="53"/>
                    </a:lnTo>
                    <a:lnTo>
                      <a:pt x="3" y="54"/>
                    </a:lnTo>
                    <a:lnTo>
                      <a:pt x="3" y="54"/>
                    </a:lnTo>
                    <a:lnTo>
                      <a:pt x="3" y="56"/>
                    </a:lnTo>
                    <a:lnTo>
                      <a:pt x="5" y="59"/>
                    </a:lnTo>
                    <a:lnTo>
                      <a:pt x="5" y="61"/>
                    </a:lnTo>
                    <a:lnTo>
                      <a:pt x="5" y="64"/>
                    </a:lnTo>
                    <a:lnTo>
                      <a:pt x="5" y="64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5" y="78"/>
                    </a:lnTo>
                    <a:lnTo>
                      <a:pt x="8" y="81"/>
                    </a:lnTo>
                    <a:lnTo>
                      <a:pt x="8" y="81"/>
                    </a:lnTo>
                    <a:lnTo>
                      <a:pt x="10" y="84"/>
                    </a:lnTo>
                    <a:lnTo>
                      <a:pt x="15" y="88"/>
                    </a:lnTo>
                    <a:lnTo>
                      <a:pt x="19" y="90"/>
                    </a:lnTo>
                    <a:lnTo>
                      <a:pt x="20" y="90"/>
                    </a:lnTo>
                    <a:lnTo>
                      <a:pt x="22" y="88"/>
                    </a:lnTo>
                    <a:lnTo>
                      <a:pt x="22" y="88"/>
                    </a:lnTo>
                    <a:lnTo>
                      <a:pt x="27" y="86"/>
                    </a:lnTo>
                    <a:lnTo>
                      <a:pt x="33" y="84"/>
                    </a:lnTo>
                    <a:lnTo>
                      <a:pt x="37" y="84"/>
                    </a:lnTo>
                    <a:lnTo>
                      <a:pt x="42" y="86"/>
                    </a:lnTo>
                    <a:lnTo>
                      <a:pt x="42" y="86"/>
                    </a:lnTo>
                    <a:lnTo>
                      <a:pt x="43" y="87"/>
                    </a:lnTo>
                    <a:lnTo>
                      <a:pt x="44" y="87"/>
                    </a:lnTo>
                    <a:lnTo>
                      <a:pt x="46" y="87"/>
                    </a:lnTo>
                    <a:lnTo>
                      <a:pt x="46" y="84"/>
                    </a:lnTo>
                    <a:lnTo>
                      <a:pt x="46" y="84"/>
                    </a:lnTo>
                    <a:lnTo>
                      <a:pt x="44" y="77"/>
                    </a:lnTo>
                    <a:lnTo>
                      <a:pt x="43" y="71"/>
                    </a:lnTo>
                    <a:lnTo>
                      <a:pt x="43" y="68"/>
                    </a:lnTo>
                    <a:lnTo>
                      <a:pt x="43" y="68"/>
                    </a:lnTo>
                    <a:lnTo>
                      <a:pt x="46" y="67"/>
                    </a:lnTo>
                    <a:lnTo>
                      <a:pt x="50" y="67"/>
                    </a:lnTo>
                    <a:lnTo>
                      <a:pt x="64" y="67"/>
                    </a:lnTo>
                    <a:lnTo>
                      <a:pt x="77" y="68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4" y="70"/>
                    </a:lnTo>
                    <a:lnTo>
                      <a:pt x="86" y="68"/>
                    </a:lnTo>
                    <a:lnTo>
                      <a:pt x="87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8" y="67"/>
                    </a:lnTo>
                    <a:lnTo>
                      <a:pt x="104" y="67"/>
                    </a:lnTo>
                    <a:lnTo>
                      <a:pt x="104" y="67"/>
                    </a:lnTo>
                    <a:lnTo>
                      <a:pt x="110" y="64"/>
                    </a:lnTo>
                    <a:lnTo>
                      <a:pt x="111" y="61"/>
                    </a:lnTo>
                    <a:lnTo>
                      <a:pt x="114" y="61"/>
                    </a:lnTo>
                    <a:lnTo>
                      <a:pt x="114" y="61"/>
                    </a:lnTo>
                    <a:lnTo>
                      <a:pt x="121" y="60"/>
                    </a:lnTo>
                    <a:lnTo>
                      <a:pt x="124" y="60"/>
                    </a:lnTo>
                    <a:lnTo>
                      <a:pt x="127" y="59"/>
                    </a:lnTo>
                    <a:lnTo>
                      <a:pt x="127" y="59"/>
                    </a:lnTo>
                    <a:lnTo>
                      <a:pt x="130" y="56"/>
                    </a:lnTo>
                    <a:lnTo>
                      <a:pt x="131" y="54"/>
                    </a:lnTo>
                    <a:lnTo>
                      <a:pt x="131" y="51"/>
                    </a:lnTo>
                    <a:lnTo>
                      <a:pt x="131" y="51"/>
                    </a:lnTo>
                    <a:lnTo>
                      <a:pt x="131" y="51"/>
                    </a:lnTo>
                    <a:lnTo>
                      <a:pt x="131" y="5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2" name="Freeform 36"/>
              <p:cNvSpPr/>
              <p:nvPr/>
            </p:nvSpPr>
            <p:spPr bwMode="auto">
              <a:xfrm>
                <a:off x="5650397" y="4010339"/>
                <a:ext cx="444936" cy="349077"/>
              </a:xfrm>
              <a:custGeom>
                <a:avLst/>
                <a:gdLst>
                  <a:gd name="T0" fmla="*/ 235 w 246"/>
                  <a:gd name="T1" fmla="*/ 7 h 193"/>
                  <a:gd name="T2" fmla="*/ 221 w 246"/>
                  <a:gd name="T3" fmla="*/ 11 h 193"/>
                  <a:gd name="T4" fmla="*/ 207 w 246"/>
                  <a:gd name="T5" fmla="*/ 1 h 193"/>
                  <a:gd name="T6" fmla="*/ 120 w 246"/>
                  <a:gd name="T7" fmla="*/ 43 h 193"/>
                  <a:gd name="T8" fmla="*/ 82 w 246"/>
                  <a:gd name="T9" fmla="*/ 70 h 193"/>
                  <a:gd name="T10" fmla="*/ 65 w 246"/>
                  <a:gd name="T11" fmla="*/ 74 h 193"/>
                  <a:gd name="T12" fmla="*/ 65 w 246"/>
                  <a:gd name="T13" fmla="*/ 112 h 193"/>
                  <a:gd name="T14" fmla="*/ 61 w 246"/>
                  <a:gd name="T15" fmla="*/ 122 h 193"/>
                  <a:gd name="T16" fmla="*/ 55 w 246"/>
                  <a:gd name="T17" fmla="*/ 133 h 193"/>
                  <a:gd name="T18" fmla="*/ 48 w 246"/>
                  <a:gd name="T19" fmla="*/ 136 h 193"/>
                  <a:gd name="T20" fmla="*/ 24 w 246"/>
                  <a:gd name="T21" fmla="*/ 138 h 193"/>
                  <a:gd name="T22" fmla="*/ 15 w 246"/>
                  <a:gd name="T23" fmla="*/ 139 h 193"/>
                  <a:gd name="T24" fmla="*/ 0 w 246"/>
                  <a:gd name="T25" fmla="*/ 143 h 193"/>
                  <a:gd name="T26" fmla="*/ 1 w 246"/>
                  <a:gd name="T27" fmla="*/ 152 h 193"/>
                  <a:gd name="T28" fmla="*/ 4 w 246"/>
                  <a:gd name="T29" fmla="*/ 159 h 193"/>
                  <a:gd name="T30" fmla="*/ 11 w 246"/>
                  <a:gd name="T31" fmla="*/ 165 h 193"/>
                  <a:gd name="T32" fmla="*/ 14 w 246"/>
                  <a:gd name="T33" fmla="*/ 169 h 193"/>
                  <a:gd name="T34" fmla="*/ 17 w 246"/>
                  <a:gd name="T35" fmla="*/ 176 h 193"/>
                  <a:gd name="T36" fmla="*/ 20 w 246"/>
                  <a:gd name="T37" fmla="*/ 177 h 193"/>
                  <a:gd name="T38" fmla="*/ 22 w 246"/>
                  <a:gd name="T39" fmla="*/ 182 h 193"/>
                  <a:gd name="T40" fmla="*/ 29 w 246"/>
                  <a:gd name="T41" fmla="*/ 180 h 193"/>
                  <a:gd name="T42" fmla="*/ 31 w 246"/>
                  <a:gd name="T43" fmla="*/ 184 h 193"/>
                  <a:gd name="T44" fmla="*/ 32 w 246"/>
                  <a:gd name="T45" fmla="*/ 189 h 193"/>
                  <a:gd name="T46" fmla="*/ 38 w 246"/>
                  <a:gd name="T47" fmla="*/ 191 h 193"/>
                  <a:gd name="T48" fmla="*/ 41 w 246"/>
                  <a:gd name="T49" fmla="*/ 184 h 193"/>
                  <a:gd name="T50" fmla="*/ 46 w 246"/>
                  <a:gd name="T51" fmla="*/ 186 h 193"/>
                  <a:gd name="T52" fmla="*/ 49 w 246"/>
                  <a:gd name="T53" fmla="*/ 191 h 193"/>
                  <a:gd name="T54" fmla="*/ 54 w 246"/>
                  <a:gd name="T55" fmla="*/ 193 h 193"/>
                  <a:gd name="T56" fmla="*/ 55 w 246"/>
                  <a:gd name="T57" fmla="*/ 189 h 193"/>
                  <a:gd name="T58" fmla="*/ 62 w 246"/>
                  <a:gd name="T59" fmla="*/ 177 h 193"/>
                  <a:gd name="T60" fmla="*/ 65 w 246"/>
                  <a:gd name="T61" fmla="*/ 167 h 193"/>
                  <a:gd name="T62" fmla="*/ 69 w 246"/>
                  <a:gd name="T63" fmla="*/ 165 h 193"/>
                  <a:gd name="T64" fmla="*/ 81 w 246"/>
                  <a:gd name="T65" fmla="*/ 165 h 193"/>
                  <a:gd name="T66" fmla="*/ 88 w 246"/>
                  <a:gd name="T67" fmla="*/ 160 h 193"/>
                  <a:gd name="T68" fmla="*/ 93 w 246"/>
                  <a:gd name="T69" fmla="*/ 163 h 193"/>
                  <a:gd name="T70" fmla="*/ 103 w 246"/>
                  <a:gd name="T71" fmla="*/ 166 h 193"/>
                  <a:gd name="T72" fmla="*/ 109 w 246"/>
                  <a:gd name="T73" fmla="*/ 174 h 193"/>
                  <a:gd name="T74" fmla="*/ 112 w 246"/>
                  <a:gd name="T75" fmla="*/ 174 h 193"/>
                  <a:gd name="T76" fmla="*/ 126 w 246"/>
                  <a:gd name="T77" fmla="*/ 170 h 193"/>
                  <a:gd name="T78" fmla="*/ 137 w 246"/>
                  <a:gd name="T79" fmla="*/ 177 h 193"/>
                  <a:gd name="T80" fmla="*/ 150 w 246"/>
                  <a:gd name="T81" fmla="*/ 177 h 193"/>
                  <a:gd name="T82" fmla="*/ 159 w 246"/>
                  <a:gd name="T83" fmla="*/ 172 h 193"/>
                  <a:gd name="T84" fmla="*/ 166 w 246"/>
                  <a:gd name="T85" fmla="*/ 169 h 193"/>
                  <a:gd name="T86" fmla="*/ 185 w 246"/>
                  <a:gd name="T87" fmla="*/ 170 h 193"/>
                  <a:gd name="T88" fmla="*/ 195 w 246"/>
                  <a:gd name="T89" fmla="*/ 173 h 193"/>
                  <a:gd name="T90" fmla="*/ 202 w 246"/>
                  <a:gd name="T91" fmla="*/ 172 h 193"/>
                  <a:gd name="T92" fmla="*/ 210 w 246"/>
                  <a:gd name="T93" fmla="*/ 163 h 193"/>
                  <a:gd name="T94" fmla="*/ 212 w 246"/>
                  <a:gd name="T95" fmla="*/ 163 h 193"/>
                  <a:gd name="T96" fmla="*/ 212 w 246"/>
                  <a:gd name="T97" fmla="*/ 153 h 193"/>
                  <a:gd name="T98" fmla="*/ 215 w 246"/>
                  <a:gd name="T99" fmla="*/ 143 h 193"/>
                  <a:gd name="T100" fmla="*/ 221 w 246"/>
                  <a:gd name="T101" fmla="*/ 135 h 193"/>
                  <a:gd name="T102" fmla="*/ 241 w 246"/>
                  <a:gd name="T103" fmla="*/ 112 h 193"/>
                  <a:gd name="T104" fmla="*/ 244 w 246"/>
                  <a:gd name="T105" fmla="*/ 72 h 193"/>
                  <a:gd name="T106" fmla="*/ 246 w 246"/>
                  <a:gd name="T107" fmla="*/ 55 h 193"/>
                  <a:gd name="T108" fmla="*/ 245 w 246"/>
                  <a:gd name="T109" fmla="*/ 48 h 193"/>
                  <a:gd name="T110" fmla="*/ 244 w 246"/>
                  <a:gd name="T111" fmla="*/ 43 h 193"/>
                  <a:gd name="T112" fmla="*/ 238 w 246"/>
                  <a:gd name="T113" fmla="*/ 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6" h="193">
                    <a:moveTo>
                      <a:pt x="237" y="28"/>
                    </a:moveTo>
                    <a:lnTo>
                      <a:pt x="237" y="28"/>
                    </a:lnTo>
                    <a:lnTo>
                      <a:pt x="235" y="7"/>
                    </a:lnTo>
                    <a:lnTo>
                      <a:pt x="224" y="14"/>
                    </a:lnTo>
                    <a:lnTo>
                      <a:pt x="224" y="14"/>
                    </a:lnTo>
                    <a:lnTo>
                      <a:pt x="221" y="11"/>
                    </a:lnTo>
                    <a:lnTo>
                      <a:pt x="212" y="4"/>
                    </a:lnTo>
                    <a:lnTo>
                      <a:pt x="212" y="4"/>
                    </a:lnTo>
                    <a:lnTo>
                      <a:pt x="207" y="1"/>
                    </a:lnTo>
                    <a:lnTo>
                      <a:pt x="198" y="0"/>
                    </a:lnTo>
                    <a:lnTo>
                      <a:pt x="190" y="0"/>
                    </a:lnTo>
                    <a:lnTo>
                      <a:pt x="120" y="43"/>
                    </a:lnTo>
                    <a:lnTo>
                      <a:pt x="92" y="67"/>
                    </a:lnTo>
                    <a:lnTo>
                      <a:pt x="92" y="67"/>
                    </a:lnTo>
                    <a:lnTo>
                      <a:pt x="82" y="70"/>
                    </a:lnTo>
                    <a:lnTo>
                      <a:pt x="66" y="74"/>
                    </a:lnTo>
                    <a:lnTo>
                      <a:pt x="66" y="74"/>
                    </a:lnTo>
                    <a:lnTo>
                      <a:pt x="65" y="74"/>
                    </a:lnTo>
                    <a:lnTo>
                      <a:pt x="65" y="74"/>
                    </a:lnTo>
                    <a:lnTo>
                      <a:pt x="65" y="99"/>
                    </a:lnTo>
                    <a:lnTo>
                      <a:pt x="65" y="112"/>
                    </a:lnTo>
                    <a:lnTo>
                      <a:pt x="63" y="116"/>
                    </a:lnTo>
                    <a:lnTo>
                      <a:pt x="63" y="116"/>
                    </a:lnTo>
                    <a:lnTo>
                      <a:pt x="61" y="122"/>
                    </a:lnTo>
                    <a:lnTo>
                      <a:pt x="58" y="129"/>
                    </a:lnTo>
                    <a:lnTo>
                      <a:pt x="58" y="129"/>
                    </a:lnTo>
                    <a:lnTo>
                      <a:pt x="55" y="133"/>
                    </a:lnTo>
                    <a:lnTo>
                      <a:pt x="52" y="135"/>
                    </a:lnTo>
                    <a:lnTo>
                      <a:pt x="48" y="136"/>
                    </a:lnTo>
                    <a:lnTo>
                      <a:pt x="48" y="136"/>
                    </a:lnTo>
                    <a:lnTo>
                      <a:pt x="37" y="138"/>
                    </a:lnTo>
                    <a:lnTo>
                      <a:pt x="29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0" y="138"/>
                    </a:lnTo>
                    <a:lnTo>
                      <a:pt x="15" y="139"/>
                    </a:lnTo>
                    <a:lnTo>
                      <a:pt x="11" y="142"/>
                    </a:lnTo>
                    <a:lnTo>
                      <a:pt x="11" y="142"/>
                    </a:lnTo>
                    <a:lnTo>
                      <a:pt x="0" y="143"/>
                    </a:lnTo>
                    <a:lnTo>
                      <a:pt x="0" y="143"/>
                    </a:lnTo>
                    <a:lnTo>
                      <a:pt x="0" y="149"/>
                    </a:lnTo>
                    <a:lnTo>
                      <a:pt x="1" y="152"/>
                    </a:lnTo>
                    <a:lnTo>
                      <a:pt x="1" y="152"/>
                    </a:lnTo>
                    <a:lnTo>
                      <a:pt x="3" y="156"/>
                    </a:lnTo>
                    <a:lnTo>
                      <a:pt x="4" y="159"/>
                    </a:lnTo>
                    <a:lnTo>
                      <a:pt x="5" y="160"/>
                    </a:lnTo>
                    <a:lnTo>
                      <a:pt x="5" y="160"/>
                    </a:lnTo>
                    <a:lnTo>
                      <a:pt x="11" y="165"/>
                    </a:lnTo>
                    <a:lnTo>
                      <a:pt x="12" y="167"/>
                    </a:lnTo>
                    <a:lnTo>
                      <a:pt x="14" y="169"/>
                    </a:lnTo>
                    <a:lnTo>
                      <a:pt x="14" y="169"/>
                    </a:lnTo>
                    <a:lnTo>
                      <a:pt x="14" y="173"/>
                    </a:lnTo>
                    <a:lnTo>
                      <a:pt x="15" y="174"/>
                    </a:lnTo>
                    <a:lnTo>
                      <a:pt x="17" y="176"/>
                    </a:lnTo>
                    <a:lnTo>
                      <a:pt x="17" y="176"/>
                    </a:lnTo>
                    <a:lnTo>
                      <a:pt x="18" y="176"/>
                    </a:lnTo>
                    <a:lnTo>
                      <a:pt x="20" y="177"/>
                    </a:lnTo>
                    <a:lnTo>
                      <a:pt x="21" y="180"/>
                    </a:lnTo>
                    <a:lnTo>
                      <a:pt x="22" y="182"/>
                    </a:lnTo>
                    <a:lnTo>
                      <a:pt x="22" y="182"/>
                    </a:lnTo>
                    <a:lnTo>
                      <a:pt x="25" y="182"/>
                    </a:lnTo>
                    <a:lnTo>
                      <a:pt x="28" y="180"/>
                    </a:lnTo>
                    <a:lnTo>
                      <a:pt x="29" y="180"/>
                    </a:lnTo>
                    <a:lnTo>
                      <a:pt x="31" y="180"/>
                    </a:lnTo>
                    <a:lnTo>
                      <a:pt x="31" y="180"/>
                    </a:lnTo>
                    <a:lnTo>
                      <a:pt x="31" y="184"/>
                    </a:lnTo>
                    <a:lnTo>
                      <a:pt x="31" y="187"/>
                    </a:lnTo>
                    <a:lnTo>
                      <a:pt x="32" y="189"/>
                    </a:lnTo>
                    <a:lnTo>
                      <a:pt x="32" y="189"/>
                    </a:lnTo>
                    <a:lnTo>
                      <a:pt x="34" y="190"/>
                    </a:lnTo>
                    <a:lnTo>
                      <a:pt x="38" y="191"/>
                    </a:lnTo>
                    <a:lnTo>
                      <a:pt x="38" y="191"/>
                    </a:lnTo>
                    <a:lnTo>
                      <a:pt x="38" y="189"/>
                    </a:lnTo>
                    <a:lnTo>
                      <a:pt x="39" y="186"/>
                    </a:lnTo>
                    <a:lnTo>
                      <a:pt x="41" y="184"/>
                    </a:lnTo>
                    <a:lnTo>
                      <a:pt x="44" y="184"/>
                    </a:lnTo>
                    <a:lnTo>
                      <a:pt x="44" y="184"/>
                    </a:lnTo>
                    <a:lnTo>
                      <a:pt x="46" y="186"/>
                    </a:lnTo>
                    <a:lnTo>
                      <a:pt x="46" y="189"/>
                    </a:lnTo>
                    <a:lnTo>
                      <a:pt x="46" y="190"/>
                    </a:lnTo>
                    <a:lnTo>
                      <a:pt x="49" y="191"/>
                    </a:lnTo>
                    <a:lnTo>
                      <a:pt x="49" y="191"/>
                    </a:lnTo>
                    <a:lnTo>
                      <a:pt x="52" y="193"/>
                    </a:lnTo>
                    <a:lnTo>
                      <a:pt x="54" y="193"/>
                    </a:lnTo>
                    <a:lnTo>
                      <a:pt x="55" y="191"/>
                    </a:lnTo>
                    <a:lnTo>
                      <a:pt x="55" y="189"/>
                    </a:lnTo>
                    <a:lnTo>
                      <a:pt x="55" y="189"/>
                    </a:lnTo>
                    <a:lnTo>
                      <a:pt x="56" y="186"/>
                    </a:lnTo>
                    <a:lnTo>
                      <a:pt x="59" y="183"/>
                    </a:lnTo>
                    <a:lnTo>
                      <a:pt x="62" y="177"/>
                    </a:lnTo>
                    <a:lnTo>
                      <a:pt x="62" y="177"/>
                    </a:lnTo>
                    <a:lnTo>
                      <a:pt x="63" y="172"/>
                    </a:lnTo>
                    <a:lnTo>
                      <a:pt x="65" y="167"/>
                    </a:lnTo>
                    <a:lnTo>
                      <a:pt x="66" y="165"/>
                    </a:lnTo>
                    <a:lnTo>
                      <a:pt x="66" y="165"/>
                    </a:lnTo>
                    <a:lnTo>
                      <a:pt x="69" y="165"/>
                    </a:lnTo>
                    <a:lnTo>
                      <a:pt x="73" y="165"/>
                    </a:lnTo>
                    <a:lnTo>
                      <a:pt x="81" y="165"/>
                    </a:lnTo>
                    <a:lnTo>
                      <a:pt x="81" y="165"/>
                    </a:lnTo>
                    <a:lnTo>
                      <a:pt x="83" y="165"/>
                    </a:lnTo>
                    <a:lnTo>
                      <a:pt x="86" y="162"/>
                    </a:lnTo>
                    <a:lnTo>
                      <a:pt x="88" y="160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93" y="163"/>
                    </a:lnTo>
                    <a:lnTo>
                      <a:pt x="98" y="163"/>
                    </a:lnTo>
                    <a:lnTo>
                      <a:pt x="100" y="165"/>
                    </a:lnTo>
                    <a:lnTo>
                      <a:pt x="103" y="166"/>
                    </a:lnTo>
                    <a:lnTo>
                      <a:pt x="103" y="166"/>
                    </a:lnTo>
                    <a:lnTo>
                      <a:pt x="107" y="172"/>
                    </a:lnTo>
                    <a:lnTo>
                      <a:pt x="109" y="174"/>
                    </a:lnTo>
                    <a:lnTo>
                      <a:pt x="110" y="174"/>
                    </a:lnTo>
                    <a:lnTo>
                      <a:pt x="112" y="174"/>
                    </a:lnTo>
                    <a:lnTo>
                      <a:pt x="112" y="174"/>
                    </a:lnTo>
                    <a:lnTo>
                      <a:pt x="120" y="172"/>
                    </a:lnTo>
                    <a:lnTo>
                      <a:pt x="126" y="170"/>
                    </a:lnTo>
                    <a:lnTo>
                      <a:pt x="126" y="170"/>
                    </a:lnTo>
                    <a:lnTo>
                      <a:pt x="129" y="172"/>
                    </a:lnTo>
                    <a:lnTo>
                      <a:pt x="132" y="173"/>
                    </a:lnTo>
                    <a:lnTo>
                      <a:pt x="137" y="177"/>
                    </a:lnTo>
                    <a:lnTo>
                      <a:pt x="137" y="177"/>
                    </a:lnTo>
                    <a:lnTo>
                      <a:pt x="146" y="177"/>
                    </a:lnTo>
                    <a:lnTo>
                      <a:pt x="150" y="177"/>
                    </a:lnTo>
                    <a:lnTo>
                      <a:pt x="153" y="177"/>
                    </a:lnTo>
                    <a:lnTo>
                      <a:pt x="153" y="177"/>
                    </a:lnTo>
                    <a:lnTo>
                      <a:pt x="159" y="172"/>
                    </a:lnTo>
                    <a:lnTo>
                      <a:pt x="163" y="170"/>
                    </a:lnTo>
                    <a:lnTo>
                      <a:pt x="166" y="169"/>
                    </a:lnTo>
                    <a:lnTo>
                      <a:pt x="166" y="169"/>
                    </a:lnTo>
                    <a:lnTo>
                      <a:pt x="176" y="169"/>
                    </a:lnTo>
                    <a:lnTo>
                      <a:pt x="181" y="169"/>
                    </a:lnTo>
                    <a:lnTo>
                      <a:pt x="185" y="170"/>
                    </a:lnTo>
                    <a:lnTo>
                      <a:pt x="185" y="170"/>
                    </a:lnTo>
                    <a:lnTo>
                      <a:pt x="191" y="173"/>
                    </a:lnTo>
                    <a:lnTo>
                      <a:pt x="195" y="173"/>
                    </a:lnTo>
                    <a:lnTo>
                      <a:pt x="198" y="173"/>
                    </a:lnTo>
                    <a:lnTo>
                      <a:pt x="198" y="173"/>
                    </a:lnTo>
                    <a:lnTo>
                      <a:pt x="202" y="172"/>
                    </a:lnTo>
                    <a:lnTo>
                      <a:pt x="205" y="167"/>
                    </a:lnTo>
                    <a:lnTo>
                      <a:pt x="208" y="165"/>
                    </a:lnTo>
                    <a:lnTo>
                      <a:pt x="210" y="163"/>
                    </a:lnTo>
                    <a:lnTo>
                      <a:pt x="210" y="163"/>
                    </a:lnTo>
                    <a:lnTo>
                      <a:pt x="212" y="163"/>
                    </a:lnTo>
                    <a:lnTo>
                      <a:pt x="212" y="163"/>
                    </a:lnTo>
                    <a:lnTo>
                      <a:pt x="212" y="157"/>
                    </a:lnTo>
                    <a:lnTo>
                      <a:pt x="212" y="157"/>
                    </a:lnTo>
                    <a:lnTo>
                      <a:pt x="212" y="153"/>
                    </a:lnTo>
                    <a:lnTo>
                      <a:pt x="214" y="150"/>
                    </a:lnTo>
                    <a:lnTo>
                      <a:pt x="215" y="149"/>
                    </a:lnTo>
                    <a:lnTo>
                      <a:pt x="215" y="143"/>
                    </a:lnTo>
                    <a:lnTo>
                      <a:pt x="215" y="143"/>
                    </a:lnTo>
                    <a:lnTo>
                      <a:pt x="217" y="140"/>
                    </a:lnTo>
                    <a:lnTo>
                      <a:pt x="221" y="135"/>
                    </a:lnTo>
                    <a:lnTo>
                      <a:pt x="228" y="125"/>
                    </a:lnTo>
                    <a:lnTo>
                      <a:pt x="241" y="112"/>
                    </a:lnTo>
                    <a:lnTo>
                      <a:pt x="241" y="112"/>
                    </a:lnTo>
                    <a:lnTo>
                      <a:pt x="242" y="105"/>
                    </a:lnTo>
                    <a:lnTo>
                      <a:pt x="244" y="94"/>
                    </a:lnTo>
                    <a:lnTo>
                      <a:pt x="244" y="72"/>
                    </a:lnTo>
                    <a:lnTo>
                      <a:pt x="244" y="72"/>
                    </a:lnTo>
                    <a:lnTo>
                      <a:pt x="244" y="64"/>
                    </a:lnTo>
                    <a:lnTo>
                      <a:pt x="246" y="55"/>
                    </a:lnTo>
                    <a:lnTo>
                      <a:pt x="246" y="55"/>
                    </a:lnTo>
                    <a:lnTo>
                      <a:pt x="246" y="51"/>
                    </a:lnTo>
                    <a:lnTo>
                      <a:pt x="245" y="48"/>
                    </a:lnTo>
                    <a:lnTo>
                      <a:pt x="244" y="47"/>
                    </a:lnTo>
                    <a:lnTo>
                      <a:pt x="244" y="43"/>
                    </a:lnTo>
                    <a:lnTo>
                      <a:pt x="244" y="43"/>
                    </a:lnTo>
                    <a:lnTo>
                      <a:pt x="242" y="38"/>
                    </a:lnTo>
                    <a:lnTo>
                      <a:pt x="241" y="34"/>
                    </a:lnTo>
                    <a:lnTo>
                      <a:pt x="238" y="31"/>
                    </a:lnTo>
                    <a:lnTo>
                      <a:pt x="237" y="28"/>
                    </a:lnTo>
                    <a:lnTo>
                      <a:pt x="237" y="2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3" name="Freeform 37"/>
              <p:cNvSpPr/>
              <p:nvPr/>
            </p:nvSpPr>
            <p:spPr bwMode="auto">
              <a:xfrm>
                <a:off x="6033838" y="4010339"/>
                <a:ext cx="291199" cy="479303"/>
              </a:xfrm>
              <a:custGeom>
                <a:avLst/>
                <a:gdLst>
                  <a:gd name="T0" fmla="*/ 23 w 161"/>
                  <a:gd name="T1" fmla="*/ 7 h 265"/>
                  <a:gd name="T2" fmla="*/ 25 w 161"/>
                  <a:gd name="T3" fmla="*/ 28 h 265"/>
                  <a:gd name="T4" fmla="*/ 30 w 161"/>
                  <a:gd name="T5" fmla="*/ 38 h 265"/>
                  <a:gd name="T6" fmla="*/ 32 w 161"/>
                  <a:gd name="T7" fmla="*/ 47 h 265"/>
                  <a:gd name="T8" fmla="*/ 34 w 161"/>
                  <a:gd name="T9" fmla="*/ 55 h 265"/>
                  <a:gd name="T10" fmla="*/ 32 w 161"/>
                  <a:gd name="T11" fmla="*/ 72 h 265"/>
                  <a:gd name="T12" fmla="*/ 30 w 161"/>
                  <a:gd name="T13" fmla="*/ 105 h 265"/>
                  <a:gd name="T14" fmla="*/ 16 w 161"/>
                  <a:gd name="T15" fmla="*/ 125 h 265"/>
                  <a:gd name="T16" fmla="*/ 3 w 161"/>
                  <a:gd name="T17" fmla="*/ 143 h 265"/>
                  <a:gd name="T18" fmla="*/ 2 w 161"/>
                  <a:gd name="T19" fmla="*/ 150 h 265"/>
                  <a:gd name="T20" fmla="*/ 0 w 161"/>
                  <a:gd name="T21" fmla="*/ 157 h 265"/>
                  <a:gd name="T22" fmla="*/ 3 w 161"/>
                  <a:gd name="T23" fmla="*/ 166 h 265"/>
                  <a:gd name="T24" fmla="*/ 9 w 161"/>
                  <a:gd name="T25" fmla="*/ 172 h 265"/>
                  <a:gd name="T26" fmla="*/ 15 w 161"/>
                  <a:gd name="T27" fmla="*/ 174 h 265"/>
                  <a:gd name="T28" fmla="*/ 20 w 161"/>
                  <a:gd name="T29" fmla="*/ 187 h 265"/>
                  <a:gd name="T30" fmla="*/ 22 w 161"/>
                  <a:gd name="T31" fmla="*/ 194 h 265"/>
                  <a:gd name="T32" fmla="*/ 23 w 161"/>
                  <a:gd name="T33" fmla="*/ 201 h 265"/>
                  <a:gd name="T34" fmla="*/ 27 w 161"/>
                  <a:gd name="T35" fmla="*/ 220 h 265"/>
                  <a:gd name="T36" fmla="*/ 30 w 161"/>
                  <a:gd name="T37" fmla="*/ 223 h 265"/>
                  <a:gd name="T38" fmla="*/ 23 w 161"/>
                  <a:gd name="T39" fmla="*/ 224 h 265"/>
                  <a:gd name="T40" fmla="*/ 9 w 161"/>
                  <a:gd name="T41" fmla="*/ 226 h 265"/>
                  <a:gd name="T42" fmla="*/ 10 w 161"/>
                  <a:gd name="T43" fmla="*/ 234 h 265"/>
                  <a:gd name="T44" fmla="*/ 22 w 161"/>
                  <a:gd name="T45" fmla="*/ 244 h 265"/>
                  <a:gd name="T46" fmla="*/ 26 w 161"/>
                  <a:gd name="T47" fmla="*/ 251 h 265"/>
                  <a:gd name="T48" fmla="*/ 32 w 161"/>
                  <a:gd name="T49" fmla="*/ 264 h 265"/>
                  <a:gd name="T50" fmla="*/ 39 w 161"/>
                  <a:gd name="T51" fmla="*/ 264 h 265"/>
                  <a:gd name="T52" fmla="*/ 43 w 161"/>
                  <a:gd name="T53" fmla="*/ 260 h 265"/>
                  <a:gd name="T54" fmla="*/ 49 w 161"/>
                  <a:gd name="T55" fmla="*/ 262 h 265"/>
                  <a:gd name="T56" fmla="*/ 51 w 161"/>
                  <a:gd name="T57" fmla="*/ 261 h 265"/>
                  <a:gd name="T58" fmla="*/ 69 w 161"/>
                  <a:gd name="T59" fmla="*/ 255 h 265"/>
                  <a:gd name="T60" fmla="*/ 83 w 161"/>
                  <a:gd name="T61" fmla="*/ 248 h 265"/>
                  <a:gd name="T62" fmla="*/ 83 w 161"/>
                  <a:gd name="T63" fmla="*/ 244 h 265"/>
                  <a:gd name="T64" fmla="*/ 84 w 161"/>
                  <a:gd name="T65" fmla="*/ 240 h 265"/>
                  <a:gd name="T66" fmla="*/ 103 w 161"/>
                  <a:gd name="T67" fmla="*/ 238 h 265"/>
                  <a:gd name="T68" fmla="*/ 107 w 161"/>
                  <a:gd name="T69" fmla="*/ 234 h 265"/>
                  <a:gd name="T70" fmla="*/ 122 w 161"/>
                  <a:gd name="T71" fmla="*/ 218 h 265"/>
                  <a:gd name="T72" fmla="*/ 124 w 161"/>
                  <a:gd name="T73" fmla="*/ 213 h 265"/>
                  <a:gd name="T74" fmla="*/ 132 w 161"/>
                  <a:gd name="T75" fmla="*/ 207 h 265"/>
                  <a:gd name="T76" fmla="*/ 139 w 161"/>
                  <a:gd name="T77" fmla="*/ 206 h 265"/>
                  <a:gd name="T78" fmla="*/ 141 w 161"/>
                  <a:gd name="T79" fmla="*/ 206 h 265"/>
                  <a:gd name="T80" fmla="*/ 139 w 161"/>
                  <a:gd name="T81" fmla="*/ 196 h 265"/>
                  <a:gd name="T82" fmla="*/ 135 w 161"/>
                  <a:gd name="T83" fmla="*/ 189 h 265"/>
                  <a:gd name="T84" fmla="*/ 132 w 161"/>
                  <a:gd name="T85" fmla="*/ 177 h 265"/>
                  <a:gd name="T86" fmla="*/ 128 w 161"/>
                  <a:gd name="T87" fmla="*/ 174 h 265"/>
                  <a:gd name="T88" fmla="*/ 131 w 161"/>
                  <a:gd name="T89" fmla="*/ 169 h 265"/>
                  <a:gd name="T90" fmla="*/ 129 w 161"/>
                  <a:gd name="T91" fmla="*/ 160 h 265"/>
                  <a:gd name="T92" fmla="*/ 131 w 161"/>
                  <a:gd name="T93" fmla="*/ 156 h 265"/>
                  <a:gd name="T94" fmla="*/ 135 w 161"/>
                  <a:gd name="T95" fmla="*/ 155 h 265"/>
                  <a:gd name="T96" fmla="*/ 137 w 161"/>
                  <a:gd name="T97" fmla="*/ 146 h 265"/>
                  <a:gd name="T98" fmla="*/ 141 w 161"/>
                  <a:gd name="T99" fmla="*/ 143 h 265"/>
                  <a:gd name="T100" fmla="*/ 145 w 161"/>
                  <a:gd name="T101" fmla="*/ 135 h 265"/>
                  <a:gd name="T102" fmla="*/ 151 w 161"/>
                  <a:gd name="T103" fmla="*/ 129 h 265"/>
                  <a:gd name="T104" fmla="*/ 159 w 161"/>
                  <a:gd name="T105" fmla="*/ 123 h 265"/>
                  <a:gd name="T106" fmla="*/ 161 w 161"/>
                  <a:gd name="T107" fmla="*/ 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1" h="265">
                    <a:moveTo>
                      <a:pt x="161" y="65"/>
                    </a:moveTo>
                    <a:lnTo>
                      <a:pt x="39" y="0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25" y="28"/>
                    </a:lnTo>
                    <a:lnTo>
                      <a:pt x="25" y="28"/>
                    </a:lnTo>
                    <a:lnTo>
                      <a:pt x="26" y="31"/>
                    </a:lnTo>
                    <a:lnTo>
                      <a:pt x="29" y="34"/>
                    </a:lnTo>
                    <a:lnTo>
                      <a:pt x="30" y="38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2" y="47"/>
                    </a:lnTo>
                    <a:lnTo>
                      <a:pt x="33" y="48"/>
                    </a:lnTo>
                    <a:lnTo>
                      <a:pt x="34" y="51"/>
                    </a:lnTo>
                    <a:lnTo>
                      <a:pt x="34" y="55"/>
                    </a:lnTo>
                    <a:lnTo>
                      <a:pt x="34" y="55"/>
                    </a:lnTo>
                    <a:lnTo>
                      <a:pt x="32" y="64"/>
                    </a:lnTo>
                    <a:lnTo>
                      <a:pt x="32" y="72"/>
                    </a:lnTo>
                    <a:lnTo>
                      <a:pt x="32" y="72"/>
                    </a:lnTo>
                    <a:lnTo>
                      <a:pt x="32" y="94"/>
                    </a:lnTo>
                    <a:lnTo>
                      <a:pt x="30" y="105"/>
                    </a:lnTo>
                    <a:lnTo>
                      <a:pt x="29" y="112"/>
                    </a:lnTo>
                    <a:lnTo>
                      <a:pt x="29" y="112"/>
                    </a:lnTo>
                    <a:lnTo>
                      <a:pt x="16" y="125"/>
                    </a:lnTo>
                    <a:lnTo>
                      <a:pt x="9" y="135"/>
                    </a:lnTo>
                    <a:lnTo>
                      <a:pt x="5" y="140"/>
                    </a:lnTo>
                    <a:lnTo>
                      <a:pt x="3" y="143"/>
                    </a:lnTo>
                    <a:lnTo>
                      <a:pt x="3" y="143"/>
                    </a:lnTo>
                    <a:lnTo>
                      <a:pt x="3" y="149"/>
                    </a:lnTo>
                    <a:lnTo>
                      <a:pt x="2" y="150"/>
                    </a:lnTo>
                    <a:lnTo>
                      <a:pt x="0" y="153"/>
                    </a:lnTo>
                    <a:lnTo>
                      <a:pt x="0" y="157"/>
                    </a:lnTo>
                    <a:lnTo>
                      <a:pt x="0" y="157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3" y="166"/>
                    </a:lnTo>
                    <a:lnTo>
                      <a:pt x="3" y="166"/>
                    </a:lnTo>
                    <a:lnTo>
                      <a:pt x="6" y="170"/>
                    </a:lnTo>
                    <a:lnTo>
                      <a:pt x="9" y="172"/>
                    </a:lnTo>
                    <a:lnTo>
                      <a:pt x="10" y="173"/>
                    </a:lnTo>
                    <a:lnTo>
                      <a:pt x="10" y="173"/>
                    </a:lnTo>
                    <a:lnTo>
                      <a:pt x="15" y="174"/>
                    </a:lnTo>
                    <a:lnTo>
                      <a:pt x="17" y="179"/>
                    </a:lnTo>
                    <a:lnTo>
                      <a:pt x="20" y="183"/>
                    </a:lnTo>
                    <a:lnTo>
                      <a:pt x="20" y="187"/>
                    </a:lnTo>
                    <a:lnTo>
                      <a:pt x="20" y="187"/>
                    </a:lnTo>
                    <a:lnTo>
                      <a:pt x="22" y="190"/>
                    </a:lnTo>
                    <a:lnTo>
                      <a:pt x="22" y="194"/>
                    </a:lnTo>
                    <a:lnTo>
                      <a:pt x="23" y="197"/>
                    </a:lnTo>
                    <a:lnTo>
                      <a:pt x="23" y="201"/>
                    </a:lnTo>
                    <a:lnTo>
                      <a:pt x="23" y="201"/>
                    </a:lnTo>
                    <a:lnTo>
                      <a:pt x="23" y="208"/>
                    </a:lnTo>
                    <a:lnTo>
                      <a:pt x="25" y="214"/>
                    </a:lnTo>
                    <a:lnTo>
                      <a:pt x="27" y="220"/>
                    </a:lnTo>
                    <a:lnTo>
                      <a:pt x="29" y="221"/>
                    </a:lnTo>
                    <a:lnTo>
                      <a:pt x="29" y="221"/>
                    </a:lnTo>
                    <a:lnTo>
                      <a:pt x="30" y="223"/>
                    </a:lnTo>
                    <a:lnTo>
                      <a:pt x="29" y="224"/>
                    </a:lnTo>
                    <a:lnTo>
                      <a:pt x="23" y="224"/>
                    </a:lnTo>
                    <a:lnTo>
                      <a:pt x="23" y="224"/>
                    </a:lnTo>
                    <a:lnTo>
                      <a:pt x="13" y="224"/>
                    </a:lnTo>
                    <a:lnTo>
                      <a:pt x="10" y="224"/>
                    </a:lnTo>
                    <a:lnTo>
                      <a:pt x="9" y="226"/>
                    </a:lnTo>
                    <a:lnTo>
                      <a:pt x="9" y="226"/>
                    </a:lnTo>
                    <a:lnTo>
                      <a:pt x="9" y="231"/>
                    </a:lnTo>
                    <a:lnTo>
                      <a:pt x="10" y="234"/>
                    </a:lnTo>
                    <a:lnTo>
                      <a:pt x="13" y="237"/>
                    </a:lnTo>
                    <a:lnTo>
                      <a:pt x="13" y="237"/>
                    </a:lnTo>
                    <a:lnTo>
                      <a:pt x="22" y="244"/>
                    </a:lnTo>
                    <a:lnTo>
                      <a:pt x="25" y="247"/>
                    </a:lnTo>
                    <a:lnTo>
                      <a:pt x="26" y="251"/>
                    </a:lnTo>
                    <a:lnTo>
                      <a:pt x="26" y="251"/>
                    </a:lnTo>
                    <a:lnTo>
                      <a:pt x="29" y="260"/>
                    </a:lnTo>
                    <a:lnTo>
                      <a:pt x="32" y="264"/>
                    </a:lnTo>
                    <a:lnTo>
                      <a:pt x="32" y="264"/>
                    </a:lnTo>
                    <a:lnTo>
                      <a:pt x="34" y="265"/>
                    </a:lnTo>
                    <a:lnTo>
                      <a:pt x="36" y="265"/>
                    </a:lnTo>
                    <a:lnTo>
                      <a:pt x="39" y="264"/>
                    </a:lnTo>
                    <a:lnTo>
                      <a:pt x="42" y="261"/>
                    </a:lnTo>
                    <a:lnTo>
                      <a:pt x="42" y="261"/>
                    </a:lnTo>
                    <a:lnTo>
                      <a:pt x="43" y="260"/>
                    </a:lnTo>
                    <a:lnTo>
                      <a:pt x="44" y="260"/>
                    </a:lnTo>
                    <a:lnTo>
                      <a:pt x="46" y="261"/>
                    </a:lnTo>
                    <a:lnTo>
                      <a:pt x="49" y="262"/>
                    </a:lnTo>
                    <a:lnTo>
                      <a:pt x="50" y="261"/>
                    </a:lnTo>
                    <a:lnTo>
                      <a:pt x="51" y="261"/>
                    </a:lnTo>
                    <a:lnTo>
                      <a:pt x="51" y="261"/>
                    </a:lnTo>
                    <a:lnTo>
                      <a:pt x="56" y="258"/>
                    </a:lnTo>
                    <a:lnTo>
                      <a:pt x="60" y="257"/>
                    </a:lnTo>
                    <a:lnTo>
                      <a:pt x="69" y="255"/>
                    </a:lnTo>
                    <a:lnTo>
                      <a:pt x="69" y="255"/>
                    </a:lnTo>
                    <a:lnTo>
                      <a:pt x="76" y="252"/>
                    </a:lnTo>
                    <a:lnTo>
                      <a:pt x="83" y="248"/>
                    </a:lnTo>
                    <a:lnTo>
                      <a:pt x="83" y="248"/>
                    </a:lnTo>
                    <a:lnTo>
                      <a:pt x="84" y="245"/>
                    </a:lnTo>
                    <a:lnTo>
                      <a:pt x="83" y="244"/>
                    </a:lnTo>
                    <a:lnTo>
                      <a:pt x="83" y="241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8" y="238"/>
                    </a:lnTo>
                    <a:lnTo>
                      <a:pt x="95" y="238"/>
                    </a:lnTo>
                    <a:lnTo>
                      <a:pt x="103" y="238"/>
                    </a:lnTo>
                    <a:lnTo>
                      <a:pt x="105" y="237"/>
                    </a:lnTo>
                    <a:lnTo>
                      <a:pt x="107" y="234"/>
                    </a:lnTo>
                    <a:lnTo>
                      <a:pt x="107" y="234"/>
                    </a:lnTo>
                    <a:lnTo>
                      <a:pt x="115" y="226"/>
                    </a:lnTo>
                    <a:lnTo>
                      <a:pt x="122" y="218"/>
                    </a:lnTo>
                    <a:lnTo>
                      <a:pt x="122" y="218"/>
                    </a:lnTo>
                    <a:lnTo>
                      <a:pt x="124" y="217"/>
                    </a:lnTo>
                    <a:lnTo>
                      <a:pt x="124" y="216"/>
                    </a:lnTo>
                    <a:lnTo>
                      <a:pt x="124" y="213"/>
                    </a:lnTo>
                    <a:lnTo>
                      <a:pt x="125" y="211"/>
                    </a:lnTo>
                    <a:lnTo>
                      <a:pt x="125" y="211"/>
                    </a:lnTo>
                    <a:lnTo>
                      <a:pt x="132" y="207"/>
                    </a:lnTo>
                    <a:lnTo>
                      <a:pt x="137" y="206"/>
                    </a:lnTo>
                    <a:lnTo>
                      <a:pt x="139" y="206"/>
                    </a:lnTo>
                    <a:lnTo>
                      <a:pt x="139" y="206"/>
                    </a:lnTo>
                    <a:lnTo>
                      <a:pt x="142" y="206"/>
                    </a:lnTo>
                    <a:lnTo>
                      <a:pt x="142" y="206"/>
                    </a:lnTo>
                    <a:lnTo>
                      <a:pt x="141" y="206"/>
                    </a:lnTo>
                    <a:lnTo>
                      <a:pt x="144" y="199"/>
                    </a:lnTo>
                    <a:lnTo>
                      <a:pt x="144" y="199"/>
                    </a:lnTo>
                    <a:lnTo>
                      <a:pt x="139" y="196"/>
                    </a:lnTo>
                    <a:lnTo>
                      <a:pt x="137" y="193"/>
                    </a:lnTo>
                    <a:lnTo>
                      <a:pt x="135" y="189"/>
                    </a:lnTo>
                    <a:lnTo>
                      <a:pt x="135" y="189"/>
                    </a:lnTo>
                    <a:lnTo>
                      <a:pt x="137" y="182"/>
                    </a:lnTo>
                    <a:lnTo>
                      <a:pt x="135" y="179"/>
                    </a:lnTo>
                    <a:lnTo>
                      <a:pt x="132" y="177"/>
                    </a:lnTo>
                    <a:lnTo>
                      <a:pt x="132" y="177"/>
                    </a:lnTo>
                    <a:lnTo>
                      <a:pt x="129" y="176"/>
                    </a:lnTo>
                    <a:lnTo>
                      <a:pt x="128" y="174"/>
                    </a:lnTo>
                    <a:lnTo>
                      <a:pt x="128" y="172"/>
                    </a:lnTo>
                    <a:lnTo>
                      <a:pt x="131" y="169"/>
                    </a:lnTo>
                    <a:lnTo>
                      <a:pt x="131" y="169"/>
                    </a:lnTo>
                    <a:lnTo>
                      <a:pt x="131" y="166"/>
                    </a:lnTo>
                    <a:lnTo>
                      <a:pt x="131" y="165"/>
                    </a:lnTo>
                    <a:lnTo>
                      <a:pt x="129" y="160"/>
                    </a:lnTo>
                    <a:lnTo>
                      <a:pt x="129" y="157"/>
                    </a:lnTo>
                    <a:lnTo>
                      <a:pt x="129" y="157"/>
                    </a:lnTo>
                    <a:lnTo>
                      <a:pt x="131" y="156"/>
                    </a:lnTo>
                    <a:lnTo>
                      <a:pt x="131" y="156"/>
                    </a:lnTo>
                    <a:lnTo>
                      <a:pt x="134" y="156"/>
                    </a:lnTo>
                    <a:lnTo>
                      <a:pt x="135" y="155"/>
                    </a:lnTo>
                    <a:lnTo>
                      <a:pt x="135" y="150"/>
                    </a:lnTo>
                    <a:lnTo>
                      <a:pt x="137" y="148"/>
                    </a:lnTo>
                    <a:lnTo>
                      <a:pt x="137" y="146"/>
                    </a:lnTo>
                    <a:lnTo>
                      <a:pt x="138" y="145"/>
                    </a:lnTo>
                    <a:lnTo>
                      <a:pt x="138" y="145"/>
                    </a:lnTo>
                    <a:lnTo>
                      <a:pt x="141" y="143"/>
                    </a:lnTo>
                    <a:lnTo>
                      <a:pt x="144" y="142"/>
                    </a:lnTo>
                    <a:lnTo>
                      <a:pt x="145" y="135"/>
                    </a:lnTo>
                    <a:lnTo>
                      <a:pt x="145" y="135"/>
                    </a:lnTo>
                    <a:lnTo>
                      <a:pt x="145" y="133"/>
                    </a:lnTo>
                    <a:lnTo>
                      <a:pt x="147" y="132"/>
                    </a:lnTo>
                    <a:lnTo>
                      <a:pt x="151" y="129"/>
                    </a:lnTo>
                    <a:lnTo>
                      <a:pt x="158" y="126"/>
                    </a:lnTo>
                    <a:lnTo>
                      <a:pt x="158" y="126"/>
                    </a:lnTo>
                    <a:lnTo>
                      <a:pt x="159" y="123"/>
                    </a:lnTo>
                    <a:lnTo>
                      <a:pt x="161" y="118"/>
                    </a:lnTo>
                    <a:lnTo>
                      <a:pt x="161" y="109"/>
                    </a:lnTo>
                    <a:lnTo>
                      <a:pt x="161" y="6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4" name="Freeform 38"/>
              <p:cNvSpPr/>
              <p:nvPr/>
            </p:nvSpPr>
            <p:spPr bwMode="auto">
              <a:xfrm>
                <a:off x="6346742" y="3744462"/>
                <a:ext cx="309286" cy="314712"/>
              </a:xfrm>
              <a:custGeom>
                <a:avLst/>
                <a:gdLst>
                  <a:gd name="T0" fmla="*/ 149 w 171"/>
                  <a:gd name="T1" fmla="*/ 10 h 174"/>
                  <a:gd name="T2" fmla="*/ 147 w 171"/>
                  <a:gd name="T3" fmla="*/ 12 h 174"/>
                  <a:gd name="T4" fmla="*/ 145 w 171"/>
                  <a:gd name="T5" fmla="*/ 12 h 174"/>
                  <a:gd name="T6" fmla="*/ 135 w 171"/>
                  <a:gd name="T7" fmla="*/ 11 h 174"/>
                  <a:gd name="T8" fmla="*/ 130 w 171"/>
                  <a:gd name="T9" fmla="*/ 11 h 174"/>
                  <a:gd name="T10" fmla="*/ 120 w 171"/>
                  <a:gd name="T11" fmla="*/ 11 h 174"/>
                  <a:gd name="T12" fmla="*/ 110 w 171"/>
                  <a:gd name="T13" fmla="*/ 7 h 174"/>
                  <a:gd name="T14" fmla="*/ 103 w 171"/>
                  <a:gd name="T15" fmla="*/ 5 h 174"/>
                  <a:gd name="T16" fmla="*/ 83 w 171"/>
                  <a:gd name="T17" fmla="*/ 10 h 174"/>
                  <a:gd name="T18" fmla="*/ 77 w 171"/>
                  <a:gd name="T19" fmla="*/ 12 h 174"/>
                  <a:gd name="T20" fmla="*/ 74 w 171"/>
                  <a:gd name="T21" fmla="*/ 15 h 174"/>
                  <a:gd name="T22" fmla="*/ 64 w 171"/>
                  <a:gd name="T23" fmla="*/ 15 h 174"/>
                  <a:gd name="T24" fmla="*/ 59 w 171"/>
                  <a:gd name="T25" fmla="*/ 14 h 174"/>
                  <a:gd name="T26" fmla="*/ 39 w 171"/>
                  <a:gd name="T27" fmla="*/ 7 h 174"/>
                  <a:gd name="T28" fmla="*/ 29 w 171"/>
                  <a:gd name="T29" fmla="*/ 5 h 174"/>
                  <a:gd name="T30" fmla="*/ 9 w 171"/>
                  <a:gd name="T31" fmla="*/ 2 h 174"/>
                  <a:gd name="T32" fmla="*/ 5 w 171"/>
                  <a:gd name="T33" fmla="*/ 0 h 174"/>
                  <a:gd name="T34" fmla="*/ 3 w 171"/>
                  <a:gd name="T35" fmla="*/ 4 h 174"/>
                  <a:gd name="T36" fmla="*/ 3 w 171"/>
                  <a:gd name="T37" fmla="*/ 15 h 174"/>
                  <a:gd name="T38" fmla="*/ 2 w 171"/>
                  <a:gd name="T39" fmla="*/ 24 h 174"/>
                  <a:gd name="T40" fmla="*/ 0 w 171"/>
                  <a:gd name="T41" fmla="*/ 28 h 174"/>
                  <a:gd name="T42" fmla="*/ 2 w 171"/>
                  <a:gd name="T43" fmla="*/ 39 h 174"/>
                  <a:gd name="T44" fmla="*/ 2 w 171"/>
                  <a:gd name="T45" fmla="*/ 48 h 174"/>
                  <a:gd name="T46" fmla="*/ 100 w 171"/>
                  <a:gd name="T47" fmla="*/ 170 h 174"/>
                  <a:gd name="T48" fmla="*/ 105 w 171"/>
                  <a:gd name="T49" fmla="*/ 167 h 174"/>
                  <a:gd name="T50" fmla="*/ 108 w 171"/>
                  <a:gd name="T51" fmla="*/ 165 h 174"/>
                  <a:gd name="T52" fmla="*/ 113 w 171"/>
                  <a:gd name="T53" fmla="*/ 170 h 174"/>
                  <a:gd name="T54" fmla="*/ 134 w 171"/>
                  <a:gd name="T55" fmla="*/ 170 h 174"/>
                  <a:gd name="T56" fmla="*/ 138 w 171"/>
                  <a:gd name="T57" fmla="*/ 174 h 174"/>
                  <a:gd name="T58" fmla="*/ 142 w 171"/>
                  <a:gd name="T59" fmla="*/ 174 h 174"/>
                  <a:gd name="T60" fmla="*/ 145 w 171"/>
                  <a:gd name="T61" fmla="*/ 170 h 174"/>
                  <a:gd name="T62" fmla="*/ 151 w 171"/>
                  <a:gd name="T63" fmla="*/ 167 h 174"/>
                  <a:gd name="T64" fmla="*/ 154 w 171"/>
                  <a:gd name="T65" fmla="*/ 165 h 174"/>
                  <a:gd name="T66" fmla="*/ 158 w 171"/>
                  <a:gd name="T67" fmla="*/ 161 h 174"/>
                  <a:gd name="T68" fmla="*/ 161 w 171"/>
                  <a:gd name="T69" fmla="*/ 156 h 174"/>
                  <a:gd name="T70" fmla="*/ 162 w 171"/>
                  <a:gd name="T71" fmla="*/ 156 h 174"/>
                  <a:gd name="T72" fmla="*/ 171 w 171"/>
                  <a:gd name="T73" fmla="*/ 150 h 174"/>
                  <a:gd name="T74" fmla="*/ 171 w 171"/>
                  <a:gd name="T75" fmla="*/ 148 h 174"/>
                  <a:gd name="T76" fmla="*/ 171 w 171"/>
                  <a:gd name="T77" fmla="*/ 143 h 174"/>
                  <a:gd name="T78" fmla="*/ 171 w 171"/>
                  <a:gd name="T79" fmla="*/ 139 h 174"/>
                  <a:gd name="T80" fmla="*/ 166 w 171"/>
                  <a:gd name="T81" fmla="*/ 131 h 174"/>
                  <a:gd name="T82" fmla="*/ 164 w 171"/>
                  <a:gd name="T83" fmla="*/ 124 h 174"/>
                  <a:gd name="T84" fmla="*/ 154 w 171"/>
                  <a:gd name="T85" fmla="*/ 107 h 174"/>
                  <a:gd name="T86" fmla="*/ 147 w 171"/>
                  <a:gd name="T87" fmla="*/ 92 h 174"/>
                  <a:gd name="T88" fmla="*/ 145 w 171"/>
                  <a:gd name="T89" fmla="*/ 88 h 174"/>
                  <a:gd name="T90" fmla="*/ 139 w 171"/>
                  <a:gd name="T91" fmla="*/ 80 h 174"/>
                  <a:gd name="T92" fmla="*/ 139 w 171"/>
                  <a:gd name="T93" fmla="*/ 76 h 174"/>
                  <a:gd name="T94" fmla="*/ 137 w 171"/>
                  <a:gd name="T95" fmla="*/ 68 h 174"/>
                  <a:gd name="T96" fmla="*/ 128 w 171"/>
                  <a:gd name="T97" fmla="*/ 58 h 174"/>
                  <a:gd name="T98" fmla="*/ 121 w 171"/>
                  <a:gd name="T99" fmla="*/ 39 h 174"/>
                  <a:gd name="T100" fmla="*/ 121 w 171"/>
                  <a:gd name="T101" fmla="*/ 29 h 174"/>
                  <a:gd name="T102" fmla="*/ 122 w 171"/>
                  <a:gd name="T103" fmla="*/ 31 h 174"/>
                  <a:gd name="T104" fmla="*/ 131 w 171"/>
                  <a:gd name="T105" fmla="*/ 49 h 174"/>
                  <a:gd name="T106" fmla="*/ 138 w 171"/>
                  <a:gd name="T107" fmla="*/ 62 h 174"/>
                  <a:gd name="T108" fmla="*/ 145 w 171"/>
                  <a:gd name="T109" fmla="*/ 69 h 174"/>
                  <a:gd name="T110" fmla="*/ 148 w 171"/>
                  <a:gd name="T111" fmla="*/ 71 h 174"/>
                  <a:gd name="T112" fmla="*/ 151 w 171"/>
                  <a:gd name="T113" fmla="*/ 66 h 174"/>
                  <a:gd name="T114" fmla="*/ 155 w 171"/>
                  <a:gd name="T115" fmla="*/ 51 h 174"/>
                  <a:gd name="T116" fmla="*/ 156 w 171"/>
                  <a:gd name="T117" fmla="*/ 48 h 174"/>
                  <a:gd name="T118" fmla="*/ 158 w 171"/>
                  <a:gd name="T119" fmla="*/ 4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1" h="174">
                    <a:moveTo>
                      <a:pt x="161" y="38"/>
                    </a:moveTo>
                    <a:lnTo>
                      <a:pt x="149" y="10"/>
                    </a:lnTo>
                    <a:lnTo>
                      <a:pt x="149" y="10"/>
                    </a:lnTo>
                    <a:lnTo>
                      <a:pt x="147" y="12"/>
                    </a:lnTo>
                    <a:lnTo>
                      <a:pt x="147" y="12"/>
                    </a:lnTo>
                    <a:lnTo>
                      <a:pt x="145" y="12"/>
                    </a:lnTo>
                    <a:lnTo>
                      <a:pt x="141" y="11"/>
                    </a:lnTo>
                    <a:lnTo>
                      <a:pt x="135" y="11"/>
                    </a:lnTo>
                    <a:lnTo>
                      <a:pt x="130" y="11"/>
                    </a:lnTo>
                    <a:lnTo>
                      <a:pt x="130" y="11"/>
                    </a:lnTo>
                    <a:lnTo>
                      <a:pt x="125" y="12"/>
                    </a:lnTo>
                    <a:lnTo>
                      <a:pt x="120" y="11"/>
                    </a:lnTo>
                    <a:lnTo>
                      <a:pt x="110" y="7"/>
                    </a:lnTo>
                    <a:lnTo>
                      <a:pt x="110" y="7"/>
                    </a:lnTo>
                    <a:lnTo>
                      <a:pt x="107" y="5"/>
                    </a:lnTo>
                    <a:lnTo>
                      <a:pt x="103" y="5"/>
                    </a:lnTo>
                    <a:lnTo>
                      <a:pt x="93" y="7"/>
                    </a:lnTo>
                    <a:lnTo>
                      <a:pt x="83" y="10"/>
                    </a:lnTo>
                    <a:lnTo>
                      <a:pt x="78" y="11"/>
                    </a:lnTo>
                    <a:lnTo>
                      <a:pt x="77" y="12"/>
                    </a:lnTo>
                    <a:lnTo>
                      <a:pt x="77" y="12"/>
                    </a:lnTo>
                    <a:lnTo>
                      <a:pt x="74" y="15"/>
                    </a:lnTo>
                    <a:lnTo>
                      <a:pt x="70" y="15"/>
                    </a:lnTo>
                    <a:lnTo>
                      <a:pt x="64" y="15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46" y="10"/>
                    </a:lnTo>
                    <a:lnTo>
                      <a:pt x="39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13" y="4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11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2" y="170"/>
                    </a:lnTo>
                    <a:lnTo>
                      <a:pt x="100" y="170"/>
                    </a:lnTo>
                    <a:lnTo>
                      <a:pt x="100" y="170"/>
                    </a:lnTo>
                    <a:lnTo>
                      <a:pt x="105" y="167"/>
                    </a:lnTo>
                    <a:lnTo>
                      <a:pt x="105" y="167"/>
                    </a:lnTo>
                    <a:lnTo>
                      <a:pt x="108" y="165"/>
                    </a:lnTo>
                    <a:lnTo>
                      <a:pt x="110" y="167"/>
                    </a:lnTo>
                    <a:lnTo>
                      <a:pt x="113" y="170"/>
                    </a:lnTo>
                    <a:lnTo>
                      <a:pt x="134" y="170"/>
                    </a:lnTo>
                    <a:lnTo>
                      <a:pt x="134" y="170"/>
                    </a:lnTo>
                    <a:lnTo>
                      <a:pt x="137" y="171"/>
                    </a:lnTo>
                    <a:lnTo>
                      <a:pt x="138" y="174"/>
                    </a:lnTo>
                    <a:lnTo>
                      <a:pt x="142" y="174"/>
                    </a:lnTo>
                    <a:lnTo>
                      <a:pt x="142" y="174"/>
                    </a:lnTo>
                    <a:lnTo>
                      <a:pt x="145" y="173"/>
                    </a:lnTo>
                    <a:lnTo>
                      <a:pt x="145" y="170"/>
                    </a:lnTo>
                    <a:lnTo>
                      <a:pt x="148" y="168"/>
                    </a:lnTo>
                    <a:lnTo>
                      <a:pt x="151" y="167"/>
                    </a:lnTo>
                    <a:lnTo>
                      <a:pt x="151" y="167"/>
                    </a:lnTo>
                    <a:lnTo>
                      <a:pt x="154" y="165"/>
                    </a:lnTo>
                    <a:lnTo>
                      <a:pt x="155" y="164"/>
                    </a:lnTo>
                    <a:lnTo>
                      <a:pt x="158" y="161"/>
                    </a:lnTo>
                    <a:lnTo>
                      <a:pt x="159" y="157"/>
                    </a:lnTo>
                    <a:lnTo>
                      <a:pt x="161" y="156"/>
                    </a:lnTo>
                    <a:lnTo>
                      <a:pt x="162" y="156"/>
                    </a:lnTo>
                    <a:lnTo>
                      <a:pt x="162" y="156"/>
                    </a:lnTo>
                    <a:lnTo>
                      <a:pt x="166" y="154"/>
                    </a:lnTo>
                    <a:lnTo>
                      <a:pt x="171" y="150"/>
                    </a:lnTo>
                    <a:lnTo>
                      <a:pt x="171" y="150"/>
                    </a:lnTo>
                    <a:lnTo>
                      <a:pt x="171" y="148"/>
                    </a:lnTo>
                    <a:lnTo>
                      <a:pt x="171" y="148"/>
                    </a:lnTo>
                    <a:lnTo>
                      <a:pt x="171" y="143"/>
                    </a:lnTo>
                    <a:lnTo>
                      <a:pt x="171" y="143"/>
                    </a:lnTo>
                    <a:lnTo>
                      <a:pt x="171" y="139"/>
                    </a:lnTo>
                    <a:lnTo>
                      <a:pt x="169" y="134"/>
                    </a:lnTo>
                    <a:lnTo>
                      <a:pt x="166" y="131"/>
                    </a:lnTo>
                    <a:lnTo>
                      <a:pt x="164" y="124"/>
                    </a:lnTo>
                    <a:lnTo>
                      <a:pt x="164" y="124"/>
                    </a:lnTo>
                    <a:lnTo>
                      <a:pt x="159" y="116"/>
                    </a:lnTo>
                    <a:lnTo>
                      <a:pt x="154" y="107"/>
                    </a:lnTo>
                    <a:lnTo>
                      <a:pt x="149" y="99"/>
                    </a:lnTo>
                    <a:lnTo>
                      <a:pt x="147" y="92"/>
                    </a:lnTo>
                    <a:lnTo>
                      <a:pt x="147" y="92"/>
                    </a:lnTo>
                    <a:lnTo>
                      <a:pt x="145" y="88"/>
                    </a:lnTo>
                    <a:lnTo>
                      <a:pt x="142" y="85"/>
                    </a:lnTo>
                    <a:lnTo>
                      <a:pt x="139" y="80"/>
                    </a:lnTo>
                    <a:lnTo>
                      <a:pt x="139" y="76"/>
                    </a:lnTo>
                    <a:lnTo>
                      <a:pt x="139" y="76"/>
                    </a:lnTo>
                    <a:lnTo>
                      <a:pt x="138" y="72"/>
                    </a:lnTo>
                    <a:lnTo>
                      <a:pt x="137" y="68"/>
                    </a:lnTo>
                    <a:lnTo>
                      <a:pt x="128" y="58"/>
                    </a:lnTo>
                    <a:lnTo>
                      <a:pt x="128" y="58"/>
                    </a:lnTo>
                    <a:lnTo>
                      <a:pt x="124" y="49"/>
                    </a:lnTo>
                    <a:lnTo>
                      <a:pt x="121" y="39"/>
                    </a:lnTo>
                    <a:lnTo>
                      <a:pt x="120" y="32"/>
                    </a:lnTo>
                    <a:lnTo>
                      <a:pt x="121" y="29"/>
                    </a:lnTo>
                    <a:lnTo>
                      <a:pt x="121" y="29"/>
                    </a:lnTo>
                    <a:lnTo>
                      <a:pt x="122" y="31"/>
                    </a:lnTo>
                    <a:lnTo>
                      <a:pt x="127" y="36"/>
                    </a:lnTo>
                    <a:lnTo>
                      <a:pt x="131" y="49"/>
                    </a:lnTo>
                    <a:lnTo>
                      <a:pt x="131" y="49"/>
                    </a:lnTo>
                    <a:lnTo>
                      <a:pt x="138" y="62"/>
                    </a:lnTo>
                    <a:lnTo>
                      <a:pt x="142" y="68"/>
                    </a:lnTo>
                    <a:lnTo>
                      <a:pt x="145" y="69"/>
                    </a:lnTo>
                    <a:lnTo>
                      <a:pt x="148" y="71"/>
                    </a:lnTo>
                    <a:lnTo>
                      <a:pt x="148" y="71"/>
                    </a:lnTo>
                    <a:lnTo>
                      <a:pt x="149" y="69"/>
                    </a:lnTo>
                    <a:lnTo>
                      <a:pt x="151" y="66"/>
                    </a:lnTo>
                    <a:lnTo>
                      <a:pt x="154" y="59"/>
                    </a:lnTo>
                    <a:lnTo>
                      <a:pt x="155" y="51"/>
                    </a:lnTo>
                    <a:lnTo>
                      <a:pt x="156" y="48"/>
                    </a:lnTo>
                    <a:lnTo>
                      <a:pt x="156" y="48"/>
                    </a:lnTo>
                    <a:lnTo>
                      <a:pt x="158" y="48"/>
                    </a:lnTo>
                    <a:lnTo>
                      <a:pt x="158" y="44"/>
                    </a:lnTo>
                    <a:lnTo>
                      <a:pt x="161" y="3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5" name="Freeform 39"/>
              <p:cNvSpPr/>
              <p:nvPr/>
            </p:nvSpPr>
            <p:spPr bwMode="auto">
              <a:xfrm>
                <a:off x="5901805" y="4637953"/>
                <a:ext cx="159165" cy="182678"/>
              </a:xfrm>
              <a:custGeom>
                <a:avLst/>
                <a:gdLst>
                  <a:gd name="T0" fmla="*/ 44 w 88"/>
                  <a:gd name="T1" fmla="*/ 97 h 101"/>
                  <a:gd name="T2" fmla="*/ 48 w 88"/>
                  <a:gd name="T3" fmla="*/ 93 h 101"/>
                  <a:gd name="T4" fmla="*/ 45 w 88"/>
                  <a:gd name="T5" fmla="*/ 84 h 101"/>
                  <a:gd name="T6" fmla="*/ 45 w 88"/>
                  <a:gd name="T7" fmla="*/ 78 h 101"/>
                  <a:gd name="T8" fmla="*/ 51 w 88"/>
                  <a:gd name="T9" fmla="*/ 77 h 101"/>
                  <a:gd name="T10" fmla="*/ 55 w 88"/>
                  <a:gd name="T11" fmla="*/ 77 h 101"/>
                  <a:gd name="T12" fmla="*/ 58 w 88"/>
                  <a:gd name="T13" fmla="*/ 76 h 101"/>
                  <a:gd name="T14" fmla="*/ 59 w 88"/>
                  <a:gd name="T15" fmla="*/ 69 h 101"/>
                  <a:gd name="T16" fmla="*/ 62 w 88"/>
                  <a:gd name="T17" fmla="*/ 67 h 101"/>
                  <a:gd name="T18" fmla="*/ 66 w 88"/>
                  <a:gd name="T19" fmla="*/ 73 h 101"/>
                  <a:gd name="T20" fmla="*/ 69 w 88"/>
                  <a:gd name="T21" fmla="*/ 77 h 101"/>
                  <a:gd name="T22" fmla="*/ 71 w 88"/>
                  <a:gd name="T23" fmla="*/ 77 h 101"/>
                  <a:gd name="T24" fmla="*/ 76 w 88"/>
                  <a:gd name="T25" fmla="*/ 78 h 101"/>
                  <a:gd name="T26" fmla="*/ 83 w 88"/>
                  <a:gd name="T27" fmla="*/ 80 h 101"/>
                  <a:gd name="T28" fmla="*/ 85 w 88"/>
                  <a:gd name="T29" fmla="*/ 78 h 101"/>
                  <a:gd name="T30" fmla="*/ 88 w 88"/>
                  <a:gd name="T31" fmla="*/ 73 h 101"/>
                  <a:gd name="T32" fmla="*/ 88 w 88"/>
                  <a:gd name="T33" fmla="*/ 60 h 101"/>
                  <a:gd name="T34" fmla="*/ 86 w 88"/>
                  <a:gd name="T35" fmla="*/ 47 h 101"/>
                  <a:gd name="T36" fmla="*/ 83 w 88"/>
                  <a:gd name="T37" fmla="*/ 44 h 101"/>
                  <a:gd name="T38" fmla="*/ 78 w 88"/>
                  <a:gd name="T39" fmla="*/ 37 h 101"/>
                  <a:gd name="T40" fmla="*/ 81 w 88"/>
                  <a:gd name="T41" fmla="*/ 32 h 101"/>
                  <a:gd name="T42" fmla="*/ 85 w 88"/>
                  <a:gd name="T43" fmla="*/ 29 h 101"/>
                  <a:gd name="T44" fmla="*/ 85 w 88"/>
                  <a:gd name="T45" fmla="*/ 22 h 101"/>
                  <a:gd name="T46" fmla="*/ 83 w 88"/>
                  <a:gd name="T47" fmla="*/ 19 h 101"/>
                  <a:gd name="T48" fmla="*/ 78 w 88"/>
                  <a:gd name="T49" fmla="*/ 17 h 101"/>
                  <a:gd name="T50" fmla="*/ 69 w 88"/>
                  <a:gd name="T51" fmla="*/ 19 h 101"/>
                  <a:gd name="T52" fmla="*/ 66 w 88"/>
                  <a:gd name="T53" fmla="*/ 19 h 101"/>
                  <a:gd name="T54" fmla="*/ 69 w 88"/>
                  <a:gd name="T55" fmla="*/ 2 h 101"/>
                  <a:gd name="T56" fmla="*/ 45 w 88"/>
                  <a:gd name="T57" fmla="*/ 0 h 101"/>
                  <a:gd name="T58" fmla="*/ 42 w 88"/>
                  <a:gd name="T59" fmla="*/ 2 h 101"/>
                  <a:gd name="T60" fmla="*/ 41 w 88"/>
                  <a:gd name="T61" fmla="*/ 22 h 101"/>
                  <a:gd name="T62" fmla="*/ 20 w 88"/>
                  <a:gd name="T63" fmla="*/ 23 h 101"/>
                  <a:gd name="T64" fmla="*/ 12 w 88"/>
                  <a:gd name="T65" fmla="*/ 25 h 101"/>
                  <a:gd name="T66" fmla="*/ 10 w 88"/>
                  <a:gd name="T67" fmla="*/ 27 h 101"/>
                  <a:gd name="T68" fmla="*/ 10 w 88"/>
                  <a:gd name="T69" fmla="*/ 29 h 101"/>
                  <a:gd name="T70" fmla="*/ 14 w 88"/>
                  <a:gd name="T71" fmla="*/ 33 h 101"/>
                  <a:gd name="T72" fmla="*/ 15 w 88"/>
                  <a:gd name="T73" fmla="*/ 36 h 101"/>
                  <a:gd name="T74" fmla="*/ 15 w 88"/>
                  <a:gd name="T75" fmla="*/ 37 h 101"/>
                  <a:gd name="T76" fmla="*/ 8 w 88"/>
                  <a:gd name="T77" fmla="*/ 40 h 101"/>
                  <a:gd name="T78" fmla="*/ 7 w 88"/>
                  <a:gd name="T79" fmla="*/ 42 h 101"/>
                  <a:gd name="T80" fmla="*/ 7 w 88"/>
                  <a:gd name="T81" fmla="*/ 46 h 101"/>
                  <a:gd name="T82" fmla="*/ 0 w 88"/>
                  <a:gd name="T83" fmla="*/ 53 h 101"/>
                  <a:gd name="T84" fmla="*/ 0 w 88"/>
                  <a:gd name="T85" fmla="*/ 53 h 101"/>
                  <a:gd name="T86" fmla="*/ 3 w 88"/>
                  <a:gd name="T87" fmla="*/ 59 h 101"/>
                  <a:gd name="T88" fmla="*/ 8 w 88"/>
                  <a:gd name="T89" fmla="*/ 67 h 101"/>
                  <a:gd name="T90" fmla="*/ 8 w 88"/>
                  <a:gd name="T91" fmla="*/ 69 h 101"/>
                  <a:gd name="T92" fmla="*/ 20 w 88"/>
                  <a:gd name="T93" fmla="*/ 81 h 101"/>
                  <a:gd name="T94" fmla="*/ 24 w 88"/>
                  <a:gd name="T95" fmla="*/ 87 h 101"/>
                  <a:gd name="T96" fmla="*/ 29 w 88"/>
                  <a:gd name="T97" fmla="*/ 95 h 101"/>
                  <a:gd name="T98" fmla="*/ 35 w 88"/>
                  <a:gd name="T99" fmla="*/ 101 h 101"/>
                  <a:gd name="T100" fmla="*/ 44 w 88"/>
                  <a:gd name="T101" fmla="*/ 97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" h="101">
                    <a:moveTo>
                      <a:pt x="44" y="97"/>
                    </a:moveTo>
                    <a:lnTo>
                      <a:pt x="44" y="97"/>
                    </a:lnTo>
                    <a:lnTo>
                      <a:pt x="48" y="95"/>
                    </a:lnTo>
                    <a:lnTo>
                      <a:pt x="48" y="93"/>
                    </a:lnTo>
                    <a:lnTo>
                      <a:pt x="48" y="88"/>
                    </a:lnTo>
                    <a:lnTo>
                      <a:pt x="45" y="84"/>
                    </a:lnTo>
                    <a:lnTo>
                      <a:pt x="45" y="84"/>
                    </a:lnTo>
                    <a:lnTo>
                      <a:pt x="45" y="78"/>
                    </a:lnTo>
                    <a:lnTo>
                      <a:pt x="46" y="77"/>
                    </a:lnTo>
                    <a:lnTo>
                      <a:pt x="51" y="77"/>
                    </a:lnTo>
                    <a:lnTo>
                      <a:pt x="55" y="77"/>
                    </a:lnTo>
                    <a:lnTo>
                      <a:pt x="55" y="77"/>
                    </a:lnTo>
                    <a:lnTo>
                      <a:pt x="56" y="76"/>
                    </a:lnTo>
                    <a:lnTo>
                      <a:pt x="58" y="76"/>
                    </a:lnTo>
                    <a:lnTo>
                      <a:pt x="59" y="71"/>
                    </a:lnTo>
                    <a:lnTo>
                      <a:pt x="59" y="69"/>
                    </a:lnTo>
                    <a:lnTo>
                      <a:pt x="62" y="67"/>
                    </a:lnTo>
                    <a:lnTo>
                      <a:pt x="62" y="67"/>
                    </a:lnTo>
                    <a:lnTo>
                      <a:pt x="65" y="70"/>
                    </a:lnTo>
                    <a:lnTo>
                      <a:pt x="66" y="73"/>
                    </a:lnTo>
                    <a:lnTo>
                      <a:pt x="68" y="77"/>
                    </a:lnTo>
                    <a:lnTo>
                      <a:pt x="69" y="77"/>
                    </a:lnTo>
                    <a:lnTo>
                      <a:pt x="71" y="77"/>
                    </a:lnTo>
                    <a:lnTo>
                      <a:pt x="71" y="77"/>
                    </a:lnTo>
                    <a:lnTo>
                      <a:pt x="73" y="77"/>
                    </a:lnTo>
                    <a:lnTo>
                      <a:pt x="76" y="78"/>
                    </a:lnTo>
                    <a:lnTo>
                      <a:pt x="79" y="80"/>
                    </a:lnTo>
                    <a:lnTo>
                      <a:pt x="83" y="80"/>
                    </a:lnTo>
                    <a:lnTo>
                      <a:pt x="83" y="80"/>
                    </a:lnTo>
                    <a:lnTo>
                      <a:pt x="85" y="78"/>
                    </a:lnTo>
                    <a:lnTo>
                      <a:pt x="86" y="77"/>
                    </a:lnTo>
                    <a:lnTo>
                      <a:pt x="88" y="73"/>
                    </a:lnTo>
                    <a:lnTo>
                      <a:pt x="88" y="60"/>
                    </a:lnTo>
                    <a:lnTo>
                      <a:pt x="88" y="60"/>
                    </a:lnTo>
                    <a:lnTo>
                      <a:pt x="88" y="50"/>
                    </a:lnTo>
                    <a:lnTo>
                      <a:pt x="86" y="47"/>
                    </a:lnTo>
                    <a:lnTo>
                      <a:pt x="83" y="44"/>
                    </a:lnTo>
                    <a:lnTo>
                      <a:pt x="83" y="44"/>
                    </a:lnTo>
                    <a:lnTo>
                      <a:pt x="81" y="42"/>
                    </a:lnTo>
                    <a:lnTo>
                      <a:pt x="78" y="37"/>
                    </a:lnTo>
                    <a:lnTo>
                      <a:pt x="78" y="34"/>
                    </a:lnTo>
                    <a:lnTo>
                      <a:pt x="81" y="32"/>
                    </a:lnTo>
                    <a:lnTo>
                      <a:pt x="81" y="32"/>
                    </a:lnTo>
                    <a:lnTo>
                      <a:pt x="85" y="29"/>
                    </a:lnTo>
                    <a:lnTo>
                      <a:pt x="86" y="25"/>
                    </a:lnTo>
                    <a:lnTo>
                      <a:pt x="85" y="22"/>
                    </a:lnTo>
                    <a:lnTo>
                      <a:pt x="83" y="19"/>
                    </a:lnTo>
                    <a:lnTo>
                      <a:pt x="83" y="19"/>
                    </a:lnTo>
                    <a:lnTo>
                      <a:pt x="81" y="17"/>
                    </a:lnTo>
                    <a:lnTo>
                      <a:pt x="78" y="17"/>
                    </a:lnTo>
                    <a:lnTo>
                      <a:pt x="73" y="19"/>
                    </a:lnTo>
                    <a:lnTo>
                      <a:pt x="69" y="19"/>
                    </a:lnTo>
                    <a:lnTo>
                      <a:pt x="68" y="19"/>
                    </a:lnTo>
                    <a:lnTo>
                      <a:pt x="66" y="19"/>
                    </a:lnTo>
                    <a:lnTo>
                      <a:pt x="66" y="19"/>
                    </a:lnTo>
                    <a:lnTo>
                      <a:pt x="69" y="2"/>
                    </a:lnTo>
                    <a:lnTo>
                      <a:pt x="69" y="2"/>
                    </a:lnTo>
                    <a:lnTo>
                      <a:pt x="45" y="0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2" y="16"/>
                    </a:lnTo>
                    <a:lnTo>
                      <a:pt x="41" y="22"/>
                    </a:lnTo>
                    <a:lnTo>
                      <a:pt x="41" y="22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10" y="29"/>
                    </a:lnTo>
                    <a:lnTo>
                      <a:pt x="11" y="32"/>
                    </a:lnTo>
                    <a:lnTo>
                      <a:pt x="14" y="33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5" y="36"/>
                    </a:lnTo>
                    <a:lnTo>
                      <a:pt x="15" y="37"/>
                    </a:lnTo>
                    <a:lnTo>
                      <a:pt x="11" y="39"/>
                    </a:lnTo>
                    <a:lnTo>
                      <a:pt x="8" y="40"/>
                    </a:lnTo>
                    <a:lnTo>
                      <a:pt x="7" y="40"/>
                    </a:lnTo>
                    <a:lnTo>
                      <a:pt x="7" y="42"/>
                    </a:lnTo>
                    <a:lnTo>
                      <a:pt x="7" y="42"/>
                    </a:lnTo>
                    <a:lnTo>
                      <a:pt x="7" y="46"/>
                    </a:lnTo>
                    <a:lnTo>
                      <a:pt x="5" y="49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3" y="59"/>
                    </a:lnTo>
                    <a:lnTo>
                      <a:pt x="7" y="63"/>
                    </a:lnTo>
                    <a:lnTo>
                      <a:pt x="8" y="67"/>
                    </a:lnTo>
                    <a:lnTo>
                      <a:pt x="8" y="67"/>
                    </a:lnTo>
                    <a:lnTo>
                      <a:pt x="8" y="69"/>
                    </a:lnTo>
                    <a:lnTo>
                      <a:pt x="11" y="71"/>
                    </a:lnTo>
                    <a:lnTo>
                      <a:pt x="20" y="81"/>
                    </a:lnTo>
                    <a:lnTo>
                      <a:pt x="20" y="81"/>
                    </a:lnTo>
                    <a:lnTo>
                      <a:pt x="24" y="87"/>
                    </a:lnTo>
                    <a:lnTo>
                      <a:pt x="27" y="91"/>
                    </a:lnTo>
                    <a:lnTo>
                      <a:pt x="29" y="95"/>
                    </a:lnTo>
                    <a:lnTo>
                      <a:pt x="35" y="101"/>
                    </a:lnTo>
                    <a:lnTo>
                      <a:pt x="35" y="101"/>
                    </a:lnTo>
                    <a:lnTo>
                      <a:pt x="38" y="98"/>
                    </a:lnTo>
                    <a:lnTo>
                      <a:pt x="44" y="97"/>
                    </a:lnTo>
                    <a:lnTo>
                      <a:pt x="44" y="9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6" name="Freeform 40"/>
              <p:cNvSpPr/>
              <p:nvPr/>
            </p:nvSpPr>
            <p:spPr bwMode="auto">
              <a:xfrm>
                <a:off x="5916274" y="4641570"/>
                <a:ext cx="61495" cy="41600"/>
              </a:xfrm>
              <a:custGeom>
                <a:avLst/>
                <a:gdLst>
                  <a:gd name="T0" fmla="*/ 33 w 34"/>
                  <a:gd name="T1" fmla="*/ 20 h 23"/>
                  <a:gd name="T2" fmla="*/ 33 w 34"/>
                  <a:gd name="T3" fmla="*/ 20 h 23"/>
                  <a:gd name="T4" fmla="*/ 34 w 34"/>
                  <a:gd name="T5" fmla="*/ 14 h 23"/>
                  <a:gd name="T6" fmla="*/ 34 w 34"/>
                  <a:gd name="T7" fmla="*/ 0 h 23"/>
                  <a:gd name="T8" fmla="*/ 30 w 34"/>
                  <a:gd name="T9" fmla="*/ 1 h 23"/>
                  <a:gd name="T10" fmla="*/ 7 w 34"/>
                  <a:gd name="T11" fmla="*/ 1 h 23"/>
                  <a:gd name="T12" fmla="*/ 7 w 34"/>
                  <a:gd name="T13" fmla="*/ 1 h 23"/>
                  <a:gd name="T14" fmla="*/ 7 w 34"/>
                  <a:gd name="T15" fmla="*/ 1 h 23"/>
                  <a:gd name="T16" fmla="*/ 7 w 34"/>
                  <a:gd name="T17" fmla="*/ 1 h 23"/>
                  <a:gd name="T18" fmla="*/ 9 w 34"/>
                  <a:gd name="T19" fmla="*/ 4 h 23"/>
                  <a:gd name="T20" fmla="*/ 9 w 34"/>
                  <a:gd name="T21" fmla="*/ 7 h 23"/>
                  <a:gd name="T22" fmla="*/ 7 w 34"/>
                  <a:gd name="T23" fmla="*/ 10 h 23"/>
                  <a:gd name="T24" fmla="*/ 4 w 34"/>
                  <a:gd name="T25" fmla="*/ 11 h 23"/>
                  <a:gd name="T26" fmla="*/ 4 w 34"/>
                  <a:gd name="T27" fmla="*/ 11 h 23"/>
                  <a:gd name="T28" fmla="*/ 2 w 34"/>
                  <a:gd name="T29" fmla="*/ 13 h 23"/>
                  <a:gd name="T30" fmla="*/ 0 w 34"/>
                  <a:gd name="T31" fmla="*/ 15 h 23"/>
                  <a:gd name="T32" fmla="*/ 2 w 34"/>
                  <a:gd name="T33" fmla="*/ 17 h 23"/>
                  <a:gd name="T34" fmla="*/ 3 w 34"/>
                  <a:gd name="T35" fmla="*/ 18 h 23"/>
                  <a:gd name="T36" fmla="*/ 3 w 34"/>
                  <a:gd name="T37" fmla="*/ 18 h 23"/>
                  <a:gd name="T38" fmla="*/ 4 w 34"/>
                  <a:gd name="T39" fmla="*/ 18 h 23"/>
                  <a:gd name="T40" fmla="*/ 6 w 34"/>
                  <a:gd name="T41" fmla="*/ 20 h 23"/>
                  <a:gd name="T42" fmla="*/ 4 w 34"/>
                  <a:gd name="T43" fmla="*/ 23 h 23"/>
                  <a:gd name="T44" fmla="*/ 4 w 34"/>
                  <a:gd name="T45" fmla="*/ 23 h 23"/>
                  <a:gd name="T46" fmla="*/ 12 w 34"/>
                  <a:gd name="T47" fmla="*/ 21 h 23"/>
                  <a:gd name="T48" fmla="*/ 12 w 34"/>
                  <a:gd name="T49" fmla="*/ 21 h 23"/>
                  <a:gd name="T50" fmla="*/ 33 w 34"/>
                  <a:gd name="T51" fmla="*/ 20 h 23"/>
                  <a:gd name="T52" fmla="*/ 33 w 34"/>
                  <a:gd name="T53" fmla="*/ 2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" h="23">
                    <a:moveTo>
                      <a:pt x="33" y="20"/>
                    </a:moveTo>
                    <a:lnTo>
                      <a:pt x="33" y="20"/>
                    </a:lnTo>
                    <a:lnTo>
                      <a:pt x="34" y="14"/>
                    </a:lnTo>
                    <a:lnTo>
                      <a:pt x="34" y="0"/>
                    </a:lnTo>
                    <a:lnTo>
                      <a:pt x="30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4" y="18"/>
                    </a:lnTo>
                    <a:lnTo>
                      <a:pt x="6" y="2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33" y="20"/>
                    </a:lnTo>
                    <a:lnTo>
                      <a:pt x="33" y="2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7" name="Freeform 41"/>
              <p:cNvSpPr/>
              <p:nvPr/>
            </p:nvSpPr>
            <p:spPr bwMode="auto">
              <a:xfrm>
                <a:off x="5965109" y="4598161"/>
                <a:ext cx="202573" cy="256834"/>
              </a:xfrm>
              <a:custGeom>
                <a:avLst/>
                <a:gdLst>
                  <a:gd name="T0" fmla="*/ 36 w 112"/>
                  <a:gd name="T1" fmla="*/ 136 h 142"/>
                  <a:gd name="T2" fmla="*/ 41 w 112"/>
                  <a:gd name="T3" fmla="*/ 134 h 142"/>
                  <a:gd name="T4" fmla="*/ 54 w 112"/>
                  <a:gd name="T5" fmla="*/ 132 h 142"/>
                  <a:gd name="T6" fmla="*/ 55 w 112"/>
                  <a:gd name="T7" fmla="*/ 137 h 142"/>
                  <a:gd name="T8" fmla="*/ 61 w 112"/>
                  <a:gd name="T9" fmla="*/ 134 h 142"/>
                  <a:gd name="T10" fmla="*/ 71 w 112"/>
                  <a:gd name="T11" fmla="*/ 130 h 142"/>
                  <a:gd name="T12" fmla="*/ 72 w 112"/>
                  <a:gd name="T13" fmla="*/ 120 h 142"/>
                  <a:gd name="T14" fmla="*/ 77 w 112"/>
                  <a:gd name="T15" fmla="*/ 113 h 142"/>
                  <a:gd name="T16" fmla="*/ 78 w 112"/>
                  <a:gd name="T17" fmla="*/ 86 h 142"/>
                  <a:gd name="T18" fmla="*/ 85 w 112"/>
                  <a:gd name="T19" fmla="*/ 79 h 142"/>
                  <a:gd name="T20" fmla="*/ 92 w 112"/>
                  <a:gd name="T21" fmla="*/ 69 h 142"/>
                  <a:gd name="T22" fmla="*/ 98 w 112"/>
                  <a:gd name="T23" fmla="*/ 52 h 142"/>
                  <a:gd name="T24" fmla="*/ 104 w 112"/>
                  <a:gd name="T25" fmla="*/ 35 h 142"/>
                  <a:gd name="T26" fmla="*/ 109 w 112"/>
                  <a:gd name="T27" fmla="*/ 18 h 142"/>
                  <a:gd name="T28" fmla="*/ 112 w 112"/>
                  <a:gd name="T29" fmla="*/ 7 h 142"/>
                  <a:gd name="T30" fmla="*/ 98 w 112"/>
                  <a:gd name="T31" fmla="*/ 0 h 142"/>
                  <a:gd name="T32" fmla="*/ 82 w 112"/>
                  <a:gd name="T33" fmla="*/ 4 h 142"/>
                  <a:gd name="T34" fmla="*/ 80 w 112"/>
                  <a:gd name="T35" fmla="*/ 15 h 142"/>
                  <a:gd name="T36" fmla="*/ 75 w 112"/>
                  <a:gd name="T37" fmla="*/ 25 h 142"/>
                  <a:gd name="T38" fmla="*/ 65 w 112"/>
                  <a:gd name="T39" fmla="*/ 27 h 142"/>
                  <a:gd name="T40" fmla="*/ 53 w 112"/>
                  <a:gd name="T41" fmla="*/ 24 h 142"/>
                  <a:gd name="T42" fmla="*/ 31 w 112"/>
                  <a:gd name="T43" fmla="*/ 41 h 142"/>
                  <a:gd name="T44" fmla="*/ 34 w 112"/>
                  <a:gd name="T45" fmla="*/ 41 h 142"/>
                  <a:gd name="T46" fmla="*/ 46 w 112"/>
                  <a:gd name="T47" fmla="*/ 39 h 142"/>
                  <a:gd name="T48" fmla="*/ 50 w 112"/>
                  <a:gd name="T49" fmla="*/ 44 h 142"/>
                  <a:gd name="T50" fmla="*/ 46 w 112"/>
                  <a:gd name="T51" fmla="*/ 54 h 142"/>
                  <a:gd name="T52" fmla="*/ 43 w 112"/>
                  <a:gd name="T53" fmla="*/ 59 h 142"/>
                  <a:gd name="T54" fmla="*/ 48 w 112"/>
                  <a:gd name="T55" fmla="*/ 66 h 142"/>
                  <a:gd name="T56" fmla="*/ 53 w 112"/>
                  <a:gd name="T57" fmla="*/ 82 h 142"/>
                  <a:gd name="T58" fmla="*/ 51 w 112"/>
                  <a:gd name="T59" fmla="*/ 99 h 142"/>
                  <a:gd name="T60" fmla="*/ 48 w 112"/>
                  <a:gd name="T61" fmla="*/ 102 h 142"/>
                  <a:gd name="T62" fmla="*/ 38 w 112"/>
                  <a:gd name="T63" fmla="*/ 99 h 142"/>
                  <a:gd name="T64" fmla="*/ 34 w 112"/>
                  <a:gd name="T65" fmla="*/ 99 h 142"/>
                  <a:gd name="T66" fmla="*/ 30 w 112"/>
                  <a:gd name="T67" fmla="*/ 92 h 142"/>
                  <a:gd name="T68" fmla="*/ 24 w 112"/>
                  <a:gd name="T69" fmla="*/ 91 h 142"/>
                  <a:gd name="T70" fmla="*/ 21 w 112"/>
                  <a:gd name="T71" fmla="*/ 98 h 142"/>
                  <a:gd name="T72" fmla="*/ 16 w 112"/>
                  <a:gd name="T73" fmla="*/ 99 h 142"/>
                  <a:gd name="T74" fmla="*/ 10 w 112"/>
                  <a:gd name="T75" fmla="*/ 106 h 142"/>
                  <a:gd name="T76" fmla="*/ 13 w 112"/>
                  <a:gd name="T77" fmla="*/ 115 h 142"/>
                  <a:gd name="T78" fmla="*/ 9 w 112"/>
                  <a:gd name="T79" fmla="*/ 119 h 142"/>
                  <a:gd name="T80" fmla="*/ 0 w 112"/>
                  <a:gd name="T81" fmla="*/ 123 h 142"/>
                  <a:gd name="T82" fmla="*/ 10 w 112"/>
                  <a:gd name="T83" fmla="*/ 132 h 142"/>
                  <a:gd name="T84" fmla="*/ 26 w 112"/>
                  <a:gd name="T85" fmla="*/ 13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2" h="142">
                    <a:moveTo>
                      <a:pt x="31" y="133"/>
                    </a:moveTo>
                    <a:lnTo>
                      <a:pt x="31" y="133"/>
                    </a:lnTo>
                    <a:lnTo>
                      <a:pt x="36" y="136"/>
                    </a:lnTo>
                    <a:lnTo>
                      <a:pt x="38" y="136"/>
                    </a:lnTo>
                    <a:lnTo>
                      <a:pt x="41" y="134"/>
                    </a:lnTo>
                    <a:lnTo>
                      <a:pt x="41" y="134"/>
                    </a:lnTo>
                    <a:lnTo>
                      <a:pt x="47" y="132"/>
                    </a:lnTo>
                    <a:lnTo>
                      <a:pt x="50" y="130"/>
                    </a:lnTo>
                    <a:lnTo>
                      <a:pt x="54" y="132"/>
                    </a:lnTo>
                    <a:lnTo>
                      <a:pt x="54" y="134"/>
                    </a:lnTo>
                    <a:lnTo>
                      <a:pt x="54" y="134"/>
                    </a:lnTo>
                    <a:lnTo>
                      <a:pt x="55" y="137"/>
                    </a:lnTo>
                    <a:lnTo>
                      <a:pt x="57" y="139"/>
                    </a:lnTo>
                    <a:lnTo>
                      <a:pt x="61" y="134"/>
                    </a:lnTo>
                    <a:lnTo>
                      <a:pt x="61" y="134"/>
                    </a:lnTo>
                    <a:lnTo>
                      <a:pt x="65" y="132"/>
                    </a:lnTo>
                    <a:lnTo>
                      <a:pt x="68" y="132"/>
                    </a:lnTo>
                    <a:lnTo>
                      <a:pt x="71" y="130"/>
                    </a:lnTo>
                    <a:lnTo>
                      <a:pt x="71" y="125"/>
                    </a:lnTo>
                    <a:lnTo>
                      <a:pt x="71" y="125"/>
                    </a:lnTo>
                    <a:lnTo>
                      <a:pt x="72" y="120"/>
                    </a:lnTo>
                    <a:lnTo>
                      <a:pt x="74" y="120"/>
                    </a:lnTo>
                    <a:lnTo>
                      <a:pt x="77" y="119"/>
                    </a:lnTo>
                    <a:lnTo>
                      <a:pt x="77" y="113"/>
                    </a:lnTo>
                    <a:lnTo>
                      <a:pt x="77" y="113"/>
                    </a:lnTo>
                    <a:lnTo>
                      <a:pt x="78" y="86"/>
                    </a:lnTo>
                    <a:lnTo>
                      <a:pt x="78" y="86"/>
                    </a:lnTo>
                    <a:lnTo>
                      <a:pt x="80" y="85"/>
                    </a:lnTo>
                    <a:lnTo>
                      <a:pt x="81" y="83"/>
                    </a:lnTo>
                    <a:lnTo>
                      <a:pt x="85" y="79"/>
                    </a:lnTo>
                    <a:lnTo>
                      <a:pt x="89" y="75"/>
                    </a:lnTo>
                    <a:lnTo>
                      <a:pt x="92" y="72"/>
                    </a:lnTo>
                    <a:lnTo>
                      <a:pt x="92" y="69"/>
                    </a:lnTo>
                    <a:lnTo>
                      <a:pt x="92" y="69"/>
                    </a:lnTo>
                    <a:lnTo>
                      <a:pt x="94" y="62"/>
                    </a:lnTo>
                    <a:lnTo>
                      <a:pt x="98" y="52"/>
                    </a:lnTo>
                    <a:lnTo>
                      <a:pt x="102" y="44"/>
                    </a:lnTo>
                    <a:lnTo>
                      <a:pt x="104" y="35"/>
                    </a:lnTo>
                    <a:lnTo>
                      <a:pt x="104" y="35"/>
                    </a:lnTo>
                    <a:lnTo>
                      <a:pt x="105" y="30"/>
                    </a:lnTo>
                    <a:lnTo>
                      <a:pt x="107" y="25"/>
                    </a:lnTo>
                    <a:lnTo>
                      <a:pt x="109" y="18"/>
                    </a:lnTo>
                    <a:lnTo>
                      <a:pt x="109" y="18"/>
                    </a:lnTo>
                    <a:lnTo>
                      <a:pt x="112" y="11"/>
                    </a:lnTo>
                    <a:lnTo>
                      <a:pt x="112" y="7"/>
                    </a:lnTo>
                    <a:lnTo>
                      <a:pt x="112" y="1"/>
                    </a:lnTo>
                    <a:lnTo>
                      <a:pt x="112" y="3"/>
                    </a:lnTo>
                    <a:lnTo>
                      <a:pt x="98" y="0"/>
                    </a:lnTo>
                    <a:lnTo>
                      <a:pt x="92" y="3"/>
                    </a:lnTo>
                    <a:lnTo>
                      <a:pt x="82" y="4"/>
                    </a:lnTo>
                    <a:lnTo>
                      <a:pt x="82" y="4"/>
                    </a:lnTo>
                    <a:lnTo>
                      <a:pt x="82" y="8"/>
                    </a:lnTo>
                    <a:lnTo>
                      <a:pt x="82" y="13"/>
                    </a:lnTo>
                    <a:lnTo>
                      <a:pt x="80" y="15"/>
                    </a:lnTo>
                    <a:lnTo>
                      <a:pt x="80" y="15"/>
                    </a:lnTo>
                    <a:lnTo>
                      <a:pt x="77" y="21"/>
                    </a:lnTo>
                    <a:lnTo>
                      <a:pt x="75" y="25"/>
                    </a:lnTo>
                    <a:lnTo>
                      <a:pt x="75" y="31"/>
                    </a:lnTo>
                    <a:lnTo>
                      <a:pt x="75" y="31"/>
                    </a:lnTo>
                    <a:lnTo>
                      <a:pt x="65" y="27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4" y="41"/>
                    </a:lnTo>
                    <a:lnTo>
                      <a:pt x="38" y="41"/>
                    </a:lnTo>
                    <a:lnTo>
                      <a:pt x="43" y="39"/>
                    </a:lnTo>
                    <a:lnTo>
                      <a:pt x="46" y="39"/>
                    </a:lnTo>
                    <a:lnTo>
                      <a:pt x="48" y="41"/>
                    </a:lnTo>
                    <a:lnTo>
                      <a:pt x="48" y="41"/>
                    </a:lnTo>
                    <a:lnTo>
                      <a:pt x="50" y="44"/>
                    </a:lnTo>
                    <a:lnTo>
                      <a:pt x="51" y="47"/>
                    </a:lnTo>
                    <a:lnTo>
                      <a:pt x="50" y="51"/>
                    </a:lnTo>
                    <a:lnTo>
                      <a:pt x="46" y="54"/>
                    </a:lnTo>
                    <a:lnTo>
                      <a:pt x="46" y="54"/>
                    </a:lnTo>
                    <a:lnTo>
                      <a:pt x="43" y="56"/>
                    </a:lnTo>
                    <a:lnTo>
                      <a:pt x="43" y="59"/>
                    </a:lnTo>
                    <a:lnTo>
                      <a:pt x="46" y="64"/>
                    </a:lnTo>
                    <a:lnTo>
                      <a:pt x="48" y="66"/>
                    </a:lnTo>
                    <a:lnTo>
                      <a:pt x="48" y="66"/>
                    </a:lnTo>
                    <a:lnTo>
                      <a:pt x="51" y="69"/>
                    </a:lnTo>
                    <a:lnTo>
                      <a:pt x="53" y="72"/>
                    </a:lnTo>
                    <a:lnTo>
                      <a:pt x="53" y="82"/>
                    </a:lnTo>
                    <a:lnTo>
                      <a:pt x="53" y="82"/>
                    </a:lnTo>
                    <a:lnTo>
                      <a:pt x="53" y="95"/>
                    </a:lnTo>
                    <a:lnTo>
                      <a:pt x="51" y="99"/>
                    </a:lnTo>
                    <a:lnTo>
                      <a:pt x="50" y="100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4" y="102"/>
                    </a:lnTo>
                    <a:lnTo>
                      <a:pt x="41" y="100"/>
                    </a:lnTo>
                    <a:lnTo>
                      <a:pt x="38" y="99"/>
                    </a:lnTo>
                    <a:lnTo>
                      <a:pt x="36" y="99"/>
                    </a:lnTo>
                    <a:lnTo>
                      <a:pt x="36" y="99"/>
                    </a:lnTo>
                    <a:lnTo>
                      <a:pt x="34" y="99"/>
                    </a:lnTo>
                    <a:lnTo>
                      <a:pt x="33" y="99"/>
                    </a:lnTo>
                    <a:lnTo>
                      <a:pt x="31" y="95"/>
                    </a:lnTo>
                    <a:lnTo>
                      <a:pt x="30" y="92"/>
                    </a:lnTo>
                    <a:lnTo>
                      <a:pt x="27" y="89"/>
                    </a:lnTo>
                    <a:lnTo>
                      <a:pt x="27" y="89"/>
                    </a:lnTo>
                    <a:lnTo>
                      <a:pt x="24" y="91"/>
                    </a:lnTo>
                    <a:lnTo>
                      <a:pt x="24" y="93"/>
                    </a:lnTo>
                    <a:lnTo>
                      <a:pt x="23" y="98"/>
                    </a:lnTo>
                    <a:lnTo>
                      <a:pt x="21" y="98"/>
                    </a:lnTo>
                    <a:lnTo>
                      <a:pt x="20" y="99"/>
                    </a:lnTo>
                    <a:lnTo>
                      <a:pt x="20" y="99"/>
                    </a:lnTo>
                    <a:lnTo>
                      <a:pt x="16" y="99"/>
                    </a:lnTo>
                    <a:lnTo>
                      <a:pt x="11" y="99"/>
                    </a:lnTo>
                    <a:lnTo>
                      <a:pt x="10" y="100"/>
                    </a:lnTo>
                    <a:lnTo>
                      <a:pt x="10" y="106"/>
                    </a:lnTo>
                    <a:lnTo>
                      <a:pt x="10" y="106"/>
                    </a:lnTo>
                    <a:lnTo>
                      <a:pt x="13" y="110"/>
                    </a:lnTo>
                    <a:lnTo>
                      <a:pt x="13" y="115"/>
                    </a:lnTo>
                    <a:lnTo>
                      <a:pt x="13" y="117"/>
                    </a:lnTo>
                    <a:lnTo>
                      <a:pt x="9" y="119"/>
                    </a:lnTo>
                    <a:lnTo>
                      <a:pt x="9" y="119"/>
                    </a:lnTo>
                    <a:lnTo>
                      <a:pt x="3" y="120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2" y="125"/>
                    </a:lnTo>
                    <a:lnTo>
                      <a:pt x="2" y="125"/>
                    </a:lnTo>
                    <a:lnTo>
                      <a:pt x="10" y="132"/>
                    </a:lnTo>
                    <a:lnTo>
                      <a:pt x="16" y="142"/>
                    </a:lnTo>
                    <a:lnTo>
                      <a:pt x="16" y="142"/>
                    </a:lnTo>
                    <a:lnTo>
                      <a:pt x="26" y="134"/>
                    </a:lnTo>
                    <a:lnTo>
                      <a:pt x="31" y="133"/>
                    </a:lnTo>
                    <a:lnTo>
                      <a:pt x="31" y="13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8" name="Freeform 42"/>
              <p:cNvSpPr/>
              <p:nvPr/>
            </p:nvSpPr>
            <p:spPr bwMode="auto">
              <a:xfrm>
                <a:off x="6265350" y="4012147"/>
                <a:ext cx="472067" cy="587823"/>
              </a:xfrm>
              <a:custGeom>
                <a:avLst/>
                <a:gdLst>
                  <a:gd name="T0" fmla="*/ 203 w 261"/>
                  <a:gd name="T1" fmla="*/ 13 h 325"/>
                  <a:gd name="T2" fmla="*/ 193 w 261"/>
                  <a:gd name="T3" fmla="*/ 20 h 325"/>
                  <a:gd name="T4" fmla="*/ 183 w 261"/>
                  <a:gd name="T5" fmla="*/ 26 h 325"/>
                  <a:gd name="T6" fmla="*/ 155 w 261"/>
                  <a:gd name="T7" fmla="*/ 19 h 325"/>
                  <a:gd name="T8" fmla="*/ 47 w 261"/>
                  <a:gd name="T9" fmla="*/ 22 h 325"/>
                  <a:gd name="T10" fmla="*/ 33 w 261"/>
                  <a:gd name="T11" fmla="*/ 108 h 325"/>
                  <a:gd name="T12" fmla="*/ 23 w 261"/>
                  <a:gd name="T13" fmla="*/ 128 h 325"/>
                  <a:gd name="T14" fmla="*/ 16 w 261"/>
                  <a:gd name="T15" fmla="*/ 141 h 325"/>
                  <a:gd name="T16" fmla="*/ 9 w 261"/>
                  <a:gd name="T17" fmla="*/ 147 h 325"/>
                  <a:gd name="T18" fmla="*/ 3 w 261"/>
                  <a:gd name="T19" fmla="*/ 155 h 325"/>
                  <a:gd name="T20" fmla="*/ 3 w 261"/>
                  <a:gd name="T21" fmla="*/ 165 h 325"/>
                  <a:gd name="T22" fmla="*/ 1 w 261"/>
                  <a:gd name="T23" fmla="*/ 175 h 325"/>
                  <a:gd name="T24" fmla="*/ 7 w 261"/>
                  <a:gd name="T25" fmla="*/ 188 h 325"/>
                  <a:gd name="T26" fmla="*/ 13 w 261"/>
                  <a:gd name="T27" fmla="*/ 205 h 325"/>
                  <a:gd name="T28" fmla="*/ 28 w 261"/>
                  <a:gd name="T29" fmla="*/ 227 h 325"/>
                  <a:gd name="T30" fmla="*/ 23 w 261"/>
                  <a:gd name="T31" fmla="*/ 236 h 325"/>
                  <a:gd name="T32" fmla="*/ 33 w 261"/>
                  <a:gd name="T33" fmla="*/ 246 h 325"/>
                  <a:gd name="T34" fmla="*/ 51 w 261"/>
                  <a:gd name="T35" fmla="*/ 259 h 325"/>
                  <a:gd name="T36" fmla="*/ 55 w 261"/>
                  <a:gd name="T37" fmla="*/ 266 h 325"/>
                  <a:gd name="T38" fmla="*/ 68 w 261"/>
                  <a:gd name="T39" fmla="*/ 281 h 325"/>
                  <a:gd name="T40" fmla="*/ 84 w 261"/>
                  <a:gd name="T41" fmla="*/ 298 h 325"/>
                  <a:gd name="T42" fmla="*/ 89 w 261"/>
                  <a:gd name="T43" fmla="*/ 307 h 325"/>
                  <a:gd name="T44" fmla="*/ 101 w 261"/>
                  <a:gd name="T45" fmla="*/ 312 h 325"/>
                  <a:gd name="T46" fmla="*/ 114 w 261"/>
                  <a:gd name="T47" fmla="*/ 312 h 325"/>
                  <a:gd name="T48" fmla="*/ 121 w 261"/>
                  <a:gd name="T49" fmla="*/ 310 h 325"/>
                  <a:gd name="T50" fmla="*/ 152 w 261"/>
                  <a:gd name="T51" fmla="*/ 322 h 325"/>
                  <a:gd name="T52" fmla="*/ 162 w 261"/>
                  <a:gd name="T53" fmla="*/ 325 h 325"/>
                  <a:gd name="T54" fmla="*/ 179 w 261"/>
                  <a:gd name="T55" fmla="*/ 322 h 325"/>
                  <a:gd name="T56" fmla="*/ 189 w 261"/>
                  <a:gd name="T57" fmla="*/ 315 h 325"/>
                  <a:gd name="T58" fmla="*/ 196 w 261"/>
                  <a:gd name="T59" fmla="*/ 308 h 325"/>
                  <a:gd name="T60" fmla="*/ 213 w 261"/>
                  <a:gd name="T61" fmla="*/ 305 h 325"/>
                  <a:gd name="T62" fmla="*/ 219 w 261"/>
                  <a:gd name="T63" fmla="*/ 295 h 325"/>
                  <a:gd name="T64" fmla="*/ 204 w 261"/>
                  <a:gd name="T65" fmla="*/ 287 h 325"/>
                  <a:gd name="T66" fmla="*/ 190 w 261"/>
                  <a:gd name="T67" fmla="*/ 268 h 325"/>
                  <a:gd name="T68" fmla="*/ 176 w 261"/>
                  <a:gd name="T69" fmla="*/ 259 h 325"/>
                  <a:gd name="T70" fmla="*/ 176 w 261"/>
                  <a:gd name="T71" fmla="*/ 250 h 325"/>
                  <a:gd name="T72" fmla="*/ 183 w 261"/>
                  <a:gd name="T73" fmla="*/ 244 h 325"/>
                  <a:gd name="T74" fmla="*/ 192 w 261"/>
                  <a:gd name="T75" fmla="*/ 227 h 325"/>
                  <a:gd name="T76" fmla="*/ 196 w 261"/>
                  <a:gd name="T77" fmla="*/ 212 h 325"/>
                  <a:gd name="T78" fmla="*/ 203 w 261"/>
                  <a:gd name="T79" fmla="*/ 205 h 325"/>
                  <a:gd name="T80" fmla="*/ 209 w 261"/>
                  <a:gd name="T81" fmla="*/ 189 h 325"/>
                  <a:gd name="T82" fmla="*/ 220 w 261"/>
                  <a:gd name="T83" fmla="*/ 176 h 325"/>
                  <a:gd name="T84" fmla="*/ 226 w 261"/>
                  <a:gd name="T85" fmla="*/ 166 h 325"/>
                  <a:gd name="T86" fmla="*/ 228 w 261"/>
                  <a:gd name="T87" fmla="*/ 139 h 325"/>
                  <a:gd name="T88" fmla="*/ 238 w 261"/>
                  <a:gd name="T89" fmla="*/ 117 h 325"/>
                  <a:gd name="T90" fmla="*/ 247 w 261"/>
                  <a:gd name="T91" fmla="*/ 104 h 325"/>
                  <a:gd name="T92" fmla="*/ 261 w 261"/>
                  <a:gd name="T93" fmla="*/ 90 h 325"/>
                  <a:gd name="T94" fmla="*/ 245 w 261"/>
                  <a:gd name="T95" fmla="*/ 73 h 325"/>
                  <a:gd name="T96" fmla="*/ 241 w 261"/>
                  <a:gd name="T97" fmla="*/ 39 h 325"/>
                  <a:gd name="T98" fmla="*/ 230 w 261"/>
                  <a:gd name="T99" fmla="*/ 16 h 325"/>
                  <a:gd name="T100" fmla="*/ 217 w 261"/>
                  <a:gd name="T101" fmla="*/ 5 h 325"/>
                  <a:gd name="T102" fmla="*/ 211 w 261"/>
                  <a:gd name="T103" fmla="*/ 6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61" h="325">
                    <a:moveTo>
                      <a:pt x="207" y="8"/>
                    </a:moveTo>
                    <a:lnTo>
                      <a:pt x="207" y="8"/>
                    </a:lnTo>
                    <a:lnTo>
                      <a:pt x="206" y="8"/>
                    </a:lnTo>
                    <a:lnTo>
                      <a:pt x="204" y="9"/>
                    </a:lnTo>
                    <a:lnTo>
                      <a:pt x="203" y="13"/>
                    </a:lnTo>
                    <a:lnTo>
                      <a:pt x="200" y="16"/>
                    </a:lnTo>
                    <a:lnTo>
                      <a:pt x="199" y="17"/>
                    </a:lnTo>
                    <a:lnTo>
                      <a:pt x="196" y="19"/>
                    </a:lnTo>
                    <a:lnTo>
                      <a:pt x="196" y="19"/>
                    </a:lnTo>
                    <a:lnTo>
                      <a:pt x="193" y="20"/>
                    </a:lnTo>
                    <a:lnTo>
                      <a:pt x="190" y="22"/>
                    </a:lnTo>
                    <a:lnTo>
                      <a:pt x="190" y="25"/>
                    </a:lnTo>
                    <a:lnTo>
                      <a:pt x="187" y="26"/>
                    </a:lnTo>
                    <a:lnTo>
                      <a:pt x="187" y="26"/>
                    </a:lnTo>
                    <a:lnTo>
                      <a:pt x="183" y="26"/>
                    </a:lnTo>
                    <a:lnTo>
                      <a:pt x="182" y="23"/>
                    </a:lnTo>
                    <a:lnTo>
                      <a:pt x="179" y="22"/>
                    </a:lnTo>
                    <a:lnTo>
                      <a:pt x="158" y="22"/>
                    </a:lnTo>
                    <a:lnTo>
                      <a:pt x="158" y="22"/>
                    </a:lnTo>
                    <a:lnTo>
                      <a:pt x="155" y="19"/>
                    </a:lnTo>
                    <a:lnTo>
                      <a:pt x="153" y="17"/>
                    </a:lnTo>
                    <a:lnTo>
                      <a:pt x="150" y="19"/>
                    </a:lnTo>
                    <a:lnTo>
                      <a:pt x="150" y="19"/>
                    </a:lnTo>
                    <a:lnTo>
                      <a:pt x="145" y="22"/>
                    </a:lnTo>
                    <a:lnTo>
                      <a:pt x="47" y="22"/>
                    </a:lnTo>
                    <a:lnTo>
                      <a:pt x="47" y="22"/>
                    </a:lnTo>
                    <a:lnTo>
                      <a:pt x="47" y="56"/>
                    </a:lnTo>
                    <a:lnTo>
                      <a:pt x="33" y="56"/>
                    </a:lnTo>
                    <a:lnTo>
                      <a:pt x="33" y="108"/>
                    </a:lnTo>
                    <a:lnTo>
                      <a:pt x="33" y="108"/>
                    </a:lnTo>
                    <a:lnTo>
                      <a:pt x="33" y="117"/>
                    </a:lnTo>
                    <a:lnTo>
                      <a:pt x="31" y="122"/>
                    </a:lnTo>
                    <a:lnTo>
                      <a:pt x="30" y="125"/>
                    </a:lnTo>
                    <a:lnTo>
                      <a:pt x="30" y="125"/>
                    </a:lnTo>
                    <a:lnTo>
                      <a:pt x="23" y="128"/>
                    </a:lnTo>
                    <a:lnTo>
                      <a:pt x="19" y="131"/>
                    </a:lnTo>
                    <a:lnTo>
                      <a:pt x="17" y="132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6" y="141"/>
                    </a:lnTo>
                    <a:lnTo>
                      <a:pt x="13" y="142"/>
                    </a:lnTo>
                    <a:lnTo>
                      <a:pt x="10" y="144"/>
                    </a:lnTo>
                    <a:lnTo>
                      <a:pt x="10" y="144"/>
                    </a:lnTo>
                    <a:lnTo>
                      <a:pt x="9" y="145"/>
                    </a:lnTo>
                    <a:lnTo>
                      <a:pt x="9" y="147"/>
                    </a:lnTo>
                    <a:lnTo>
                      <a:pt x="7" y="149"/>
                    </a:lnTo>
                    <a:lnTo>
                      <a:pt x="7" y="154"/>
                    </a:lnTo>
                    <a:lnTo>
                      <a:pt x="6" y="155"/>
                    </a:lnTo>
                    <a:lnTo>
                      <a:pt x="3" y="155"/>
                    </a:lnTo>
                    <a:lnTo>
                      <a:pt x="3" y="155"/>
                    </a:lnTo>
                    <a:lnTo>
                      <a:pt x="1" y="156"/>
                    </a:lnTo>
                    <a:lnTo>
                      <a:pt x="1" y="156"/>
                    </a:lnTo>
                    <a:lnTo>
                      <a:pt x="1" y="159"/>
                    </a:lnTo>
                    <a:lnTo>
                      <a:pt x="3" y="164"/>
                    </a:lnTo>
                    <a:lnTo>
                      <a:pt x="3" y="165"/>
                    </a:lnTo>
                    <a:lnTo>
                      <a:pt x="3" y="168"/>
                    </a:lnTo>
                    <a:lnTo>
                      <a:pt x="3" y="168"/>
                    </a:lnTo>
                    <a:lnTo>
                      <a:pt x="0" y="171"/>
                    </a:lnTo>
                    <a:lnTo>
                      <a:pt x="0" y="173"/>
                    </a:lnTo>
                    <a:lnTo>
                      <a:pt x="1" y="175"/>
                    </a:lnTo>
                    <a:lnTo>
                      <a:pt x="4" y="176"/>
                    </a:lnTo>
                    <a:lnTo>
                      <a:pt x="4" y="176"/>
                    </a:lnTo>
                    <a:lnTo>
                      <a:pt x="7" y="178"/>
                    </a:lnTo>
                    <a:lnTo>
                      <a:pt x="9" y="181"/>
                    </a:lnTo>
                    <a:lnTo>
                      <a:pt x="7" y="188"/>
                    </a:lnTo>
                    <a:lnTo>
                      <a:pt x="7" y="188"/>
                    </a:lnTo>
                    <a:lnTo>
                      <a:pt x="9" y="192"/>
                    </a:lnTo>
                    <a:lnTo>
                      <a:pt x="11" y="195"/>
                    </a:lnTo>
                    <a:lnTo>
                      <a:pt x="16" y="198"/>
                    </a:lnTo>
                    <a:lnTo>
                      <a:pt x="13" y="205"/>
                    </a:lnTo>
                    <a:lnTo>
                      <a:pt x="13" y="205"/>
                    </a:lnTo>
                    <a:lnTo>
                      <a:pt x="19" y="212"/>
                    </a:lnTo>
                    <a:lnTo>
                      <a:pt x="26" y="220"/>
                    </a:lnTo>
                    <a:lnTo>
                      <a:pt x="26" y="220"/>
                    </a:lnTo>
                    <a:lnTo>
                      <a:pt x="28" y="227"/>
                    </a:lnTo>
                    <a:lnTo>
                      <a:pt x="28" y="232"/>
                    </a:lnTo>
                    <a:lnTo>
                      <a:pt x="28" y="233"/>
                    </a:lnTo>
                    <a:lnTo>
                      <a:pt x="26" y="234"/>
                    </a:lnTo>
                    <a:lnTo>
                      <a:pt x="26" y="234"/>
                    </a:lnTo>
                    <a:lnTo>
                      <a:pt x="23" y="236"/>
                    </a:lnTo>
                    <a:lnTo>
                      <a:pt x="23" y="239"/>
                    </a:lnTo>
                    <a:lnTo>
                      <a:pt x="24" y="240"/>
                    </a:lnTo>
                    <a:lnTo>
                      <a:pt x="31" y="242"/>
                    </a:lnTo>
                    <a:lnTo>
                      <a:pt x="33" y="246"/>
                    </a:lnTo>
                    <a:lnTo>
                      <a:pt x="33" y="246"/>
                    </a:lnTo>
                    <a:lnTo>
                      <a:pt x="38" y="247"/>
                    </a:lnTo>
                    <a:lnTo>
                      <a:pt x="41" y="249"/>
                    </a:lnTo>
                    <a:lnTo>
                      <a:pt x="45" y="251"/>
                    </a:lnTo>
                    <a:lnTo>
                      <a:pt x="45" y="251"/>
                    </a:lnTo>
                    <a:lnTo>
                      <a:pt x="51" y="259"/>
                    </a:lnTo>
                    <a:lnTo>
                      <a:pt x="53" y="260"/>
                    </a:lnTo>
                    <a:lnTo>
                      <a:pt x="53" y="261"/>
                    </a:lnTo>
                    <a:lnTo>
                      <a:pt x="53" y="261"/>
                    </a:lnTo>
                    <a:lnTo>
                      <a:pt x="54" y="264"/>
                    </a:lnTo>
                    <a:lnTo>
                      <a:pt x="55" y="266"/>
                    </a:lnTo>
                    <a:lnTo>
                      <a:pt x="62" y="271"/>
                    </a:lnTo>
                    <a:lnTo>
                      <a:pt x="62" y="271"/>
                    </a:lnTo>
                    <a:lnTo>
                      <a:pt x="67" y="274"/>
                    </a:lnTo>
                    <a:lnTo>
                      <a:pt x="68" y="277"/>
                    </a:lnTo>
                    <a:lnTo>
                      <a:pt x="68" y="281"/>
                    </a:lnTo>
                    <a:lnTo>
                      <a:pt x="68" y="281"/>
                    </a:lnTo>
                    <a:lnTo>
                      <a:pt x="71" y="284"/>
                    </a:lnTo>
                    <a:lnTo>
                      <a:pt x="74" y="287"/>
                    </a:lnTo>
                    <a:lnTo>
                      <a:pt x="80" y="290"/>
                    </a:lnTo>
                    <a:lnTo>
                      <a:pt x="84" y="298"/>
                    </a:lnTo>
                    <a:lnTo>
                      <a:pt x="84" y="298"/>
                    </a:lnTo>
                    <a:lnTo>
                      <a:pt x="85" y="301"/>
                    </a:lnTo>
                    <a:lnTo>
                      <a:pt x="88" y="302"/>
                    </a:lnTo>
                    <a:lnTo>
                      <a:pt x="88" y="302"/>
                    </a:lnTo>
                    <a:lnTo>
                      <a:pt x="89" y="307"/>
                    </a:lnTo>
                    <a:lnTo>
                      <a:pt x="91" y="308"/>
                    </a:lnTo>
                    <a:lnTo>
                      <a:pt x="94" y="311"/>
                    </a:lnTo>
                    <a:lnTo>
                      <a:pt x="94" y="311"/>
                    </a:lnTo>
                    <a:lnTo>
                      <a:pt x="98" y="312"/>
                    </a:lnTo>
                    <a:lnTo>
                      <a:pt x="101" y="312"/>
                    </a:lnTo>
                    <a:lnTo>
                      <a:pt x="104" y="311"/>
                    </a:lnTo>
                    <a:lnTo>
                      <a:pt x="104" y="311"/>
                    </a:lnTo>
                    <a:lnTo>
                      <a:pt x="108" y="310"/>
                    </a:lnTo>
                    <a:lnTo>
                      <a:pt x="111" y="310"/>
                    </a:lnTo>
                    <a:lnTo>
                      <a:pt x="114" y="312"/>
                    </a:lnTo>
                    <a:lnTo>
                      <a:pt x="114" y="312"/>
                    </a:lnTo>
                    <a:lnTo>
                      <a:pt x="116" y="310"/>
                    </a:lnTo>
                    <a:lnTo>
                      <a:pt x="118" y="310"/>
                    </a:lnTo>
                    <a:lnTo>
                      <a:pt x="121" y="310"/>
                    </a:lnTo>
                    <a:lnTo>
                      <a:pt x="121" y="310"/>
                    </a:lnTo>
                    <a:lnTo>
                      <a:pt x="139" y="325"/>
                    </a:lnTo>
                    <a:lnTo>
                      <a:pt x="139" y="325"/>
                    </a:lnTo>
                    <a:lnTo>
                      <a:pt x="145" y="324"/>
                    </a:lnTo>
                    <a:lnTo>
                      <a:pt x="152" y="322"/>
                    </a:lnTo>
                    <a:lnTo>
                      <a:pt x="152" y="322"/>
                    </a:lnTo>
                    <a:lnTo>
                      <a:pt x="155" y="322"/>
                    </a:lnTo>
                    <a:lnTo>
                      <a:pt x="158" y="324"/>
                    </a:lnTo>
                    <a:lnTo>
                      <a:pt x="159" y="325"/>
                    </a:lnTo>
                    <a:lnTo>
                      <a:pt x="162" y="325"/>
                    </a:lnTo>
                    <a:lnTo>
                      <a:pt x="162" y="325"/>
                    </a:lnTo>
                    <a:lnTo>
                      <a:pt x="166" y="322"/>
                    </a:lnTo>
                    <a:lnTo>
                      <a:pt x="170" y="321"/>
                    </a:lnTo>
                    <a:lnTo>
                      <a:pt x="173" y="321"/>
                    </a:lnTo>
                    <a:lnTo>
                      <a:pt x="173" y="321"/>
                    </a:lnTo>
                    <a:lnTo>
                      <a:pt x="179" y="322"/>
                    </a:lnTo>
                    <a:lnTo>
                      <a:pt x="182" y="322"/>
                    </a:lnTo>
                    <a:lnTo>
                      <a:pt x="183" y="321"/>
                    </a:lnTo>
                    <a:lnTo>
                      <a:pt x="183" y="321"/>
                    </a:lnTo>
                    <a:lnTo>
                      <a:pt x="184" y="318"/>
                    </a:lnTo>
                    <a:lnTo>
                      <a:pt x="189" y="315"/>
                    </a:lnTo>
                    <a:lnTo>
                      <a:pt x="189" y="315"/>
                    </a:lnTo>
                    <a:lnTo>
                      <a:pt x="190" y="312"/>
                    </a:lnTo>
                    <a:lnTo>
                      <a:pt x="190" y="312"/>
                    </a:lnTo>
                    <a:lnTo>
                      <a:pt x="192" y="311"/>
                    </a:lnTo>
                    <a:lnTo>
                      <a:pt x="196" y="308"/>
                    </a:lnTo>
                    <a:lnTo>
                      <a:pt x="203" y="304"/>
                    </a:lnTo>
                    <a:lnTo>
                      <a:pt x="203" y="304"/>
                    </a:lnTo>
                    <a:lnTo>
                      <a:pt x="209" y="304"/>
                    </a:lnTo>
                    <a:lnTo>
                      <a:pt x="211" y="304"/>
                    </a:lnTo>
                    <a:lnTo>
                      <a:pt x="213" y="305"/>
                    </a:lnTo>
                    <a:lnTo>
                      <a:pt x="213" y="305"/>
                    </a:lnTo>
                    <a:lnTo>
                      <a:pt x="217" y="308"/>
                    </a:lnTo>
                    <a:lnTo>
                      <a:pt x="217" y="308"/>
                    </a:lnTo>
                    <a:lnTo>
                      <a:pt x="219" y="298"/>
                    </a:lnTo>
                    <a:lnTo>
                      <a:pt x="219" y="295"/>
                    </a:lnTo>
                    <a:lnTo>
                      <a:pt x="217" y="294"/>
                    </a:lnTo>
                    <a:lnTo>
                      <a:pt x="217" y="294"/>
                    </a:lnTo>
                    <a:lnTo>
                      <a:pt x="213" y="294"/>
                    </a:lnTo>
                    <a:lnTo>
                      <a:pt x="209" y="291"/>
                    </a:lnTo>
                    <a:lnTo>
                      <a:pt x="204" y="287"/>
                    </a:lnTo>
                    <a:lnTo>
                      <a:pt x="201" y="283"/>
                    </a:lnTo>
                    <a:lnTo>
                      <a:pt x="201" y="283"/>
                    </a:lnTo>
                    <a:lnTo>
                      <a:pt x="199" y="277"/>
                    </a:lnTo>
                    <a:lnTo>
                      <a:pt x="194" y="273"/>
                    </a:lnTo>
                    <a:lnTo>
                      <a:pt x="190" y="268"/>
                    </a:lnTo>
                    <a:lnTo>
                      <a:pt x="189" y="264"/>
                    </a:lnTo>
                    <a:lnTo>
                      <a:pt x="189" y="264"/>
                    </a:lnTo>
                    <a:lnTo>
                      <a:pt x="186" y="261"/>
                    </a:lnTo>
                    <a:lnTo>
                      <a:pt x="180" y="260"/>
                    </a:lnTo>
                    <a:lnTo>
                      <a:pt x="176" y="259"/>
                    </a:lnTo>
                    <a:lnTo>
                      <a:pt x="173" y="257"/>
                    </a:lnTo>
                    <a:lnTo>
                      <a:pt x="173" y="257"/>
                    </a:lnTo>
                    <a:lnTo>
                      <a:pt x="173" y="254"/>
                    </a:lnTo>
                    <a:lnTo>
                      <a:pt x="175" y="253"/>
                    </a:lnTo>
                    <a:lnTo>
                      <a:pt x="176" y="250"/>
                    </a:lnTo>
                    <a:lnTo>
                      <a:pt x="176" y="247"/>
                    </a:lnTo>
                    <a:lnTo>
                      <a:pt x="176" y="247"/>
                    </a:lnTo>
                    <a:lnTo>
                      <a:pt x="177" y="246"/>
                    </a:lnTo>
                    <a:lnTo>
                      <a:pt x="179" y="246"/>
                    </a:lnTo>
                    <a:lnTo>
                      <a:pt x="183" y="244"/>
                    </a:lnTo>
                    <a:lnTo>
                      <a:pt x="189" y="244"/>
                    </a:lnTo>
                    <a:lnTo>
                      <a:pt x="189" y="244"/>
                    </a:lnTo>
                    <a:lnTo>
                      <a:pt x="190" y="237"/>
                    </a:lnTo>
                    <a:lnTo>
                      <a:pt x="192" y="227"/>
                    </a:lnTo>
                    <a:lnTo>
                      <a:pt x="192" y="227"/>
                    </a:lnTo>
                    <a:lnTo>
                      <a:pt x="193" y="223"/>
                    </a:lnTo>
                    <a:lnTo>
                      <a:pt x="194" y="219"/>
                    </a:lnTo>
                    <a:lnTo>
                      <a:pt x="197" y="215"/>
                    </a:lnTo>
                    <a:lnTo>
                      <a:pt x="197" y="213"/>
                    </a:lnTo>
                    <a:lnTo>
                      <a:pt x="196" y="212"/>
                    </a:lnTo>
                    <a:lnTo>
                      <a:pt x="196" y="212"/>
                    </a:lnTo>
                    <a:lnTo>
                      <a:pt x="196" y="210"/>
                    </a:lnTo>
                    <a:lnTo>
                      <a:pt x="197" y="209"/>
                    </a:lnTo>
                    <a:lnTo>
                      <a:pt x="203" y="205"/>
                    </a:lnTo>
                    <a:lnTo>
                      <a:pt x="203" y="205"/>
                    </a:lnTo>
                    <a:lnTo>
                      <a:pt x="204" y="202"/>
                    </a:lnTo>
                    <a:lnTo>
                      <a:pt x="206" y="198"/>
                    </a:lnTo>
                    <a:lnTo>
                      <a:pt x="206" y="193"/>
                    </a:lnTo>
                    <a:lnTo>
                      <a:pt x="209" y="189"/>
                    </a:lnTo>
                    <a:lnTo>
                      <a:pt x="209" y="189"/>
                    </a:lnTo>
                    <a:lnTo>
                      <a:pt x="213" y="182"/>
                    </a:lnTo>
                    <a:lnTo>
                      <a:pt x="216" y="179"/>
                    </a:lnTo>
                    <a:lnTo>
                      <a:pt x="219" y="178"/>
                    </a:lnTo>
                    <a:lnTo>
                      <a:pt x="219" y="178"/>
                    </a:lnTo>
                    <a:lnTo>
                      <a:pt x="220" y="176"/>
                    </a:lnTo>
                    <a:lnTo>
                      <a:pt x="223" y="175"/>
                    </a:lnTo>
                    <a:lnTo>
                      <a:pt x="224" y="172"/>
                    </a:lnTo>
                    <a:lnTo>
                      <a:pt x="224" y="169"/>
                    </a:lnTo>
                    <a:lnTo>
                      <a:pt x="224" y="169"/>
                    </a:lnTo>
                    <a:lnTo>
                      <a:pt x="226" y="166"/>
                    </a:lnTo>
                    <a:lnTo>
                      <a:pt x="228" y="161"/>
                    </a:lnTo>
                    <a:lnTo>
                      <a:pt x="230" y="156"/>
                    </a:lnTo>
                    <a:lnTo>
                      <a:pt x="231" y="151"/>
                    </a:lnTo>
                    <a:lnTo>
                      <a:pt x="231" y="151"/>
                    </a:lnTo>
                    <a:lnTo>
                      <a:pt x="228" y="139"/>
                    </a:lnTo>
                    <a:lnTo>
                      <a:pt x="230" y="134"/>
                    </a:lnTo>
                    <a:lnTo>
                      <a:pt x="231" y="130"/>
                    </a:lnTo>
                    <a:lnTo>
                      <a:pt x="231" y="130"/>
                    </a:lnTo>
                    <a:lnTo>
                      <a:pt x="237" y="121"/>
                    </a:lnTo>
                    <a:lnTo>
                      <a:pt x="238" y="117"/>
                    </a:lnTo>
                    <a:lnTo>
                      <a:pt x="237" y="112"/>
                    </a:lnTo>
                    <a:lnTo>
                      <a:pt x="237" y="112"/>
                    </a:lnTo>
                    <a:lnTo>
                      <a:pt x="238" y="110"/>
                    </a:lnTo>
                    <a:lnTo>
                      <a:pt x="241" y="108"/>
                    </a:lnTo>
                    <a:lnTo>
                      <a:pt x="247" y="104"/>
                    </a:lnTo>
                    <a:lnTo>
                      <a:pt x="247" y="104"/>
                    </a:lnTo>
                    <a:lnTo>
                      <a:pt x="253" y="100"/>
                    </a:lnTo>
                    <a:lnTo>
                      <a:pt x="257" y="95"/>
                    </a:lnTo>
                    <a:lnTo>
                      <a:pt x="261" y="90"/>
                    </a:lnTo>
                    <a:lnTo>
                      <a:pt x="261" y="90"/>
                    </a:lnTo>
                    <a:lnTo>
                      <a:pt x="257" y="84"/>
                    </a:lnTo>
                    <a:lnTo>
                      <a:pt x="251" y="81"/>
                    </a:lnTo>
                    <a:lnTo>
                      <a:pt x="251" y="81"/>
                    </a:lnTo>
                    <a:lnTo>
                      <a:pt x="248" y="77"/>
                    </a:lnTo>
                    <a:lnTo>
                      <a:pt x="245" y="73"/>
                    </a:lnTo>
                    <a:lnTo>
                      <a:pt x="243" y="64"/>
                    </a:lnTo>
                    <a:lnTo>
                      <a:pt x="243" y="56"/>
                    </a:lnTo>
                    <a:lnTo>
                      <a:pt x="243" y="56"/>
                    </a:lnTo>
                    <a:lnTo>
                      <a:pt x="241" y="47"/>
                    </a:lnTo>
                    <a:lnTo>
                      <a:pt x="241" y="39"/>
                    </a:lnTo>
                    <a:lnTo>
                      <a:pt x="238" y="29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4" y="22"/>
                    </a:lnTo>
                    <a:lnTo>
                      <a:pt x="230" y="16"/>
                    </a:lnTo>
                    <a:lnTo>
                      <a:pt x="224" y="13"/>
                    </a:lnTo>
                    <a:lnTo>
                      <a:pt x="224" y="13"/>
                    </a:lnTo>
                    <a:lnTo>
                      <a:pt x="221" y="10"/>
                    </a:lnTo>
                    <a:lnTo>
                      <a:pt x="219" y="8"/>
                    </a:lnTo>
                    <a:lnTo>
                      <a:pt x="217" y="5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2"/>
                    </a:lnTo>
                    <a:lnTo>
                      <a:pt x="216" y="2"/>
                    </a:lnTo>
                    <a:lnTo>
                      <a:pt x="211" y="6"/>
                    </a:lnTo>
                    <a:lnTo>
                      <a:pt x="207" y="8"/>
                    </a:lnTo>
                    <a:lnTo>
                      <a:pt x="207" y="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59" name="Freeform 43"/>
              <p:cNvSpPr/>
              <p:nvPr/>
            </p:nvSpPr>
            <p:spPr bwMode="auto">
              <a:xfrm>
                <a:off x="6833278" y="4334093"/>
                <a:ext cx="47026" cy="56070"/>
              </a:xfrm>
              <a:custGeom>
                <a:avLst/>
                <a:gdLst>
                  <a:gd name="T0" fmla="*/ 9 w 26"/>
                  <a:gd name="T1" fmla="*/ 4 h 31"/>
                  <a:gd name="T2" fmla="*/ 9 w 26"/>
                  <a:gd name="T3" fmla="*/ 4 h 31"/>
                  <a:gd name="T4" fmla="*/ 1 w 26"/>
                  <a:gd name="T5" fmla="*/ 15 h 31"/>
                  <a:gd name="T6" fmla="*/ 1 w 26"/>
                  <a:gd name="T7" fmla="*/ 15 h 31"/>
                  <a:gd name="T8" fmla="*/ 0 w 26"/>
                  <a:gd name="T9" fmla="*/ 18 h 31"/>
                  <a:gd name="T10" fmla="*/ 0 w 26"/>
                  <a:gd name="T11" fmla="*/ 22 h 31"/>
                  <a:gd name="T12" fmla="*/ 1 w 26"/>
                  <a:gd name="T13" fmla="*/ 28 h 31"/>
                  <a:gd name="T14" fmla="*/ 1 w 26"/>
                  <a:gd name="T15" fmla="*/ 28 h 31"/>
                  <a:gd name="T16" fmla="*/ 2 w 26"/>
                  <a:gd name="T17" fmla="*/ 29 h 31"/>
                  <a:gd name="T18" fmla="*/ 5 w 26"/>
                  <a:gd name="T19" fmla="*/ 29 h 31"/>
                  <a:gd name="T20" fmla="*/ 9 w 26"/>
                  <a:gd name="T21" fmla="*/ 28 h 31"/>
                  <a:gd name="T22" fmla="*/ 9 w 26"/>
                  <a:gd name="T23" fmla="*/ 28 h 31"/>
                  <a:gd name="T24" fmla="*/ 11 w 26"/>
                  <a:gd name="T25" fmla="*/ 27 h 31"/>
                  <a:gd name="T26" fmla="*/ 14 w 26"/>
                  <a:gd name="T27" fmla="*/ 27 h 31"/>
                  <a:gd name="T28" fmla="*/ 18 w 26"/>
                  <a:gd name="T29" fmla="*/ 31 h 31"/>
                  <a:gd name="T30" fmla="*/ 18 w 26"/>
                  <a:gd name="T31" fmla="*/ 31 h 31"/>
                  <a:gd name="T32" fmla="*/ 24 w 26"/>
                  <a:gd name="T33" fmla="*/ 22 h 31"/>
                  <a:gd name="T34" fmla="*/ 24 w 26"/>
                  <a:gd name="T35" fmla="*/ 22 h 31"/>
                  <a:gd name="T36" fmla="*/ 15 w 26"/>
                  <a:gd name="T37" fmla="*/ 18 h 31"/>
                  <a:gd name="T38" fmla="*/ 15 w 26"/>
                  <a:gd name="T39" fmla="*/ 18 h 31"/>
                  <a:gd name="T40" fmla="*/ 15 w 26"/>
                  <a:gd name="T41" fmla="*/ 17 h 31"/>
                  <a:gd name="T42" fmla="*/ 18 w 26"/>
                  <a:gd name="T43" fmla="*/ 15 h 31"/>
                  <a:gd name="T44" fmla="*/ 25 w 26"/>
                  <a:gd name="T45" fmla="*/ 11 h 31"/>
                  <a:gd name="T46" fmla="*/ 25 w 26"/>
                  <a:gd name="T47" fmla="*/ 11 h 31"/>
                  <a:gd name="T48" fmla="*/ 26 w 26"/>
                  <a:gd name="T49" fmla="*/ 10 h 31"/>
                  <a:gd name="T50" fmla="*/ 26 w 26"/>
                  <a:gd name="T51" fmla="*/ 8 h 31"/>
                  <a:gd name="T52" fmla="*/ 25 w 26"/>
                  <a:gd name="T53" fmla="*/ 4 h 31"/>
                  <a:gd name="T54" fmla="*/ 24 w 26"/>
                  <a:gd name="T55" fmla="*/ 3 h 31"/>
                  <a:gd name="T56" fmla="*/ 24 w 26"/>
                  <a:gd name="T57" fmla="*/ 3 h 31"/>
                  <a:gd name="T58" fmla="*/ 21 w 26"/>
                  <a:gd name="T59" fmla="*/ 0 h 31"/>
                  <a:gd name="T60" fmla="*/ 21 w 26"/>
                  <a:gd name="T61" fmla="*/ 0 h 31"/>
                  <a:gd name="T62" fmla="*/ 17 w 26"/>
                  <a:gd name="T63" fmla="*/ 3 h 31"/>
                  <a:gd name="T64" fmla="*/ 17 w 26"/>
                  <a:gd name="T65" fmla="*/ 3 h 31"/>
                  <a:gd name="T66" fmla="*/ 14 w 26"/>
                  <a:gd name="T67" fmla="*/ 4 h 31"/>
                  <a:gd name="T68" fmla="*/ 9 w 26"/>
                  <a:gd name="T69" fmla="*/ 4 h 31"/>
                  <a:gd name="T70" fmla="*/ 9 w 26"/>
                  <a:gd name="T71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" h="31">
                    <a:moveTo>
                      <a:pt x="9" y="4"/>
                    </a:moveTo>
                    <a:lnTo>
                      <a:pt x="9" y="4"/>
                    </a:lnTo>
                    <a:lnTo>
                      <a:pt x="1" y="15"/>
                    </a:lnTo>
                    <a:lnTo>
                      <a:pt x="1" y="15"/>
                    </a:lnTo>
                    <a:lnTo>
                      <a:pt x="0" y="18"/>
                    </a:lnTo>
                    <a:lnTo>
                      <a:pt x="0" y="22"/>
                    </a:lnTo>
                    <a:lnTo>
                      <a:pt x="1" y="28"/>
                    </a:lnTo>
                    <a:lnTo>
                      <a:pt x="1" y="28"/>
                    </a:lnTo>
                    <a:lnTo>
                      <a:pt x="2" y="29"/>
                    </a:lnTo>
                    <a:lnTo>
                      <a:pt x="5" y="29"/>
                    </a:lnTo>
                    <a:lnTo>
                      <a:pt x="9" y="28"/>
                    </a:lnTo>
                    <a:lnTo>
                      <a:pt x="9" y="28"/>
                    </a:lnTo>
                    <a:lnTo>
                      <a:pt x="11" y="27"/>
                    </a:lnTo>
                    <a:lnTo>
                      <a:pt x="14" y="27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24" y="22"/>
                    </a:lnTo>
                    <a:lnTo>
                      <a:pt x="24" y="22"/>
                    </a:lnTo>
                    <a:lnTo>
                      <a:pt x="15" y="18"/>
                    </a:lnTo>
                    <a:lnTo>
                      <a:pt x="15" y="18"/>
                    </a:lnTo>
                    <a:lnTo>
                      <a:pt x="15" y="17"/>
                    </a:lnTo>
                    <a:lnTo>
                      <a:pt x="18" y="15"/>
                    </a:lnTo>
                    <a:lnTo>
                      <a:pt x="25" y="11"/>
                    </a:lnTo>
                    <a:lnTo>
                      <a:pt x="25" y="11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5" y="4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4" y="4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0" name="Freeform 44"/>
              <p:cNvSpPr/>
              <p:nvPr/>
            </p:nvSpPr>
            <p:spPr bwMode="auto">
              <a:xfrm>
                <a:off x="6677732" y="4174928"/>
                <a:ext cx="193530" cy="166399"/>
              </a:xfrm>
              <a:custGeom>
                <a:avLst/>
                <a:gdLst>
                  <a:gd name="T0" fmla="*/ 19 w 107"/>
                  <a:gd name="T1" fmla="*/ 14 h 92"/>
                  <a:gd name="T2" fmla="*/ 10 w 107"/>
                  <a:gd name="T3" fmla="*/ 20 h 92"/>
                  <a:gd name="T4" fmla="*/ 9 w 107"/>
                  <a:gd name="T5" fmla="*/ 22 h 92"/>
                  <a:gd name="T6" fmla="*/ 9 w 107"/>
                  <a:gd name="T7" fmla="*/ 31 h 92"/>
                  <a:gd name="T8" fmla="*/ 3 w 107"/>
                  <a:gd name="T9" fmla="*/ 40 h 92"/>
                  <a:gd name="T10" fmla="*/ 0 w 107"/>
                  <a:gd name="T11" fmla="*/ 49 h 92"/>
                  <a:gd name="T12" fmla="*/ 3 w 107"/>
                  <a:gd name="T13" fmla="*/ 61 h 92"/>
                  <a:gd name="T14" fmla="*/ 16 w 107"/>
                  <a:gd name="T15" fmla="*/ 61 h 92"/>
                  <a:gd name="T16" fmla="*/ 17 w 107"/>
                  <a:gd name="T17" fmla="*/ 62 h 92"/>
                  <a:gd name="T18" fmla="*/ 22 w 107"/>
                  <a:gd name="T19" fmla="*/ 57 h 92"/>
                  <a:gd name="T20" fmla="*/ 22 w 107"/>
                  <a:gd name="T21" fmla="*/ 54 h 92"/>
                  <a:gd name="T22" fmla="*/ 26 w 107"/>
                  <a:gd name="T23" fmla="*/ 52 h 92"/>
                  <a:gd name="T24" fmla="*/ 29 w 107"/>
                  <a:gd name="T25" fmla="*/ 54 h 92"/>
                  <a:gd name="T26" fmla="*/ 36 w 107"/>
                  <a:gd name="T27" fmla="*/ 59 h 92"/>
                  <a:gd name="T28" fmla="*/ 39 w 107"/>
                  <a:gd name="T29" fmla="*/ 58 h 92"/>
                  <a:gd name="T30" fmla="*/ 46 w 107"/>
                  <a:gd name="T31" fmla="*/ 58 h 92"/>
                  <a:gd name="T32" fmla="*/ 53 w 107"/>
                  <a:gd name="T33" fmla="*/ 58 h 92"/>
                  <a:gd name="T34" fmla="*/ 61 w 107"/>
                  <a:gd name="T35" fmla="*/ 58 h 92"/>
                  <a:gd name="T36" fmla="*/ 80 w 107"/>
                  <a:gd name="T37" fmla="*/ 75 h 92"/>
                  <a:gd name="T38" fmla="*/ 95 w 107"/>
                  <a:gd name="T39" fmla="*/ 91 h 92"/>
                  <a:gd name="T40" fmla="*/ 95 w 107"/>
                  <a:gd name="T41" fmla="*/ 92 h 92"/>
                  <a:gd name="T42" fmla="*/ 103 w 107"/>
                  <a:gd name="T43" fmla="*/ 91 h 92"/>
                  <a:gd name="T44" fmla="*/ 107 w 107"/>
                  <a:gd name="T45" fmla="*/ 88 h 92"/>
                  <a:gd name="T46" fmla="*/ 100 w 107"/>
                  <a:gd name="T47" fmla="*/ 81 h 92"/>
                  <a:gd name="T48" fmla="*/ 90 w 107"/>
                  <a:gd name="T49" fmla="*/ 69 h 92"/>
                  <a:gd name="T50" fmla="*/ 76 w 107"/>
                  <a:gd name="T51" fmla="*/ 57 h 92"/>
                  <a:gd name="T52" fmla="*/ 64 w 107"/>
                  <a:gd name="T53" fmla="*/ 51 h 92"/>
                  <a:gd name="T54" fmla="*/ 63 w 107"/>
                  <a:gd name="T55" fmla="*/ 51 h 92"/>
                  <a:gd name="T56" fmla="*/ 59 w 107"/>
                  <a:gd name="T57" fmla="*/ 47 h 92"/>
                  <a:gd name="T58" fmla="*/ 54 w 107"/>
                  <a:gd name="T59" fmla="*/ 41 h 92"/>
                  <a:gd name="T60" fmla="*/ 51 w 107"/>
                  <a:gd name="T61" fmla="*/ 38 h 92"/>
                  <a:gd name="T62" fmla="*/ 44 w 107"/>
                  <a:gd name="T63" fmla="*/ 25 h 92"/>
                  <a:gd name="T64" fmla="*/ 43 w 107"/>
                  <a:gd name="T65" fmla="*/ 18 h 92"/>
                  <a:gd name="T66" fmla="*/ 40 w 107"/>
                  <a:gd name="T67" fmla="*/ 10 h 92"/>
                  <a:gd name="T68" fmla="*/ 33 w 107"/>
                  <a:gd name="T69" fmla="*/ 0 h 92"/>
                  <a:gd name="T70" fmla="*/ 25 w 107"/>
                  <a:gd name="T71" fmla="*/ 10 h 92"/>
                  <a:gd name="T72" fmla="*/ 19 w 107"/>
                  <a:gd name="T73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92">
                    <a:moveTo>
                      <a:pt x="19" y="14"/>
                    </a:moveTo>
                    <a:lnTo>
                      <a:pt x="19" y="14"/>
                    </a:lnTo>
                    <a:lnTo>
                      <a:pt x="13" y="18"/>
                    </a:lnTo>
                    <a:lnTo>
                      <a:pt x="10" y="20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0" y="27"/>
                    </a:lnTo>
                    <a:lnTo>
                      <a:pt x="9" y="31"/>
                    </a:lnTo>
                    <a:lnTo>
                      <a:pt x="3" y="40"/>
                    </a:lnTo>
                    <a:lnTo>
                      <a:pt x="3" y="40"/>
                    </a:lnTo>
                    <a:lnTo>
                      <a:pt x="2" y="44"/>
                    </a:lnTo>
                    <a:lnTo>
                      <a:pt x="0" y="49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12" y="61"/>
                    </a:lnTo>
                    <a:lnTo>
                      <a:pt x="16" y="61"/>
                    </a:lnTo>
                    <a:lnTo>
                      <a:pt x="16" y="61"/>
                    </a:lnTo>
                    <a:lnTo>
                      <a:pt x="17" y="62"/>
                    </a:lnTo>
                    <a:lnTo>
                      <a:pt x="19" y="62"/>
                    </a:lnTo>
                    <a:lnTo>
                      <a:pt x="22" y="57"/>
                    </a:lnTo>
                    <a:lnTo>
                      <a:pt x="22" y="57"/>
                    </a:lnTo>
                    <a:lnTo>
                      <a:pt x="22" y="54"/>
                    </a:lnTo>
                    <a:lnTo>
                      <a:pt x="25" y="52"/>
                    </a:lnTo>
                    <a:lnTo>
                      <a:pt x="26" y="52"/>
                    </a:lnTo>
                    <a:lnTo>
                      <a:pt x="29" y="54"/>
                    </a:lnTo>
                    <a:lnTo>
                      <a:pt x="29" y="54"/>
                    </a:lnTo>
                    <a:lnTo>
                      <a:pt x="33" y="58"/>
                    </a:lnTo>
                    <a:lnTo>
                      <a:pt x="36" y="59"/>
                    </a:lnTo>
                    <a:lnTo>
                      <a:pt x="39" y="58"/>
                    </a:lnTo>
                    <a:lnTo>
                      <a:pt x="39" y="58"/>
                    </a:lnTo>
                    <a:lnTo>
                      <a:pt x="43" y="57"/>
                    </a:lnTo>
                    <a:lnTo>
                      <a:pt x="46" y="58"/>
                    </a:lnTo>
                    <a:lnTo>
                      <a:pt x="46" y="58"/>
                    </a:lnTo>
                    <a:lnTo>
                      <a:pt x="5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9" y="64"/>
                    </a:lnTo>
                    <a:lnTo>
                      <a:pt x="80" y="75"/>
                    </a:lnTo>
                    <a:lnTo>
                      <a:pt x="95" y="91"/>
                    </a:lnTo>
                    <a:lnTo>
                      <a:pt x="95" y="91"/>
                    </a:lnTo>
                    <a:lnTo>
                      <a:pt x="95" y="92"/>
                    </a:lnTo>
                    <a:lnTo>
                      <a:pt x="95" y="92"/>
                    </a:lnTo>
                    <a:lnTo>
                      <a:pt x="100" y="92"/>
                    </a:lnTo>
                    <a:lnTo>
                      <a:pt x="103" y="91"/>
                    </a:lnTo>
                    <a:lnTo>
                      <a:pt x="103" y="91"/>
                    </a:lnTo>
                    <a:lnTo>
                      <a:pt x="107" y="88"/>
                    </a:lnTo>
                    <a:lnTo>
                      <a:pt x="107" y="88"/>
                    </a:lnTo>
                    <a:lnTo>
                      <a:pt x="100" y="81"/>
                    </a:lnTo>
                    <a:lnTo>
                      <a:pt x="90" y="69"/>
                    </a:lnTo>
                    <a:lnTo>
                      <a:pt x="90" y="69"/>
                    </a:lnTo>
                    <a:lnTo>
                      <a:pt x="83" y="61"/>
                    </a:lnTo>
                    <a:lnTo>
                      <a:pt x="76" y="57"/>
                    </a:lnTo>
                    <a:lnTo>
                      <a:pt x="70" y="52"/>
                    </a:lnTo>
                    <a:lnTo>
                      <a:pt x="64" y="51"/>
                    </a:lnTo>
                    <a:lnTo>
                      <a:pt x="64" y="51"/>
                    </a:lnTo>
                    <a:lnTo>
                      <a:pt x="63" y="51"/>
                    </a:lnTo>
                    <a:lnTo>
                      <a:pt x="61" y="49"/>
                    </a:lnTo>
                    <a:lnTo>
                      <a:pt x="59" y="47"/>
                    </a:lnTo>
                    <a:lnTo>
                      <a:pt x="57" y="42"/>
                    </a:lnTo>
                    <a:lnTo>
                      <a:pt x="54" y="41"/>
                    </a:lnTo>
                    <a:lnTo>
                      <a:pt x="54" y="41"/>
                    </a:lnTo>
                    <a:lnTo>
                      <a:pt x="51" y="38"/>
                    </a:lnTo>
                    <a:lnTo>
                      <a:pt x="47" y="32"/>
                    </a:lnTo>
                    <a:lnTo>
                      <a:pt x="44" y="25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42" y="14"/>
                    </a:lnTo>
                    <a:lnTo>
                      <a:pt x="40" y="1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29" y="5"/>
                    </a:lnTo>
                    <a:lnTo>
                      <a:pt x="25" y="10"/>
                    </a:lnTo>
                    <a:lnTo>
                      <a:pt x="19" y="14"/>
                    </a:lnTo>
                    <a:lnTo>
                      <a:pt x="19" y="1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1" name="Freeform 45"/>
              <p:cNvSpPr/>
              <p:nvPr/>
            </p:nvSpPr>
            <p:spPr bwMode="auto">
              <a:xfrm>
                <a:off x="6578254" y="4268981"/>
                <a:ext cx="428659" cy="334608"/>
              </a:xfrm>
              <a:custGeom>
                <a:avLst/>
                <a:gdLst>
                  <a:gd name="T0" fmla="*/ 17 w 237"/>
                  <a:gd name="T1" fmla="*/ 126 h 185"/>
                  <a:gd name="T2" fmla="*/ 28 w 237"/>
                  <a:gd name="T3" fmla="*/ 141 h 185"/>
                  <a:gd name="T4" fmla="*/ 36 w 237"/>
                  <a:gd name="T5" fmla="*/ 149 h 185"/>
                  <a:gd name="T6" fmla="*/ 44 w 237"/>
                  <a:gd name="T7" fmla="*/ 152 h 185"/>
                  <a:gd name="T8" fmla="*/ 44 w 237"/>
                  <a:gd name="T9" fmla="*/ 166 h 185"/>
                  <a:gd name="T10" fmla="*/ 48 w 237"/>
                  <a:gd name="T11" fmla="*/ 168 h 185"/>
                  <a:gd name="T12" fmla="*/ 65 w 237"/>
                  <a:gd name="T13" fmla="*/ 172 h 185"/>
                  <a:gd name="T14" fmla="*/ 80 w 237"/>
                  <a:gd name="T15" fmla="*/ 180 h 185"/>
                  <a:gd name="T16" fmla="*/ 94 w 237"/>
                  <a:gd name="T17" fmla="*/ 183 h 185"/>
                  <a:gd name="T18" fmla="*/ 104 w 237"/>
                  <a:gd name="T19" fmla="*/ 185 h 185"/>
                  <a:gd name="T20" fmla="*/ 112 w 237"/>
                  <a:gd name="T21" fmla="*/ 176 h 185"/>
                  <a:gd name="T22" fmla="*/ 125 w 237"/>
                  <a:gd name="T23" fmla="*/ 173 h 185"/>
                  <a:gd name="T24" fmla="*/ 129 w 237"/>
                  <a:gd name="T25" fmla="*/ 178 h 185"/>
                  <a:gd name="T26" fmla="*/ 135 w 237"/>
                  <a:gd name="T27" fmla="*/ 178 h 185"/>
                  <a:gd name="T28" fmla="*/ 155 w 237"/>
                  <a:gd name="T29" fmla="*/ 173 h 185"/>
                  <a:gd name="T30" fmla="*/ 163 w 237"/>
                  <a:gd name="T31" fmla="*/ 168 h 185"/>
                  <a:gd name="T32" fmla="*/ 176 w 237"/>
                  <a:gd name="T33" fmla="*/ 162 h 185"/>
                  <a:gd name="T34" fmla="*/ 190 w 237"/>
                  <a:gd name="T35" fmla="*/ 162 h 185"/>
                  <a:gd name="T36" fmla="*/ 237 w 237"/>
                  <a:gd name="T37" fmla="*/ 117 h 185"/>
                  <a:gd name="T38" fmla="*/ 236 w 237"/>
                  <a:gd name="T39" fmla="*/ 114 h 185"/>
                  <a:gd name="T40" fmla="*/ 223 w 237"/>
                  <a:gd name="T41" fmla="*/ 112 h 185"/>
                  <a:gd name="T42" fmla="*/ 190 w 237"/>
                  <a:gd name="T43" fmla="*/ 101 h 185"/>
                  <a:gd name="T44" fmla="*/ 173 w 237"/>
                  <a:gd name="T45" fmla="*/ 95 h 185"/>
                  <a:gd name="T46" fmla="*/ 166 w 237"/>
                  <a:gd name="T47" fmla="*/ 87 h 185"/>
                  <a:gd name="T48" fmla="*/ 156 w 237"/>
                  <a:gd name="T49" fmla="*/ 73 h 185"/>
                  <a:gd name="T50" fmla="*/ 159 w 237"/>
                  <a:gd name="T51" fmla="*/ 67 h 185"/>
                  <a:gd name="T52" fmla="*/ 152 w 237"/>
                  <a:gd name="T53" fmla="*/ 63 h 185"/>
                  <a:gd name="T54" fmla="*/ 146 w 237"/>
                  <a:gd name="T55" fmla="*/ 65 h 185"/>
                  <a:gd name="T56" fmla="*/ 142 w 237"/>
                  <a:gd name="T57" fmla="*/ 64 h 185"/>
                  <a:gd name="T58" fmla="*/ 142 w 237"/>
                  <a:gd name="T59" fmla="*/ 51 h 185"/>
                  <a:gd name="T60" fmla="*/ 150 w 237"/>
                  <a:gd name="T61" fmla="*/ 39 h 185"/>
                  <a:gd name="T62" fmla="*/ 124 w 237"/>
                  <a:gd name="T63" fmla="*/ 12 h 185"/>
                  <a:gd name="T64" fmla="*/ 108 w 237"/>
                  <a:gd name="T65" fmla="*/ 6 h 185"/>
                  <a:gd name="T66" fmla="*/ 98 w 237"/>
                  <a:gd name="T67" fmla="*/ 5 h 185"/>
                  <a:gd name="T68" fmla="*/ 91 w 237"/>
                  <a:gd name="T69" fmla="*/ 7 h 185"/>
                  <a:gd name="T70" fmla="*/ 84 w 237"/>
                  <a:gd name="T71" fmla="*/ 2 h 185"/>
                  <a:gd name="T72" fmla="*/ 77 w 237"/>
                  <a:gd name="T73" fmla="*/ 2 h 185"/>
                  <a:gd name="T74" fmla="*/ 74 w 237"/>
                  <a:gd name="T75" fmla="*/ 10 h 185"/>
                  <a:gd name="T76" fmla="*/ 71 w 237"/>
                  <a:gd name="T77" fmla="*/ 9 h 185"/>
                  <a:gd name="T78" fmla="*/ 58 w 237"/>
                  <a:gd name="T79" fmla="*/ 9 h 185"/>
                  <a:gd name="T80" fmla="*/ 57 w 237"/>
                  <a:gd name="T81" fmla="*/ 14 h 185"/>
                  <a:gd name="T82" fmla="*/ 51 w 237"/>
                  <a:gd name="T83" fmla="*/ 27 h 185"/>
                  <a:gd name="T84" fmla="*/ 50 w 237"/>
                  <a:gd name="T85" fmla="*/ 33 h 185"/>
                  <a:gd name="T86" fmla="*/ 46 w 237"/>
                  <a:gd name="T87" fmla="*/ 36 h 185"/>
                  <a:gd name="T88" fmla="*/ 36 w 237"/>
                  <a:gd name="T89" fmla="*/ 47 h 185"/>
                  <a:gd name="T90" fmla="*/ 33 w 237"/>
                  <a:gd name="T91" fmla="*/ 56 h 185"/>
                  <a:gd name="T92" fmla="*/ 30 w 237"/>
                  <a:gd name="T93" fmla="*/ 63 h 185"/>
                  <a:gd name="T94" fmla="*/ 23 w 237"/>
                  <a:gd name="T95" fmla="*/ 70 h 185"/>
                  <a:gd name="T96" fmla="*/ 24 w 237"/>
                  <a:gd name="T97" fmla="*/ 73 h 185"/>
                  <a:gd name="T98" fmla="*/ 19 w 237"/>
                  <a:gd name="T99" fmla="*/ 85 h 185"/>
                  <a:gd name="T100" fmla="*/ 16 w 237"/>
                  <a:gd name="T101" fmla="*/ 102 h 185"/>
                  <a:gd name="T102" fmla="*/ 6 w 237"/>
                  <a:gd name="T103" fmla="*/ 104 h 185"/>
                  <a:gd name="T104" fmla="*/ 3 w 237"/>
                  <a:gd name="T105" fmla="*/ 105 h 185"/>
                  <a:gd name="T106" fmla="*/ 0 w 237"/>
                  <a:gd name="T107" fmla="*/ 112 h 185"/>
                  <a:gd name="T108" fmla="*/ 3 w 237"/>
                  <a:gd name="T109" fmla="*/ 117 h 185"/>
                  <a:gd name="T110" fmla="*/ 16 w 237"/>
                  <a:gd name="T111" fmla="*/ 12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37" h="185">
                    <a:moveTo>
                      <a:pt x="16" y="122"/>
                    </a:moveTo>
                    <a:lnTo>
                      <a:pt x="16" y="122"/>
                    </a:lnTo>
                    <a:lnTo>
                      <a:pt x="17" y="126"/>
                    </a:lnTo>
                    <a:lnTo>
                      <a:pt x="21" y="131"/>
                    </a:lnTo>
                    <a:lnTo>
                      <a:pt x="26" y="135"/>
                    </a:lnTo>
                    <a:lnTo>
                      <a:pt x="28" y="141"/>
                    </a:lnTo>
                    <a:lnTo>
                      <a:pt x="28" y="141"/>
                    </a:lnTo>
                    <a:lnTo>
                      <a:pt x="31" y="145"/>
                    </a:lnTo>
                    <a:lnTo>
                      <a:pt x="36" y="149"/>
                    </a:lnTo>
                    <a:lnTo>
                      <a:pt x="40" y="152"/>
                    </a:lnTo>
                    <a:lnTo>
                      <a:pt x="44" y="152"/>
                    </a:lnTo>
                    <a:lnTo>
                      <a:pt x="44" y="152"/>
                    </a:lnTo>
                    <a:lnTo>
                      <a:pt x="46" y="153"/>
                    </a:lnTo>
                    <a:lnTo>
                      <a:pt x="46" y="156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8" y="168"/>
                    </a:lnTo>
                    <a:lnTo>
                      <a:pt x="48" y="168"/>
                    </a:lnTo>
                    <a:lnTo>
                      <a:pt x="57" y="169"/>
                    </a:lnTo>
                    <a:lnTo>
                      <a:pt x="61" y="170"/>
                    </a:lnTo>
                    <a:lnTo>
                      <a:pt x="65" y="172"/>
                    </a:lnTo>
                    <a:lnTo>
                      <a:pt x="65" y="172"/>
                    </a:lnTo>
                    <a:lnTo>
                      <a:pt x="74" y="178"/>
                    </a:lnTo>
                    <a:lnTo>
                      <a:pt x="80" y="180"/>
                    </a:lnTo>
                    <a:lnTo>
                      <a:pt x="84" y="182"/>
                    </a:lnTo>
                    <a:lnTo>
                      <a:pt x="84" y="182"/>
                    </a:lnTo>
                    <a:lnTo>
                      <a:pt x="94" y="183"/>
                    </a:lnTo>
                    <a:lnTo>
                      <a:pt x="102" y="185"/>
                    </a:lnTo>
                    <a:lnTo>
                      <a:pt x="102" y="185"/>
                    </a:lnTo>
                    <a:lnTo>
                      <a:pt x="104" y="185"/>
                    </a:lnTo>
                    <a:lnTo>
                      <a:pt x="106" y="183"/>
                    </a:lnTo>
                    <a:lnTo>
                      <a:pt x="109" y="179"/>
                    </a:lnTo>
                    <a:lnTo>
                      <a:pt x="112" y="176"/>
                    </a:lnTo>
                    <a:lnTo>
                      <a:pt x="112" y="176"/>
                    </a:lnTo>
                    <a:lnTo>
                      <a:pt x="121" y="173"/>
                    </a:lnTo>
                    <a:lnTo>
                      <a:pt x="125" y="173"/>
                    </a:lnTo>
                    <a:lnTo>
                      <a:pt x="126" y="173"/>
                    </a:lnTo>
                    <a:lnTo>
                      <a:pt x="126" y="173"/>
                    </a:lnTo>
                    <a:lnTo>
                      <a:pt x="129" y="178"/>
                    </a:lnTo>
                    <a:lnTo>
                      <a:pt x="132" y="178"/>
                    </a:lnTo>
                    <a:lnTo>
                      <a:pt x="135" y="178"/>
                    </a:lnTo>
                    <a:lnTo>
                      <a:pt x="135" y="178"/>
                    </a:lnTo>
                    <a:lnTo>
                      <a:pt x="142" y="175"/>
                    </a:lnTo>
                    <a:lnTo>
                      <a:pt x="142" y="175"/>
                    </a:lnTo>
                    <a:lnTo>
                      <a:pt x="155" y="173"/>
                    </a:lnTo>
                    <a:lnTo>
                      <a:pt x="155" y="173"/>
                    </a:lnTo>
                    <a:lnTo>
                      <a:pt x="158" y="172"/>
                    </a:lnTo>
                    <a:lnTo>
                      <a:pt x="163" y="168"/>
                    </a:lnTo>
                    <a:lnTo>
                      <a:pt x="169" y="163"/>
                    </a:lnTo>
                    <a:lnTo>
                      <a:pt x="172" y="162"/>
                    </a:lnTo>
                    <a:lnTo>
                      <a:pt x="176" y="162"/>
                    </a:lnTo>
                    <a:lnTo>
                      <a:pt x="176" y="162"/>
                    </a:lnTo>
                    <a:lnTo>
                      <a:pt x="187" y="162"/>
                    </a:lnTo>
                    <a:lnTo>
                      <a:pt x="190" y="162"/>
                    </a:lnTo>
                    <a:lnTo>
                      <a:pt x="194" y="159"/>
                    </a:lnTo>
                    <a:lnTo>
                      <a:pt x="194" y="159"/>
                    </a:lnTo>
                    <a:lnTo>
                      <a:pt x="237" y="117"/>
                    </a:lnTo>
                    <a:lnTo>
                      <a:pt x="237" y="117"/>
                    </a:lnTo>
                    <a:lnTo>
                      <a:pt x="237" y="115"/>
                    </a:lnTo>
                    <a:lnTo>
                      <a:pt x="236" y="114"/>
                    </a:lnTo>
                    <a:lnTo>
                      <a:pt x="231" y="112"/>
                    </a:lnTo>
                    <a:lnTo>
                      <a:pt x="231" y="112"/>
                    </a:lnTo>
                    <a:lnTo>
                      <a:pt x="223" y="112"/>
                    </a:lnTo>
                    <a:lnTo>
                      <a:pt x="209" y="108"/>
                    </a:lnTo>
                    <a:lnTo>
                      <a:pt x="209" y="108"/>
                    </a:lnTo>
                    <a:lnTo>
                      <a:pt x="190" y="101"/>
                    </a:lnTo>
                    <a:lnTo>
                      <a:pt x="176" y="97"/>
                    </a:lnTo>
                    <a:lnTo>
                      <a:pt x="176" y="97"/>
                    </a:lnTo>
                    <a:lnTo>
                      <a:pt x="173" y="95"/>
                    </a:lnTo>
                    <a:lnTo>
                      <a:pt x="170" y="92"/>
                    </a:lnTo>
                    <a:lnTo>
                      <a:pt x="166" y="87"/>
                    </a:lnTo>
                    <a:lnTo>
                      <a:pt x="166" y="87"/>
                    </a:lnTo>
                    <a:lnTo>
                      <a:pt x="163" y="84"/>
                    </a:lnTo>
                    <a:lnTo>
                      <a:pt x="160" y="80"/>
                    </a:lnTo>
                    <a:lnTo>
                      <a:pt x="156" y="73"/>
                    </a:lnTo>
                    <a:lnTo>
                      <a:pt x="156" y="73"/>
                    </a:lnTo>
                    <a:lnTo>
                      <a:pt x="156" y="70"/>
                    </a:lnTo>
                    <a:lnTo>
                      <a:pt x="159" y="67"/>
                    </a:lnTo>
                    <a:lnTo>
                      <a:pt x="159" y="67"/>
                    </a:lnTo>
                    <a:lnTo>
                      <a:pt x="155" y="63"/>
                    </a:lnTo>
                    <a:lnTo>
                      <a:pt x="152" y="63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46" y="65"/>
                    </a:lnTo>
                    <a:lnTo>
                      <a:pt x="143" y="65"/>
                    </a:lnTo>
                    <a:lnTo>
                      <a:pt x="142" y="64"/>
                    </a:lnTo>
                    <a:lnTo>
                      <a:pt x="142" y="64"/>
                    </a:lnTo>
                    <a:lnTo>
                      <a:pt x="141" y="58"/>
                    </a:lnTo>
                    <a:lnTo>
                      <a:pt x="141" y="54"/>
                    </a:lnTo>
                    <a:lnTo>
                      <a:pt x="142" y="51"/>
                    </a:lnTo>
                    <a:lnTo>
                      <a:pt x="142" y="51"/>
                    </a:lnTo>
                    <a:lnTo>
                      <a:pt x="148" y="43"/>
                    </a:lnTo>
                    <a:lnTo>
                      <a:pt x="150" y="39"/>
                    </a:lnTo>
                    <a:lnTo>
                      <a:pt x="150" y="39"/>
                    </a:lnTo>
                    <a:lnTo>
                      <a:pt x="135" y="23"/>
                    </a:lnTo>
                    <a:lnTo>
                      <a:pt x="124" y="12"/>
                    </a:lnTo>
                    <a:lnTo>
                      <a:pt x="116" y="6"/>
                    </a:lnTo>
                    <a:lnTo>
                      <a:pt x="116" y="6"/>
                    </a:lnTo>
                    <a:lnTo>
                      <a:pt x="108" y="6"/>
                    </a:lnTo>
                    <a:lnTo>
                      <a:pt x="101" y="6"/>
                    </a:lnTo>
                    <a:lnTo>
                      <a:pt x="101" y="6"/>
                    </a:lnTo>
                    <a:lnTo>
                      <a:pt x="98" y="5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91" y="7"/>
                    </a:lnTo>
                    <a:lnTo>
                      <a:pt x="88" y="6"/>
                    </a:lnTo>
                    <a:lnTo>
                      <a:pt x="84" y="2"/>
                    </a:lnTo>
                    <a:lnTo>
                      <a:pt x="84" y="2"/>
                    </a:lnTo>
                    <a:lnTo>
                      <a:pt x="81" y="0"/>
                    </a:lnTo>
                    <a:lnTo>
                      <a:pt x="80" y="0"/>
                    </a:lnTo>
                    <a:lnTo>
                      <a:pt x="77" y="2"/>
                    </a:lnTo>
                    <a:lnTo>
                      <a:pt x="77" y="5"/>
                    </a:lnTo>
                    <a:lnTo>
                      <a:pt x="77" y="5"/>
                    </a:lnTo>
                    <a:lnTo>
                      <a:pt x="74" y="10"/>
                    </a:lnTo>
                    <a:lnTo>
                      <a:pt x="72" y="10"/>
                    </a:lnTo>
                    <a:lnTo>
                      <a:pt x="71" y="9"/>
                    </a:lnTo>
                    <a:lnTo>
                      <a:pt x="71" y="9"/>
                    </a:lnTo>
                    <a:lnTo>
                      <a:pt x="67" y="9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7" y="14"/>
                    </a:lnTo>
                    <a:lnTo>
                      <a:pt x="55" y="19"/>
                    </a:lnTo>
                    <a:lnTo>
                      <a:pt x="53" y="24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51" y="30"/>
                    </a:lnTo>
                    <a:lnTo>
                      <a:pt x="50" y="33"/>
                    </a:lnTo>
                    <a:lnTo>
                      <a:pt x="47" y="34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43" y="37"/>
                    </a:lnTo>
                    <a:lnTo>
                      <a:pt x="40" y="40"/>
                    </a:lnTo>
                    <a:lnTo>
                      <a:pt x="36" y="47"/>
                    </a:lnTo>
                    <a:lnTo>
                      <a:pt x="36" y="47"/>
                    </a:lnTo>
                    <a:lnTo>
                      <a:pt x="33" y="51"/>
                    </a:lnTo>
                    <a:lnTo>
                      <a:pt x="33" y="56"/>
                    </a:lnTo>
                    <a:lnTo>
                      <a:pt x="31" y="60"/>
                    </a:lnTo>
                    <a:lnTo>
                      <a:pt x="30" y="63"/>
                    </a:lnTo>
                    <a:lnTo>
                      <a:pt x="30" y="63"/>
                    </a:lnTo>
                    <a:lnTo>
                      <a:pt x="24" y="67"/>
                    </a:lnTo>
                    <a:lnTo>
                      <a:pt x="23" y="68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4" y="71"/>
                    </a:lnTo>
                    <a:lnTo>
                      <a:pt x="24" y="73"/>
                    </a:lnTo>
                    <a:lnTo>
                      <a:pt x="21" y="77"/>
                    </a:lnTo>
                    <a:lnTo>
                      <a:pt x="20" y="81"/>
                    </a:lnTo>
                    <a:lnTo>
                      <a:pt x="19" y="85"/>
                    </a:lnTo>
                    <a:lnTo>
                      <a:pt x="19" y="85"/>
                    </a:lnTo>
                    <a:lnTo>
                      <a:pt x="17" y="95"/>
                    </a:lnTo>
                    <a:lnTo>
                      <a:pt x="16" y="102"/>
                    </a:lnTo>
                    <a:lnTo>
                      <a:pt x="16" y="102"/>
                    </a:lnTo>
                    <a:lnTo>
                      <a:pt x="10" y="102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3" y="105"/>
                    </a:lnTo>
                    <a:lnTo>
                      <a:pt x="3" y="105"/>
                    </a:lnTo>
                    <a:lnTo>
                      <a:pt x="3" y="108"/>
                    </a:lnTo>
                    <a:lnTo>
                      <a:pt x="2" y="111"/>
                    </a:lnTo>
                    <a:lnTo>
                      <a:pt x="0" y="112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3" y="117"/>
                    </a:lnTo>
                    <a:lnTo>
                      <a:pt x="7" y="118"/>
                    </a:lnTo>
                    <a:lnTo>
                      <a:pt x="13" y="119"/>
                    </a:lnTo>
                    <a:lnTo>
                      <a:pt x="16" y="122"/>
                    </a:lnTo>
                    <a:lnTo>
                      <a:pt x="16" y="12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2" name="Freeform 46"/>
              <p:cNvSpPr/>
              <p:nvPr/>
            </p:nvSpPr>
            <p:spPr bwMode="auto">
              <a:xfrm>
                <a:off x="6643367" y="3648601"/>
                <a:ext cx="39791" cy="54261"/>
              </a:xfrm>
              <a:custGeom>
                <a:avLst/>
                <a:gdLst>
                  <a:gd name="T0" fmla="*/ 19 w 22"/>
                  <a:gd name="T1" fmla="*/ 13 h 30"/>
                  <a:gd name="T2" fmla="*/ 19 w 22"/>
                  <a:gd name="T3" fmla="*/ 13 h 30"/>
                  <a:gd name="T4" fmla="*/ 22 w 22"/>
                  <a:gd name="T5" fmla="*/ 10 h 30"/>
                  <a:gd name="T6" fmla="*/ 22 w 22"/>
                  <a:gd name="T7" fmla="*/ 6 h 30"/>
                  <a:gd name="T8" fmla="*/ 21 w 22"/>
                  <a:gd name="T9" fmla="*/ 3 h 30"/>
                  <a:gd name="T10" fmla="*/ 19 w 22"/>
                  <a:gd name="T11" fmla="*/ 2 h 30"/>
                  <a:gd name="T12" fmla="*/ 17 w 22"/>
                  <a:gd name="T13" fmla="*/ 0 h 30"/>
                  <a:gd name="T14" fmla="*/ 12 w 22"/>
                  <a:gd name="T15" fmla="*/ 0 h 30"/>
                  <a:gd name="T16" fmla="*/ 12 w 22"/>
                  <a:gd name="T17" fmla="*/ 0 h 30"/>
                  <a:gd name="T18" fmla="*/ 12 w 22"/>
                  <a:gd name="T19" fmla="*/ 3 h 30"/>
                  <a:gd name="T20" fmla="*/ 12 w 22"/>
                  <a:gd name="T21" fmla="*/ 3 h 30"/>
                  <a:gd name="T22" fmla="*/ 11 w 22"/>
                  <a:gd name="T23" fmla="*/ 7 h 30"/>
                  <a:gd name="T24" fmla="*/ 8 w 22"/>
                  <a:gd name="T25" fmla="*/ 13 h 30"/>
                  <a:gd name="T26" fmla="*/ 0 w 22"/>
                  <a:gd name="T27" fmla="*/ 27 h 30"/>
                  <a:gd name="T28" fmla="*/ 8 w 22"/>
                  <a:gd name="T29" fmla="*/ 30 h 30"/>
                  <a:gd name="T30" fmla="*/ 8 w 22"/>
                  <a:gd name="T31" fmla="*/ 30 h 30"/>
                  <a:gd name="T32" fmla="*/ 14 w 22"/>
                  <a:gd name="T33" fmla="*/ 20 h 30"/>
                  <a:gd name="T34" fmla="*/ 19 w 22"/>
                  <a:gd name="T35" fmla="*/ 13 h 30"/>
                  <a:gd name="T36" fmla="*/ 19 w 22"/>
                  <a:gd name="T3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" h="30">
                    <a:moveTo>
                      <a:pt x="19" y="13"/>
                    </a:moveTo>
                    <a:lnTo>
                      <a:pt x="19" y="13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21" y="3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1" y="7"/>
                    </a:lnTo>
                    <a:lnTo>
                      <a:pt x="8" y="13"/>
                    </a:lnTo>
                    <a:lnTo>
                      <a:pt x="0" y="27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4" y="20"/>
                    </a:lnTo>
                    <a:lnTo>
                      <a:pt x="19" y="13"/>
                    </a:lnTo>
                    <a:lnTo>
                      <a:pt x="19" y="1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3" name="Freeform 47"/>
              <p:cNvSpPr/>
              <p:nvPr/>
            </p:nvSpPr>
            <p:spPr bwMode="auto">
              <a:xfrm>
                <a:off x="6657836" y="3569020"/>
                <a:ext cx="197148" cy="157357"/>
              </a:xfrm>
              <a:custGeom>
                <a:avLst/>
                <a:gdLst>
                  <a:gd name="T0" fmla="*/ 11 w 109"/>
                  <a:gd name="T1" fmla="*/ 57 h 87"/>
                  <a:gd name="T2" fmla="*/ 0 w 109"/>
                  <a:gd name="T3" fmla="*/ 74 h 87"/>
                  <a:gd name="T4" fmla="*/ 2 w 109"/>
                  <a:gd name="T5" fmla="*/ 80 h 87"/>
                  <a:gd name="T6" fmla="*/ 16 w 109"/>
                  <a:gd name="T7" fmla="*/ 87 h 87"/>
                  <a:gd name="T8" fmla="*/ 27 w 109"/>
                  <a:gd name="T9" fmla="*/ 81 h 87"/>
                  <a:gd name="T10" fmla="*/ 31 w 109"/>
                  <a:gd name="T11" fmla="*/ 80 h 87"/>
                  <a:gd name="T12" fmla="*/ 61 w 109"/>
                  <a:gd name="T13" fmla="*/ 65 h 87"/>
                  <a:gd name="T14" fmla="*/ 87 w 109"/>
                  <a:gd name="T15" fmla="*/ 51 h 87"/>
                  <a:gd name="T16" fmla="*/ 89 w 109"/>
                  <a:gd name="T17" fmla="*/ 44 h 87"/>
                  <a:gd name="T18" fmla="*/ 91 w 109"/>
                  <a:gd name="T19" fmla="*/ 41 h 87"/>
                  <a:gd name="T20" fmla="*/ 89 w 109"/>
                  <a:gd name="T21" fmla="*/ 33 h 87"/>
                  <a:gd name="T22" fmla="*/ 91 w 109"/>
                  <a:gd name="T23" fmla="*/ 30 h 87"/>
                  <a:gd name="T24" fmla="*/ 91 w 109"/>
                  <a:gd name="T25" fmla="*/ 23 h 87"/>
                  <a:gd name="T26" fmla="*/ 91 w 109"/>
                  <a:gd name="T27" fmla="*/ 16 h 87"/>
                  <a:gd name="T28" fmla="*/ 92 w 109"/>
                  <a:gd name="T29" fmla="*/ 13 h 87"/>
                  <a:gd name="T30" fmla="*/ 101 w 109"/>
                  <a:gd name="T31" fmla="*/ 9 h 87"/>
                  <a:gd name="T32" fmla="*/ 104 w 109"/>
                  <a:gd name="T33" fmla="*/ 0 h 87"/>
                  <a:gd name="T34" fmla="*/ 98 w 109"/>
                  <a:gd name="T35" fmla="*/ 2 h 87"/>
                  <a:gd name="T36" fmla="*/ 85 w 109"/>
                  <a:gd name="T37" fmla="*/ 2 h 87"/>
                  <a:gd name="T38" fmla="*/ 80 w 109"/>
                  <a:gd name="T39" fmla="*/ 3 h 87"/>
                  <a:gd name="T40" fmla="*/ 71 w 109"/>
                  <a:gd name="T41" fmla="*/ 7 h 87"/>
                  <a:gd name="T42" fmla="*/ 64 w 109"/>
                  <a:gd name="T43" fmla="*/ 9 h 87"/>
                  <a:gd name="T44" fmla="*/ 48 w 109"/>
                  <a:gd name="T45" fmla="*/ 9 h 87"/>
                  <a:gd name="T46" fmla="*/ 45 w 109"/>
                  <a:gd name="T47" fmla="*/ 7 h 87"/>
                  <a:gd name="T48" fmla="*/ 43 w 109"/>
                  <a:gd name="T49" fmla="*/ 6 h 87"/>
                  <a:gd name="T50" fmla="*/ 36 w 109"/>
                  <a:gd name="T51" fmla="*/ 10 h 87"/>
                  <a:gd name="T52" fmla="*/ 27 w 109"/>
                  <a:gd name="T53" fmla="*/ 12 h 87"/>
                  <a:gd name="T54" fmla="*/ 21 w 109"/>
                  <a:gd name="T55" fmla="*/ 10 h 87"/>
                  <a:gd name="T56" fmla="*/ 19 w 109"/>
                  <a:gd name="T57" fmla="*/ 9 h 87"/>
                  <a:gd name="T58" fmla="*/ 16 w 109"/>
                  <a:gd name="T59" fmla="*/ 13 h 87"/>
                  <a:gd name="T60" fmla="*/ 14 w 109"/>
                  <a:gd name="T61" fmla="*/ 16 h 87"/>
                  <a:gd name="T62" fmla="*/ 11 w 109"/>
                  <a:gd name="T63" fmla="*/ 23 h 87"/>
                  <a:gd name="T64" fmla="*/ 6 w 109"/>
                  <a:gd name="T65" fmla="*/ 24 h 87"/>
                  <a:gd name="T66" fmla="*/ 4 w 109"/>
                  <a:gd name="T67" fmla="*/ 31 h 87"/>
                  <a:gd name="T68" fmla="*/ 6 w 109"/>
                  <a:gd name="T69" fmla="*/ 33 h 87"/>
                  <a:gd name="T70" fmla="*/ 6 w 109"/>
                  <a:gd name="T71" fmla="*/ 38 h 87"/>
                  <a:gd name="T72" fmla="*/ 4 w 109"/>
                  <a:gd name="T73" fmla="*/ 44 h 87"/>
                  <a:gd name="T74" fmla="*/ 11 w 109"/>
                  <a:gd name="T75" fmla="*/ 46 h 87"/>
                  <a:gd name="T76" fmla="*/ 14 w 109"/>
                  <a:gd name="T77" fmla="*/ 50 h 87"/>
                  <a:gd name="T78" fmla="*/ 11 w 109"/>
                  <a:gd name="T79" fmla="*/ 5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9" h="87">
                    <a:moveTo>
                      <a:pt x="11" y="57"/>
                    </a:moveTo>
                    <a:lnTo>
                      <a:pt x="11" y="57"/>
                    </a:lnTo>
                    <a:lnTo>
                      <a:pt x="6" y="6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2" y="80"/>
                    </a:lnTo>
                    <a:lnTo>
                      <a:pt x="16" y="87"/>
                    </a:lnTo>
                    <a:lnTo>
                      <a:pt x="16" y="87"/>
                    </a:lnTo>
                    <a:lnTo>
                      <a:pt x="23" y="84"/>
                    </a:lnTo>
                    <a:lnTo>
                      <a:pt x="27" y="81"/>
                    </a:lnTo>
                    <a:lnTo>
                      <a:pt x="31" y="80"/>
                    </a:lnTo>
                    <a:lnTo>
                      <a:pt x="31" y="80"/>
                    </a:lnTo>
                    <a:lnTo>
                      <a:pt x="43" y="74"/>
                    </a:lnTo>
                    <a:lnTo>
                      <a:pt x="61" y="65"/>
                    </a:lnTo>
                    <a:lnTo>
                      <a:pt x="87" y="51"/>
                    </a:lnTo>
                    <a:lnTo>
                      <a:pt x="87" y="51"/>
                    </a:lnTo>
                    <a:lnTo>
                      <a:pt x="88" y="47"/>
                    </a:lnTo>
                    <a:lnTo>
                      <a:pt x="89" y="44"/>
                    </a:lnTo>
                    <a:lnTo>
                      <a:pt x="91" y="41"/>
                    </a:lnTo>
                    <a:lnTo>
                      <a:pt x="91" y="41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30"/>
                    </a:lnTo>
                    <a:lnTo>
                      <a:pt x="91" y="30"/>
                    </a:lnTo>
                    <a:lnTo>
                      <a:pt x="92" y="27"/>
                    </a:lnTo>
                    <a:lnTo>
                      <a:pt x="91" y="23"/>
                    </a:lnTo>
                    <a:lnTo>
                      <a:pt x="89" y="20"/>
                    </a:lnTo>
                    <a:lnTo>
                      <a:pt x="91" y="16"/>
                    </a:lnTo>
                    <a:lnTo>
                      <a:pt x="91" y="16"/>
                    </a:lnTo>
                    <a:lnTo>
                      <a:pt x="92" y="13"/>
                    </a:lnTo>
                    <a:lnTo>
                      <a:pt x="97" y="10"/>
                    </a:lnTo>
                    <a:lnTo>
                      <a:pt x="101" y="9"/>
                    </a:lnTo>
                    <a:lnTo>
                      <a:pt x="109" y="2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8" y="2"/>
                    </a:lnTo>
                    <a:lnTo>
                      <a:pt x="92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0" y="3"/>
                    </a:lnTo>
                    <a:lnTo>
                      <a:pt x="75" y="4"/>
                    </a:lnTo>
                    <a:lnTo>
                      <a:pt x="71" y="7"/>
                    </a:lnTo>
                    <a:lnTo>
                      <a:pt x="64" y="9"/>
                    </a:lnTo>
                    <a:lnTo>
                      <a:pt x="64" y="9"/>
                    </a:lnTo>
                    <a:lnTo>
                      <a:pt x="53" y="9"/>
                    </a:lnTo>
                    <a:lnTo>
                      <a:pt x="48" y="9"/>
                    </a:lnTo>
                    <a:lnTo>
                      <a:pt x="45" y="7"/>
                    </a:lnTo>
                    <a:lnTo>
                      <a:pt x="45" y="7"/>
                    </a:lnTo>
                    <a:lnTo>
                      <a:pt x="44" y="6"/>
                    </a:lnTo>
                    <a:lnTo>
                      <a:pt x="43" y="6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1" y="12"/>
                    </a:lnTo>
                    <a:lnTo>
                      <a:pt x="27" y="12"/>
                    </a:lnTo>
                    <a:lnTo>
                      <a:pt x="24" y="12"/>
                    </a:lnTo>
                    <a:lnTo>
                      <a:pt x="21" y="10"/>
                    </a:lnTo>
                    <a:lnTo>
                      <a:pt x="21" y="10"/>
                    </a:lnTo>
                    <a:lnTo>
                      <a:pt x="19" y="9"/>
                    </a:lnTo>
                    <a:lnTo>
                      <a:pt x="17" y="10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4" y="16"/>
                    </a:lnTo>
                    <a:lnTo>
                      <a:pt x="14" y="20"/>
                    </a:lnTo>
                    <a:lnTo>
                      <a:pt x="11" y="23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4" y="29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6" y="33"/>
                    </a:lnTo>
                    <a:lnTo>
                      <a:pt x="7" y="36"/>
                    </a:lnTo>
                    <a:lnTo>
                      <a:pt x="6" y="3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9" y="44"/>
                    </a:lnTo>
                    <a:lnTo>
                      <a:pt x="11" y="46"/>
                    </a:lnTo>
                    <a:lnTo>
                      <a:pt x="13" y="47"/>
                    </a:lnTo>
                    <a:lnTo>
                      <a:pt x="14" y="50"/>
                    </a:lnTo>
                    <a:lnTo>
                      <a:pt x="14" y="54"/>
                    </a:lnTo>
                    <a:lnTo>
                      <a:pt x="11" y="57"/>
                    </a:lnTo>
                    <a:lnTo>
                      <a:pt x="11" y="5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4" name="Freeform 48"/>
              <p:cNvSpPr/>
              <p:nvPr/>
            </p:nvSpPr>
            <p:spPr bwMode="auto">
              <a:xfrm>
                <a:off x="9267770" y="3532845"/>
                <a:ext cx="99478" cy="133843"/>
              </a:xfrm>
              <a:custGeom>
                <a:avLst/>
                <a:gdLst>
                  <a:gd name="T0" fmla="*/ 11 w 55"/>
                  <a:gd name="T1" fmla="*/ 6 h 74"/>
                  <a:gd name="T2" fmla="*/ 11 w 55"/>
                  <a:gd name="T3" fmla="*/ 6 h 74"/>
                  <a:gd name="T4" fmla="*/ 1 w 55"/>
                  <a:gd name="T5" fmla="*/ 13 h 74"/>
                  <a:gd name="T6" fmla="*/ 1 w 55"/>
                  <a:gd name="T7" fmla="*/ 13 h 74"/>
                  <a:gd name="T8" fmla="*/ 4 w 55"/>
                  <a:gd name="T9" fmla="*/ 19 h 74"/>
                  <a:gd name="T10" fmla="*/ 4 w 55"/>
                  <a:gd name="T11" fmla="*/ 20 h 74"/>
                  <a:gd name="T12" fmla="*/ 7 w 55"/>
                  <a:gd name="T13" fmla="*/ 22 h 74"/>
                  <a:gd name="T14" fmla="*/ 7 w 55"/>
                  <a:gd name="T15" fmla="*/ 22 h 74"/>
                  <a:gd name="T16" fmla="*/ 9 w 55"/>
                  <a:gd name="T17" fmla="*/ 23 h 74"/>
                  <a:gd name="T18" fmla="*/ 9 w 55"/>
                  <a:gd name="T19" fmla="*/ 26 h 74"/>
                  <a:gd name="T20" fmla="*/ 8 w 55"/>
                  <a:gd name="T21" fmla="*/ 29 h 74"/>
                  <a:gd name="T22" fmla="*/ 5 w 55"/>
                  <a:gd name="T23" fmla="*/ 29 h 74"/>
                  <a:gd name="T24" fmla="*/ 5 w 55"/>
                  <a:gd name="T25" fmla="*/ 29 h 74"/>
                  <a:gd name="T26" fmla="*/ 4 w 55"/>
                  <a:gd name="T27" fmla="*/ 29 h 74"/>
                  <a:gd name="T28" fmla="*/ 2 w 55"/>
                  <a:gd name="T29" fmla="*/ 30 h 74"/>
                  <a:gd name="T30" fmla="*/ 1 w 55"/>
                  <a:gd name="T31" fmla="*/ 33 h 74"/>
                  <a:gd name="T32" fmla="*/ 2 w 55"/>
                  <a:gd name="T33" fmla="*/ 37 h 74"/>
                  <a:gd name="T34" fmla="*/ 5 w 55"/>
                  <a:gd name="T35" fmla="*/ 43 h 74"/>
                  <a:gd name="T36" fmla="*/ 5 w 55"/>
                  <a:gd name="T37" fmla="*/ 43 h 74"/>
                  <a:gd name="T38" fmla="*/ 5 w 55"/>
                  <a:gd name="T39" fmla="*/ 46 h 74"/>
                  <a:gd name="T40" fmla="*/ 5 w 55"/>
                  <a:gd name="T41" fmla="*/ 49 h 74"/>
                  <a:gd name="T42" fmla="*/ 2 w 55"/>
                  <a:gd name="T43" fmla="*/ 54 h 74"/>
                  <a:gd name="T44" fmla="*/ 0 w 55"/>
                  <a:gd name="T45" fmla="*/ 60 h 74"/>
                  <a:gd name="T46" fmla="*/ 0 w 55"/>
                  <a:gd name="T47" fmla="*/ 61 h 74"/>
                  <a:gd name="T48" fmla="*/ 0 w 55"/>
                  <a:gd name="T49" fmla="*/ 63 h 74"/>
                  <a:gd name="T50" fmla="*/ 0 w 55"/>
                  <a:gd name="T51" fmla="*/ 63 h 74"/>
                  <a:gd name="T52" fmla="*/ 1 w 55"/>
                  <a:gd name="T53" fmla="*/ 66 h 74"/>
                  <a:gd name="T54" fmla="*/ 1 w 55"/>
                  <a:gd name="T55" fmla="*/ 68 h 74"/>
                  <a:gd name="T56" fmla="*/ 1 w 55"/>
                  <a:gd name="T57" fmla="*/ 71 h 74"/>
                  <a:gd name="T58" fmla="*/ 2 w 55"/>
                  <a:gd name="T59" fmla="*/ 74 h 74"/>
                  <a:gd name="T60" fmla="*/ 2 w 55"/>
                  <a:gd name="T61" fmla="*/ 74 h 74"/>
                  <a:gd name="T62" fmla="*/ 7 w 55"/>
                  <a:gd name="T63" fmla="*/ 74 h 74"/>
                  <a:gd name="T64" fmla="*/ 15 w 55"/>
                  <a:gd name="T65" fmla="*/ 73 h 74"/>
                  <a:gd name="T66" fmla="*/ 24 w 55"/>
                  <a:gd name="T67" fmla="*/ 70 h 74"/>
                  <a:gd name="T68" fmla="*/ 29 w 55"/>
                  <a:gd name="T69" fmla="*/ 67 h 74"/>
                  <a:gd name="T70" fmla="*/ 32 w 55"/>
                  <a:gd name="T71" fmla="*/ 64 h 74"/>
                  <a:gd name="T72" fmla="*/ 32 w 55"/>
                  <a:gd name="T73" fmla="*/ 64 h 74"/>
                  <a:gd name="T74" fmla="*/ 38 w 55"/>
                  <a:gd name="T75" fmla="*/ 58 h 74"/>
                  <a:gd name="T76" fmla="*/ 42 w 55"/>
                  <a:gd name="T77" fmla="*/ 57 h 74"/>
                  <a:gd name="T78" fmla="*/ 45 w 55"/>
                  <a:gd name="T79" fmla="*/ 56 h 74"/>
                  <a:gd name="T80" fmla="*/ 48 w 55"/>
                  <a:gd name="T81" fmla="*/ 57 h 74"/>
                  <a:gd name="T82" fmla="*/ 48 w 55"/>
                  <a:gd name="T83" fmla="*/ 57 h 74"/>
                  <a:gd name="T84" fmla="*/ 51 w 55"/>
                  <a:gd name="T85" fmla="*/ 57 h 74"/>
                  <a:gd name="T86" fmla="*/ 53 w 55"/>
                  <a:gd name="T87" fmla="*/ 56 h 74"/>
                  <a:gd name="T88" fmla="*/ 55 w 55"/>
                  <a:gd name="T89" fmla="*/ 53 h 74"/>
                  <a:gd name="T90" fmla="*/ 55 w 55"/>
                  <a:gd name="T91" fmla="*/ 50 h 74"/>
                  <a:gd name="T92" fmla="*/ 55 w 55"/>
                  <a:gd name="T93" fmla="*/ 50 h 74"/>
                  <a:gd name="T94" fmla="*/ 53 w 55"/>
                  <a:gd name="T95" fmla="*/ 47 h 74"/>
                  <a:gd name="T96" fmla="*/ 52 w 55"/>
                  <a:gd name="T97" fmla="*/ 41 h 74"/>
                  <a:gd name="T98" fmla="*/ 51 w 55"/>
                  <a:gd name="T99" fmla="*/ 34 h 74"/>
                  <a:gd name="T100" fmla="*/ 51 w 55"/>
                  <a:gd name="T101" fmla="*/ 27 h 74"/>
                  <a:gd name="T102" fmla="*/ 51 w 55"/>
                  <a:gd name="T103" fmla="*/ 27 h 74"/>
                  <a:gd name="T104" fmla="*/ 49 w 55"/>
                  <a:gd name="T105" fmla="*/ 22 h 74"/>
                  <a:gd name="T106" fmla="*/ 45 w 55"/>
                  <a:gd name="T107" fmla="*/ 15 h 74"/>
                  <a:gd name="T108" fmla="*/ 34 w 55"/>
                  <a:gd name="T109" fmla="*/ 0 h 74"/>
                  <a:gd name="T110" fmla="*/ 34 w 55"/>
                  <a:gd name="T111" fmla="*/ 0 h 74"/>
                  <a:gd name="T112" fmla="*/ 29 w 55"/>
                  <a:gd name="T113" fmla="*/ 2 h 74"/>
                  <a:gd name="T114" fmla="*/ 25 w 55"/>
                  <a:gd name="T115" fmla="*/ 3 h 74"/>
                  <a:gd name="T116" fmla="*/ 25 w 55"/>
                  <a:gd name="T117" fmla="*/ 3 h 74"/>
                  <a:gd name="T118" fmla="*/ 17 w 55"/>
                  <a:gd name="T119" fmla="*/ 3 h 74"/>
                  <a:gd name="T120" fmla="*/ 14 w 55"/>
                  <a:gd name="T121" fmla="*/ 5 h 74"/>
                  <a:gd name="T122" fmla="*/ 11 w 55"/>
                  <a:gd name="T123" fmla="*/ 6 h 74"/>
                  <a:gd name="T124" fmla="*/ 11 w 55"/>
                  <a:gd name="T125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" h="74">
                    <a:moveTo>
                      <a:pt x="11" y="6"/>
                    </a:moveTo>
                    <a:lnTo>
                      <a:pt x="11" y="6"/>
                    </a:lnTo>
                    <a:lnTo>
                      <a:pt x="1" y="13"/>
                    </a:lnTo>
                    <a:lnTo>
                      <a:pt x="1" y="13"/>
                    </a:lnTo>
                    <a:lnTo>
                      <a:pt x="4" y="19"/>
                    </a:lnTo>
                    <a:lnTo>
                      <a:pt x="4" y="20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9" y="23"/>
                    </a:lnTo>
                    <a:lnTo>
                      <a:pt x="9" y="26"/>
                    </a:lnTo>
                    <a:lnTo>
                      <a:pt x="8" y="29"/>
                    </a:lnTo>
                    <a:lnTo>
                      <a:pt x="5" y="29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2" y="30"/>
                    </a:lnTo>
                    <a:lnTo>
                      <a:pt x="1" y="33"/>
                    </a:lnTo>
                    <a:lnTo>
                      <a:pt x="2" y="37"/>
                    </a:lnTo>
                    <a:lnTo>
                      <a:pt x="5" y="43"/>
                    </a:lnTo>
                    <a:lnTo>
                      <a:pt x="5" y="43"/>
                    </a:lnTo>
                    <a:lnTo>
                      <a:pt x="5" y="46"/>
                    </a:lnTo>
                    <a:lnTo>
                      <a:pt x="5" y="49"/>
                    </a:lnTo>
                    <a:lnTo>
                      <a:pt x="2" y="54"/>
                    </a:lnTo>
                    <a:lnTo>
                      <a:pt x="0" y="60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1" y="68"/>
                    </a:lnTo>
                    <a:lnTo>
                      <a:pt x="1" y="71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7" y="74"/>
                    </a:lnTo>
                    <a:lnTo>
                      <a:pt x="15" y="73"/>
                    </a:lnTo>
                    <a:lnTo>
                      <a:pt x="24" y="70"/>
                    </a:lnTo>
                    <a:lnTo>
                      <a:pt x="29" y="67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8" y="58"/>
                    </a:lnTo>
                    <a:lnTo>
                      <a:pt x="42" y="57"/>
                    </a:lnTo>
                    <a:lnTo>
                      <a:pt x="45" y="56"/>
                    </a:lnTo>
                    <a:lnTo>
                      <a:pt x="48" y="57"/>
                    </a:lnTo>
                    <a:lnTo>
                      <a:pt x="48" y="57"/>
                    </a:lnTo>
                    <a:lnTo>
                      <a:pt x="51" y="57"/>
                    </a:lnTo>
                    <a:lnTo>
                      <a:pt x="53" y="56"/>
                    </a:lnTo>
                    <a:lnTo>
                      <a:pt x="55" y="53"/>
                    </a:lnTo>
                    <a:lnTo>
                      <a:pt x="55" y="50"/>
                    </a:lnTo>
                    <a:lnTo>
                      <a:pt x="55" y="50"/>
                    </a:lnTo>
                    <a:lnTo>
                      <a:pt x="53" y="47"/>
                    </a:lnTo>
                    <a:lnTo>
                      <a:pt x="52" y="41"/>
                    </a:lnTo>
                    <a:lnTo>
                      <a:pt x="51" y="34"/>
                    </a:lnTo>
                    <a:lnTo>
                      <a:pt x="51" y="27"/>
                    </a:lnTo>
                    <a:lnTo>
                      <a:pt x="51" y="27"/>
                    </a:lnTo>
                    <a:lnTo>
                      <a:pt x="49" y="22"/>
                    </a:lnTo>
                    <a:lnTo>
                      <a:pt x="45" y="15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5" y="3"/>
                    </a:lnTo>
                    <a:lnTo>
                      <a:pt x="25" y="3"/>
                    </a:lnTo>
                    <a:lnTo>
                      <a:pt x="17" y="3"/>
                    </a:lnTo>
                    <a:lnTo>
                      <a:pt x="14" y="5"/>
                    </a:lnTo>
                    <a:lnTo>
                      <a:pt x="11" y="6"/>
                    </a:lnTo>
                    <a:lnTo>
                      <a:pt x="11" y="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5" name="Freeform 49"/>
              <p:cNvSpPr/>
              <p:nvPr/>
            </p:nvSpPr>
            <p:spPr bwMode="auto">
              <a:xfrm>
                <a:off x="8178941" y="3928947"/>
                <a:ext cx="122990" cy="160974"/>
              </a:xfrm>
              <a:custGeom>
                <a:avLst/>
                <a:gdLst>
                  <a:gd name="T0" fmla="*/ 68 w 68"/>
                  <a:gd name="T1" fmla="*/ 73 h 89"/>
                  <a:gd name="T2" fmla="*/ 63 w 68"/>
                  <a:gd name="T3" fmla="*/ 45 h 89"/>
                  <a:gd name="T4" fmla="*/ 61 w 68"/>
                  <a:gd name="T5" fmla="*/ 42 h 89"/>
                  <a:gd name="T6" fmla="*/ 55 w 68"/>
                  <a:gd name="T7" fmla="*/ 49 h 89"/>
                  <a:gd name="T8" fmla="*/ 51 w 68"/>
                  <a:gd name="T9" fmla="*/ 55 h 89"/>
                  <a:gd name="T10" fmla="*/ 50 w 68"/>
                  <a:gd name="T11" fmla="*/ 55 h 89"/>
                  <a:gd name="T12" fmla="*/ 47 w 68"/>
                  <a:gd name="T13" fmla="*/ 52 h 89"/>
                  <a:gd name="T14" fmla="*/ 47 w 68"/>
                  <a:gd name="T15" fmla="*/ 41 h 89"/>
                  <a:gd name="T16" fmla="*/ 51 w 68"/>
                  <a:gd name="T17" fmla="*/ 38 h 89"/>
                  <a:gd name="T18" fmla="*/ 53 w 68"/>
                  <a:gd name="T19" fmla="*/ 38 h 89"/>
                  <a:gd name="T20" fmla="*/ 58 w 68"/>
                  <a:gd name="T21" fmla="*/ 31 h 89"/>
                  <a:gd name="T22" fmla="*/ 63 w 68"/>
                  <a:gd name="T23" fmla="*/ 21 h 89"/>
                  <a:gd name="T24" fmla="*/ 63 w 68"/>
                  <a:gd name="T25" fmla="*/ 20 h 89"/>
                  <a:gd name="T26" fmla="*/ 51 w 68"/>
                  <a:gd name="T27" fmla="*/ 18 h 89"/>
                  <a:gd name="T28" fmla="*/ 33 w 68"/>
                  <a:gd name="T29" fmla="*/ 18 h 89"/>
                  <a:gd name="T30" fmla="*/ 30 w 68"/>
                  <a:gd name="T31" fmla="*/ 17 h 89"/>
                  <a:gd name="T32" fmla="*/ 26 w 68"/>
                  <a:gd name="T33" fmla="*/ 11 h 89"/>
                  <a:gd name="T34" fmla="*/ 26 w 68"/>
                  <a:gd name="T35" fmla="*/ 8 h 89"/>
                  <a:gd name="T36" fmla="*/ 20 w 68"/>
                  <a:gd name="T37" fmla="*/ 3 h 89"/>
                  <a:gd name="T38" fmla="*/ 16 w 68"/>
                  <a:gd name="T39" fmla="*/ 3 h 89"/>
                  <a:gd name="T40" fmla="*/ 7 w 68"/>
                  <a:gd name="T41" fmla="*/ 0 h 89"/>
                  <a:gd name="T42" fmla="*/ 2 w 68"/>
                  <a:gd name="T43" fmla="*/ 3 h 89"/>
                  <a:gd name="T44" fmla="*/ 0 w 68"/>
                  <a:gd name="T45" fmla="*/ 5 h 89"/>
                  <a:gd name="T46" fmla="*/ 6 w 68"/>
                  <a:gd name="T47" fmla="*/ 10 h 89"/>
                  <a:gd name="T48" fmla="*/ 12 w 68"/>
                  <a:gd name="T49" fmla="*/ 14 h 89"/>
                  <a:gd name="T50" fmla="*/ 13 w 68"/>
                  <a:gd name="T51" fmla="*/ 15 h 89"/>
                  <a:gd name="T52" fmla="*/ 7 w 68"/>
                  <a:gd name="T53" fmla="*/ 20 h 89"/>
                  <a:gd name="T54" fmla="*/ 3 w 68"/>
                  <a:gd name="T55" fmla="*/ 22 h 89"/>
                  <a:gd name="T56" fmla="*/ 3 w 68"/>
                  <a:gd name="T57" fmla="*/ 28 h 89"/>
                  <a:gd name="T58" fmla="*/ 7 w 68"/>
                  <a:gd name="T59" fmla="*/ 46 h 89"/>
                  <a:gd name="T60" fmla="*/ 12 w 68"/>
                  <a:gd name="T61" fmla="*/ 59 h 89"/>
                  <a:gd name="T62" fmla="*/ 13 w 68"/>
                  <a:gd name="T63" fmla="*/ 76 h 89"/>
                  <a:gd name="T64" fmla="*/ 19 w 68"/>
                  <a:gd name="T65" fmla="*/ 73 h 89"/>
                  <a:gd name="T66" fmla="*/ 24 w 68"/>
                  <a:gd name="T67" fmla="*/ 73 h 89"/>
                  <a:gd name="T68" fmla="*/ 36 w 68"/>
                  <a:gd name="T69" fmla="*/ 71 h 89"/>
                  <a:gd name="T70" fmla="*/ 37 w 68"/>
                  <a:gd name="T71" fmla="*/ 66 h 89"/>
                  <a:gd name="T72" fmla="*/ 40 w 68"/>
                  <a:gd name="T73" fmla="*/ 61 h 89"/>
                  <a:gd name="T74" fmla="*/ 46 w 68"/>
                  <a:gd name="T75" fmla="*/ 59 h 89"/>
                  <a:gd name="T76" fmla="*/ 48 w 68"/>
                  <a:gd name="T77" fmla="*/ 62 h 89"/>
                  <a:gd name="T78" fmla="*/ 54 w 68"/>
                  <a:gd name="T79" fmla="*/ 75 h 89"/>
                  <a:gd name="T80" fmla="*/ 54 w 68"/>
                  <a:gd name="T81" fmla="*/ 81 h 89"/>
                  <a:gd name="T82" fmla="*/ 57 w 68"/>
                  <a:gd name="T83" fmla="*/ 89 h 89"/>
                  <a:gd name="T84" fmla="*/ 63 w 68"/>
                  <a:gd name="T85" fmla="*/ 83 h 89"/>
                  <a:gd name="T86" fmla="*/ 64 w 68"/>
                  <a:gd name="T87" fmla="*/ 81 h 89"/>
                  <a:gd name="T88" fmla="*/ 68 w 68"/>
                  <a:gd name="T89" fmla="*/ 73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8" h="89">
                    <a:moveTo>
                      <a:pt x="68" y="73"/>
                    </a:moveTo>
                    <a:lnTo>
                      <a:pt x="68" y="73"/>
                    </a:lnTo>
                    <a:lnTo>
                      <a:pt x="64" y="52"/>
                    </a:lnTo>
                    <a:lnTo>
                      <a:pt x="63" y="45"/>
                    </a:lnTo>
                    <a:lnTo>
                      <a:pt x="61" y="42"/>
                    </a:lnTo>
                    <a:lnTo>
                      <a:pt x="61" y="42"/>
                    </a:lnTo>
                    <a:lnTo>
                      <a:pt x="58" y="45"/>
                    </a:lnTo>
                    <a:lnTo>
                      <a:pt x="55" y="49"/>
                    </a:lnTo>
                    <a:lnTo>
                      <a:pt x="53" y="54"/>
                    </a:lnTo>
                    <a:lnTo>
                      <a:pt x="51" y="55"/>
                    </a:lnTo>
                    <a:lnTo>
                      <a:pt x="50" y="55"/>
                    </a:lnTo>
                    <a:lnTo>
                      <a:pt x="50" y="55"/>
                    </a:lnTo>
                    <a:lnTo>
                      <a:pt x="48" y="54"/>
                    </a:lnTo>
                    <a:lnTo>
                      <a:pt x="47" y="52"/>
                    </a:lnTo>
                    <a:lnTo>
                      <a:pt x="46" y="46"/>
                    </a:lnTo>
                    <a:lnTo>
                      <a:pt x="47" y="41"/>
                    </a:lnTo>
                    <a:lnTo>
                      <a:pt x="48" y="38"/>
                    </a:lnTo>
                    <a:lnTo>
                      <a:pt x="51" y="38"/>
                    </a:lnTo>
                    <a:lnTo>
                      <a:pt x="51" y="38"/>
                    </a:lnTo>
                    <a:lnTo>
                      <a:pt x="53" y="38"/>
                    </a:lnTo>
                    <a:lnTo>
                      <a:pt x="55" y="37"/>
                    </a:lnTo>
                    <a:lnTo>
                      <a:pt x="58" y="31"/>
                    </a:lnTo>
                    <a:lnTo>
                      <a:pt x="63" y="25"/>
                    </a:lnTo>
                    <a:lnTo>
                      <a:pt x="63" y="21"/>
                    </a:lnTo>
                    <a:lnTo>
                      <a:pt x="63" y="21"/>
                    </a:lnTo>
                    <a:lnTo>
                      <a:pt x="63" y="20"/>
                    </a:lnTo>
                    <a:lnTo>
                      <a:pt x="60" y="18"/>
                    </a:lnTo>
                    <a:lnTo>
                      <a:pt x="51" y="18"/>
                    </a:lnTo>
                    <a:lnTo>
                      <a:pt x="51" y="18"/>
                    </a:lnTo>
                    <a:lnTo>
                      <a:pt x="33" y="18"/>
                    </a:lnTo>
                    <a:lnTo>
                      <a:pt x="33" y="18"/>
                    </a:lnTo>
                    <a:lnTo>
                      <a:pt x="30" y="17"/>
                    </a:lnTo>
                    <a:lnTo>
                      <a:pt x="27" y="14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6" y="8"/>
                    </a:lnTo>
                    <a:lnTo>
                      <a:pt x="23" y="5"/>
                    </a:lnTo>
                    <a:lnTo>
                      <a:pt x="20" y="3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6" y="10"/>
                    </a:lnTo>
                    <a:lnTo>
                      <a:pt x="10" y="12"/>
                    </a:lnTo>
                    <a:lnTo>
                      <a:pt x="12" y="14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0" y="18"/>
                    </a:lnTo>
                    <a:lnTo>
                      <a:pt x="7" y="20"/>
                    </a:lnTo>
                    <a:lnTo>
                      <a:pt x="4" y="21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8"/>
                    </a:lnTo>
                    <a:lnTo>
                      <a:pt x="4" y="34"/>
                    </a:lnTo>
                    <a:lnTo>
                      <a:pt x="7" y="46"/>
                    </a:lnTo>
                    <a:lnTo>
                      <a:pt x="7" y="46"/>
                    </a:lnTo>
                    <a:lnTo>
                      <a:pt x="12" y="59"/>
                    </a:lnTo>
                    <a:lnTo>
                      <a:pt x="13" y="68"/>
                    </a:lnTo>
                    <a:lnTo>
                      <a:pt x="13" y="76"/>
                    </a:lnTo>
                    <a:lnTo>
                      <a:pt x="13" y="76"/>
                    </a:lnTo>
                    <a:lnTo>
                      <a:pt x="19" y="73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31" y="72"/>
                    </a:lnTo>
                    <a:lnTo>
                      <a:pt x="36" y="71"/>
                    </a:lnTo>
                    <a:lnTo>
                      <a:pt x="37" y="66"/>
                    </a:lnTo>
                    <a:lnTo>
                      <a:pt x="37" y="66"/>
                    </a:lnTo>
                    <a:lnTo>
                      <a:pt x="38" y="63"/>
                    </a:lnTo>
                    <a:lnTo>
                      <a:pt x="40" y="61"/>
                    </a:lnTo>
                    <a:lnTo>
                      <a:pt x="43" y="59"/>
                    </a:lnTo>
                    <a:lnTo>
                      <a:pt x="46" y="59"/>
                    </a:lnTo>
                    <a:lnTo>
                      <a:pt x="46" y="59"/>
                    </a:lnTo>
                    <a:lnTo>
                      <a:pt x="48" y="62"/>
                    </a:lnTo>
                    <a:lnTo>
                      <a:pt x="51" y="68"/>
                    </a:lnTo>
                    <a:lnTo>
                      <a:pt x="54" y="75"/>
                    </a:lnTo>
                    <a:lnTo>
                      <a:pt x="54" y="81"/>
                    </a:lnTo>
                    <a:lnTo>
                      <a:pt x="54" y="81"/>
                    </a:lnTo>
                    <a:lnTo>
                      <a:pt x="55" y="85"/>
                    </a:lnTo>
                    <a:lnTo>
                      <a:pt x="57" y="89"/>
                    </a:lnTo>
                    <a:lnTo>
                      <a:pt x="57" y="89"/>
                    </a:lnTo>
                    <a:lnTo>
                      <a:pt x="63" y="83"/>
                    </a:lnTo>
                    <a:lnTo>
                      <a:pt x="63" y="83"/>
                    </a:lnTo>
                    <a:lnTo>
                      <a:pt x="64" y="81"/>
                    </a:lnTo>
                    <a:lnTo>
                      <a:pt x="68" y="73"/>
                    </a:lnTo>
                    <a:lnTo>
                      <a:pt x="68" y="7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6" name="Freeform 50"/>
              <p:cNvSpPr/>
              <p:nvPr/>
            </p:nvSpPr>
            <p:spPr bwMode="auto">
              <a:xfrm>
                <a:off x="7618248" y="3630515"/>
                <a:ext cx="803057" cy="846465"/>
              </a:xfrm>
              <a:custGeom>
                <a:avLst/>
                <a:gdLst>
                  <a:gd name="T0" fmla="*/ 320 w 444"/>
                  <a:gd name="T1" fmla="*/ 183 h 468"/>
                  <a:gd name="T2" fmla="*/ 312 w 444"/>
                  <a:gd name="T3" fmla="*/ 168 h 468"/>
                  <a:gd name="T4" fmla="*/ 336 w 444"/>
                  <a:gd name="T5" fmla="*/ 176 h 468"/>
                  <a:gd name="T6" fmla="*/ 373 w 444"/>
                  <a:gd name="T7" fmla="*/ 185 h 468"/>
                  <a:gd name="T8" fmla="*/ 358 w 444"/>
                  <a:gd name="T9" fmla="*/ 203 h 468"/>
                  <a:gd name="T10" fmla="*/ 365 w 444"/>
                  <a:gd name="T11" fmla="*/ 214 h 468"/>
                  <a:gd name="T12" fmla="*/ 380 w 444"/>
                  <a:gd name="T13" fmla="*/ 237 h 468"/>
                  <a:gd name="T14" fmla="*/ 387 w 444"/>
                  <a:gd name="T15" fmla="*/ 206 h 468"/>
                  <a:gd name="T16" fmla="*/ 404 w 444"/>
                  <a:gd name="T17" fmla="*/ 196 h 468"/>
                  <a:gd name="T18" fmla="*/ 411 w 444"/>
                  <a:gd name="T19" fmla="*/ 162 h 468"/>
                  <a:gd name="T20" fmla="*/ 436 w 444"/>
                  <a:gd name="T21" fmla="*/ 149 h 468"/>
                  <a:gd name="T22" fmla="*/ 439 w 444"/>
                  <a:gd name="T23" fmla="*/ 136 h 468"/>
                  <a:gd name="T24" fmla="*/ 434 w 444"/>
                  <a:gd name="T25" fmla="*/ 124 h 468"/>
                  <a:gd name="T26" fmla="*/ 417 w 444"/>
                  <a:gd name="T27" fmla="*/ 115 h 468"/>
                  <a:gd name="T28" fmla="*/ 387 w 444"/>
                  <a:gd name="T29" fmla="*/ 124 h 468"/>
                  <a:gd name="T30" fmla="*/ 364 w 444"/>
                  <a:gd name="T31" fmla="*/ 141 h 468"/>
                  <a:gd name="T32" fmla="*/ 351 w 444"/>
                  <a:gd name="T33" fmla="*/ 156 h 468"/>
                  <a:gd name="T34" fmla="*/ 327 w 444"/>
                  <a:gd name="T35" fmla="*/ 153 h 468"/>
                  <a:gd name="T36" fmla="*/ 319 w 444"/>
                  <a:gd name="T37" fmla="*/ 135 h 468"/>
                  <a:gd name="T38" fmla="*/ 310 w 444"/>
                  <a:gd name="T39" fmla="*/ 151 h 468"/>
                  <a:gd name="T40" fmla="*/ 275 w 444"/>
                  <a:gd name="T41" fmla="*/ 158 h 468"/>
                  <a:gd name="T42" fmla="*/ 242 w 444"/>
                  <a:gd name="T43" fmla="*/ 145 h 468"/>
                  <a:gd name="T44" fmla="*/ 212 w 444"/>
                  <a:gd name="T45" fmla="*/ 134 h 468"/>
                  <a:gd name="T46" fmla="*/ 192 w 444"/>
                  <a:gd name="T47" fmla="*/ 122 h 468"/>
                  <a:gd name="T48" fmla="*/ 198 w 444"/>
                  <a:gd name="T49" fmla="*/ 99 h 468"/>
                  <a:gd name="T50" fmla="*/ 183 w 444"/>
                  <a:gd name="T51" fmla="*/ 81 h 468"/>
                  <a:gd name="T52" fmla="*/ 166 w 444"/>
                  <a:gd name="T53" fmla="*/ 63 h 468"/>
                  <a:gd name="T54" fmla="*/ 175 w 444"/>
                  <a:gd name="T55" fmla="*/ 54 h 468"/>
                  <a:gd name="T56" fmla="*/ 170 w 444"/>
                  <a:gd name="T57" fmla="*/ 26 h 468"/>
                  <a:gd name="T58" fmla="*/ 157 w 444"/>
                  <a:gd name="T59" fmla="*/ 4 h 468"/>
                  <a:gd name="T60" fmla="*/ 133 w 444"/>
                  <a:gd name="T61" fmla="*/ 14 h 468"/>
                  <a:gd name="T62" fmla="*/ 95 w 444"/>
                  <a:gd name="T63" fmla="*/ 14 h 468"/>
                  <a:gd name="T64" fmla="*/ 96 w 444"/>
                  <a:gd name="T65" fmla="*/ 46 h 468"/>
                  <a:gd name="T66" fmla="*/ 112 w 444"/>
                  <a:gd name="T67" fmla="*/ 60 h 468"/>
                  <a:gd name="T68" fmla="*/ 100 w 444"/>
                  <a:gd name="T69" fmla="*/ 84 h 468"/>
                  <a:gd name="T70" fmla="*/ 87 w 444"/>
                  <a:gd name="T71" fmla="*/ 98 h 468"/>
                  <a:gd name="T72" fmla="*/ 63 w 444"/>
                  <a:gd name="T73" fmla="*/ 124 h 468"/>
                  <a:gd name="T74" fmla="*/ 45 w 444"/>
                  <a:gd name="T75" fmla="*/ 136 h 468"/>
                  <a:gd name="T76" fmla="*/ 25 w 444"/>
                  <a:gd name="T77" fmla="*/ 143 h 468"/>
                  <a:gd name="T78" fmla="*/ 29 w 444"/>
                  <a:gd name="T79" fmla="*/ 163 h 468"/>
                  <a:gd name="T80" fmla="*/ 42 w 444"/>
                  <a:gd name="T81" fmla="*/ 194 h 468"/>
                  <a:gd name="T82" fmla="*/ 15 w 444"/>
                  <a:gd name="T83" fmla="*/ 197 h 468"/>
                  <a:gd name="T84" fmla="*/ 14 w 444"/>
                  <a:gd name="T85" fmla="*/ 223 h 468"/>
                  <a:gd name="T86" fmla="*/ 31 w 444"/>
                  <a:gd name="T87" fmla="*/ 226 h 468"/>
                  <a:gd name="T88" fmla="*/ 39 w 444"/>
                  <a:gd name="T89" fmla="*/ 258 h 468"/>
                  <a:gd name="T90" fmla="*/ 61 w 444"/>
                  <a:gd name="T91" fmla="*/ 243 h 468"/>
                  <a:gd name="T92" fmla="*/ 69 w 444"/>
                  <a:gd name="T93" fmla="*/ 251 h 468"/>
                  <a:gd name="T94" fmla="*/ 72 w 444"/>
                  <a:gd name="T95" fmla="*/ 292 h 468"/>
                  <a:gd name="T96" fmla="*/ 99 w 444"/>
                  <a:gd name="T97" fmla="*/ 375 h 468"/>
                  <a:gd name="T98" fmla="*/ 126 w 444"/>
                  <a:gd name="T99" fmla="*/ 443 h 468"/>
                  <a:gd name="T100" fmla="*/ 156 w 444"/>
                  <a:gd name="T101" fmla="*/ 457 h 468"/>
                  <a:gd name="T102" fmla="*/ 174 w 444"/>
                  <a:gd name="T103" fmla="*/ 433 h 468"/>
                  <a:gd name="T104" fmla="*/ 185 w 444"/>
                  <a:gd name="T105" fmla="*/ 400 h 468"/>
                  <a:gd name="T106" fmla="*/ 190 w 444"/>
                  <a:gd name="T107" fmla="*/ 353 h 468"/>
                  <a:gd name="T108" fmla="*/ 211 w 444"/>
                  <a:gd name="T109" fmla="*/ 329 h 468"/>
                  <a:gd name="T110" fmla="*/ 261 w 444"/>
                  <a:gd name="T111" fmla="*/ 284 h 468"/>
                  <a:gd name="T112" fmla="*/ 290 w 444"/>
                  <a:gd name="T113" fmla="*/ 251 h 468"/>
                  <a:gd name="T114" fmla="*/ 323 w 444"/>
                  <a:gd name="T115" fmla="*/ 233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4" h="468">
                    <a:moveTo>
                      <a:pt x="317" y="211"/>
                    </a:moveTo>
                    <a:lnTo>
                      <a:pt x="317" y="211"/>
                    </a:lnTo>
                    <a:lnTo>
                      <a:pt x="314" y="199"/>
                    </a:lnTo>
                    <a:lnTo>
                      <a:pt x="313" y="193"/>
                    </a:lnTo>
                    <a:lnTo>
                      <a:pt x="313" y="187"/>
                    </a:lnTo>
                    <a:lnTo>
                      <a:pt x="313" y="187"/>
                    </a:lnTo>
                    <a:lnTo>
                      <a:pt x="314" y="186"/>
                    </a:lnTo>
                    <a:lnTo>
                      <a:pt x="317" y="185"/>
                    </a:lnTo>
                    <a:lnTo>
                      <a:pt x="320" y="183"/>
                    </a:lnTo>
                    <a:lnTo>
                      <a:pt x="323" y="180"/>
                    </a:lnTo>
                    <a:lnTo>
                      <a:pt x="323" y="180"/>
                    </a:lnTo>
                    <a:lnTo>
                      <a:pt x="322" y="179"/>
                    </a:lnTo>
                    <a:lnTo>
                      <a:pt x="320" y="177"/>
                    </a:lnTo>
                    <a:lnTo>
                      <a:pt x="316" y="175"/>
                    </a:lnTo>
                    <a:lnTo>
                      <a:pt x="312" y="172"/>
                    </a:lnTo>
                    <a:lnTo>
                      <a:pt x="310" y="170"/>
                    </a:lnTo>
                    <a:lnTo>
                      <a:pt x="312" y="168"/>
                    </a:lnTo>
                    <a:lnTo>
                      <a:pt x="312" y="168"/>
                    </a:lnTo>
                    <a:lnTo>
                      <a:pt x="316" y="165"/>
                    </a:lnTo>
                    <a:lnTo>
                      <a:pt x="317" y="165"/>
                    </a:lnTo>
                    <a:lnTo>
                      <a:pt x="320" y="166"/>
                    </a:lnTo>
                    <a:lnTo>
                      <a:pt x="326" y="168"/>
                    </a:lnTo>
                    <a:lnTo>
                      <a:pt x="326" y="168"/>
                    </a:lnTo>
                    <a:lnTo>
                      <a:pt x="330" y="168"/>
                    </a:lnTo>
                    <a:lnTo>
                      <a:pt x="333" y="170"/>
                    </a:lnTo>
                    <a:lnTo>
                      <a:pt x="336" y="173"/>
                    </a:lnTo>
                    <a:lnTo>
                      <a:pt x="336" y="176"/>
                    </a:lnTo>
                    <a:lnTo>
                      <a:pt x="336" y="176"/>
                    </a:lnTo>
                    <a:lnTo>
                      <a:pt x="337" y="179"/>
                    </a:lnTo>
                    <a:lnTo>
                      <a:pt x="340" y="182"/>
                    </a:lnTo>
                    <a:lnTo>
                      <a:pt x="343" y="183"/>
                    </a:lnTo>
                    <a:lnTo>
                      <a:pt x="343" y="183"/>
                    </a:lnTo>
                    <a:lnTo>
                      <a:pt x="361" y="183"/>
                    </a:lnTo>
                    <a:lnTo>
                      <a:pt x="361" y="183"/>
                    </a:lnTo>
                    <a:lnTo>
                      <a:pt x="370" y="183"/>
                    </a:lnTo>
                    <a:lnTo>
                      <a:pt x="373" y="185"/>
                    </a:lnTo>
                    <a:lnTo>
                      <a:pt x="373" y="186"/>
                    </a:lnTo>
                    <a:lnTo>
                      <a:pt x="373" y="186"/>
                    </a:lnTo>
                    <a:lnTo>
                      <a:pt x="373" y="190"/>
                    </a:lnTo>
                    <a:lnTo>
                      <a:pt x="368" y="196"/>
                    </a:lnTo>
                    <a:lnTo>
                      <a:pt x="365" y="202"/>
                    </a:lnTo>
                    <a:lnTo>
                      <a:pt x="363" y="203"/>
                    </a:lnTo>
                    <a:lnTo>
                      <a:pt x="361" y="203"/>
                    </a:lnTo>
                    <a:lnTo>
                      <a:pt x="361" y="203"/>
                    </a:lnTo>
                    <a:lnTo>
                      <a:pt x="358" y="203"/>
                    </a:lnTo>
                    <a:lnTo>
                      <a:pt x="357" y="206"/>
                    </a:lnTo>
                    <a:lnTo>
                      <a:pt x="356" y="211"/>
                    </a:lnTo>
                    <a:lnTo>
                      <a:pt x="357" y="217"/>
                    </a:lnTo>
                    <a:lnTo>
                      <a:pt x="358" y="219"/>
                    </a:lnTo>
                    <a:lnTo>
                      <a:pt x="360" y="220"/>
                    </a:lnTo>
                    <a:lnTo>
                      <a:pt x="360" y="220"/>
                    </a:lnTo>
                    <a:lnTo>
                      <a:pt x="361" y="220"/>
                    </a:lnTo>
                    <a:lnTo>
                      <a:pt x="363" y="219"/>
                    </a:lnTo>
                    <a:lnTo>
                      <a:pt x="365" y="214"/>
                    </a:lnTo>
                    <a:lnTo>
                      <a:pt x="368" y="210"/>
                    </a:lnTo>
                    <a:lnTo>
                      <a:pt x="371" y="207"/>
                    </a:lnTo>
                    <a:lnTo>
                      <a:pt x="371" y="207"/>
                    </a:lnTo>
                    <a:lnTo>
                      <a:pt x="373" y="210"/>
                    </a:lnTo>
                    <a:lnTo>
                      <a:pt x="374" y="217"/>
                    </a:lnTo>
                    <a:lnTo>
                      <a:pt x="378" y="238"/>
                    </a:lnTo>
                    <a:lnTo>
                      <a:pt x="378" y="238"/>
                    </a:lnTo>
                    <a:lnTo>
                      <a:pt x="380" y="237"/>
                    </a:lnTo>
                    <a:lnTo>
                      <a:pt x="380" y="237"/>
                    </a:lnTo>
                    <a:lnTo>
                      <a:pt x="381" y="237"/>
                    </a:lnTo>
                    <a:lnTo>
                      <a:pt x="383" y="234"/>
                    </a:lnTo>
                    <a:lnTo>
                      <a:pt x="383" y="230"/>
                    </a:lnTo>
                    <a:lnTo>
                      <a:pt x="383" y="224"/>
                    </a:lnTo>
                    <a:lnTo>
                      <a:pt x="384" y="220"/>
                    </a:lnTo>
                    <a:lnTo>
                      <a:pt x="384" y="220"/>
                    </a:lnTo>
                    <a:lnTo>
                      <a:pt x="385" y="216"/>
                    </a:lnTo>
                    <a:lnTo>
                      <a:pt x="387" y="210"/>
                    </a:lnTo>
                    <a:lnTo>
                      <a:pt x="387" y="206"/>
                    </a:lnTo>
                    <a:lnTo>
                      <a:pt x="388" y="204"/>
                    </a:lnTo>
                    <a:lnTo>
                      <a:pt x="388" y="204"/>
                    </a:lnTo>
                    <a:lnTo>
                      <a:pt x="395" y="206"/>
                    </a:lnTo>
                    <a:lnTo>
                      <a:pt x="398" y="206"/>
                    </a:lnTo>
                    <a:lnTo>
                      <a:pt x="400" y="206"/>
                    </a:lnTo>
                    <a:lnTo>
                      <a:pt x="400" y="204"/>
                    </a:lnTo>
                    <a:lnTo>
                      <a:pt x="400" y="204"/>
                    </a:lnTo>
                    <a:lnTo>
                      <a:pt x="401" y="202"/>
                    </a:lnTo>
                    <a:lnTo>
                      <a:pt x="404" y="196"/>
                    </a:lnTo>
                    <a:lnTo>
                      <a:pt x="405" y="190"/>
                    </a:lnTo>
                    <a:lnTo>
                      <a:pt x="405" y="185"/>
                    </a:lnTo>
                    <a:lnTo>
                      <a:pt x="405" y="185"/>
                    </a:lnTo>
                    <a:lnTo>
                      <a:pt x="407" y="180"/>
                    </a:lnTo>
                    <a:lnTo>
                      <a:pt x="408" y="176"/>
                    </a:lnTo>
                    <a:lnTo>
                      <a:pt x="409" y="170"/>
                    </a:lnTo>
                    <a:lnTo>
                      <a:pt x="411" y="166"/>
                    </a:lnTo>
                    <a:lnTo>
                      <a:pt x="411" y="166"/>
                    </a:lnTo>
                    <a:lnTo>
                      <a:pt x="411" y="162"/>
                    </a:lnTo>
                    <a:lnTo>
                      <a:pt x="414" y="158"/>
                    </a:lnTo>
                    <a:lnTo>
                      <a:pt x="421" y="153"/>
                    </a:lnTo>
                    <a:lnTo>
                      <a:pt x="421" y="153"/>
                    </a:lnTo>
                    <a:lnTo>
                      <a:pt x="429" y="148"/>
                    </a:lnTo>
                    <a:lnTo>
                      <a:pt x="432" y="146"/>
                    </a:lnTo>
                    <a:lnTo>
                      <a:pt x="434" y="146"/>
                    </a:lnTo>
                    <a:lnTo>
                      <a:pt x="434" y="148"/>
                    </a:lnTo>
                    <a:lnTo>
                      <a:pt x="434" y="148"/>
                    </a:lnTo>
                    <a:lnTo>
                      <a:pt x="436" y="149"/>
                    </a:lnTo>
                    <a:lnTo>
                      <a:pt x="439" y="151"/>
                    </a:lnTo>
                    <a:lnTo>
                      <a:pt x="442" y="151"/>
                    </a:lnTo>
                    <a:lnTo>
                      <a:pt x="442" y="149"/>
                    </a:lnTo>
                    <a:lnTo>
                      <a:pt x="441" y="148"/>
                    </a:lnTo>
                    <a:lnTo>
                      <a:pt x="441" y="148"/>
                    </a:lnTo>
                    <a:lnTo>
                      <a:pt x="439" y="143"/>
                    </a:lnTo>
                    <a:lnTo>
                      <a:pt x="438" y="141"/>
                    </a:lnTo>
                    <a:lnTo>
                      <a:pt x="438" y="138"/>
                    </a:lnTo>
                    <a:lnTo>
                      <a:pt x="439" y="136"/>
                    </a:lnTo>
                    <a:lnTo>
                      <a:pt x="439" y="136"/>
                    </a:lnTo>
                    <a:lnTo>
                      <a:pt x="442" y="135"/>
                    </a:lnTo>
                    <a:lnTo>
                      <a:pt x="442" y="132"/>
                    </a:lnTo>
                    <a:lnTo>
                      <a:pt x="444" y="129"/>
                    </a:lnTo>
                    <a:lnTo>
                      <a:pt x="444" y="129"/>
                    </a:lnTo>
                    <a:lnTo>
                      <a:pt x="439" y="128"/>
                    </a:lnTo>
                    <a:lnTo>
                      <a:pt x="436" y="126"/>
                    </a:lnTo>
                    <a:lnTo>
                      <a:pt x="434" y="124"/>
                    </a:lnTo>
                    <a:lnTo>
                      <a:pt x="434" y="124"/>
                    </a:lnTo>
                    <a:lnTo>
                      <a:pt x="431" y="118"/>
                    </a:lnTo>
                    <a:lnTo>
                      <a:pt x="429" y="115"/>
                    </a:lnTo>
                    <a:lnTo>
                      <a:pt x="428" y="114"/>
                    </a:lnTo>
                    <a:lnTo>
                      <a:pt x="428" y="114"/>
                    </a:lnTo>
                    <a:lnTo>
                      <a:pt x="426" y="112"/>
                    </a:lnTo>
                    <a:lnTo>
                      <a:pt x="425" y="112"/>
                    </a:lnTo>
                    <a:lnTo>
                      <a:pt x="419" y="115"/>
                    </a:lnTo>
                    <a:lnTo>
                      <a:pt x="419" y="115"/>
                    </a:lnTo>
                    <a:lnTo>
                      <a:pt x="417" y="115"/>
                    </a:lnTo>
                    <a:lnTo>
                      <a:pt x="412" y="115"/>
                    </a:lnTo>
                    <a:lnTo>
                      <a:pt x="407" y="114"/>
                    </a:lnTo>
                    <a:lnTo>
                      <a:pt x="401" y="115"/>
                    </a:lnTo>
                    <a:lnTo>
                      <a:pt x="401" y="115"/>
                    </a:lnTo>
                    <a:lnTo>
                      <a:pt x="395" y="118"/>
                    </a:lnTo>
                    <a:lnTo>
                      <a:pt x="392" y="122"/>
                    </a:lnTo>
                    <a:lnTo>
                      <a:pt x="390" y="124"/>
                    </a:lnTo>
                    <a:lnTo>
                      <a:pt x="387" y="124"/>
                    </a:lnTo>
                    <a:lnTo>
                      <a:pt x="387" y="124"/>
                    </a:lnTo>
                    <a:lnTo>
                      <a:pt x="385" y="125"/>
                    </a:lnTo>
                    <a:lnTo>
                      <a:pt x="384" y="126"/>
                    </a:lnTo>
                    <a:lnTo>
                      <a:pt x="381" y="131"/>
                    </a:lnTo>
                    <a:lnTo>
                      <a:pt x="381" y="131"/>
                    </a:lnTo>
                    <a:lnTo>
                      <a:pt x="377" y="135"/>
                    </a:lnTo>
                    <a:lnTo>
                      <a:pt x="373" y="138"/>
                    </a:lnTo>
                    <a:lnTo>
                      <a:pt x="373" y="138"/>
                    </a:lnTo>
                    <a:lnTo>
                      <a:pt x="368" y="139"/>
                    </a:lnTo>
                    <a:lnTo>
                      <a:pt x="364" y="141"/>
                    </a:lnTo>
                    <a:lnTo>
                      <a:pt x="364" y="141"/>
                    </a:lnTo>
                    <a:lnTo>
                      <a:pt x="367" y="146"/>
                    </a:lnTo>
                    <a:lnTo>
                      <a:pt x="367" y="151"/>
                    </a:lnTo>
                    <a:lnTo>
                      <a:pt x="367" y="155"/>
                    </a:lnTo>
                    <a:lnTo>
                      <a:pt x="367" y="155"/>
                    </a:lnTo>
                    <a:lnTo>
                      <a:pt x="364" y="156"/>
                    </a:lnTo>
                    <a:lnTo>
                      <a:pt x="360" y="156"/>
                    </a:lnTo>
                    <a:lnTo>
                      <a:pt x="356" y="156"/>
                    </a:lnTo>
                    <a:lnTo>
                      <a:pt x="351" y="156"/>
                    </a:lnTo>
                    <a:lnTo>
                      <a:pt x="351" y="156"/>
                    </a:lnTo>
                    <a:lnTo>
                      <a:pt x="346" y="156"/>
                    </a:lnTo>
                    <a:lnTo>
                      <a:pt x="343" y="156"/>
                    </a:lnTo>
                    <a:lnTo>
                      <a:pt x="340" y="155"/>
                    </a:lnTo>
                    <a:lnTo>
                      <a:pt x="336" y="155"/>
                    </a:lnTo>
                    <a:lnTo>
                      <a:pt x="336" y="155"/>
                    </a:lnTo>
                    <a:lnTo>
                      <a:pt x="333" y="155"/>
                    </a:lnTo>
                    <a:lnTo>
                      <a:pt x="330" y="153"/>
                    </a:lnTo>
                    <a:lnTo>
                      <a:pt x="327" y="153"/>
                    </a:lnTo>
                    <a:lnTo>
                      <a:pt x="324" y="152"/>
                    </a:lnTo>
                    <a:lnTo>
                      <a:pt x="324" y="152"/>
                    </a:lnTo>
                    <a:lnTo>
                      <a:pt x="323" y="152"/>
                    </a:lnTo>
                    <a:lnTo>
                      <a:pt x="322" y="149"/>
                    </a:lnTo>
                    <a:lnTo>
                      <a:pt x="320" y="146"/>
                    </a:lnTo>
                    <a:lnTo>
                      <a:pt x="320" y="142"/>
                    </a:lnTo>
                    <a:lnTo>
                      <a:pt x="320" y="142"/>
                    </a:lnTo>
                    <a:lnTo>
                      <a:pt x="320" y="138"/>
                    </a:lnTo>
                    <a:lnTo>
                      <a:pt x="319" y="135"/>
                    </a:lnTo>
                    <a:lnTo>
                      <a:pt x="317" y="132"/>
                    </a:lnTo>
                    <a:lnTo>
                      <a:pt x="314" y="134"/>
                    </a:lnTo>
                    <a:lnTo>
                      <a:pt x="314" y="134"/>
                    </a:lnTo>
                    <a:lnTo>
                      <a:pt x="313" y="135"/>
                    </a:lnTo>
                    <a:lnTo>
                      <a:pt x="310" y="136"/>
                    </a:lnTo>
                    <a:lnTo>
                      <a:pt x="309" y="138"/>
                    </a:lnTo>
                    <a:lnTo>
                      <a:pt x="309" y="141"/>
                    </a:lnTo>
                    <a:lnTo>
                      <a:pt x="309" y="141"/>
                    </a:lnTo>
                    <a:lnTo>
                      <a:pt x="310" y="151"/>
                    </a:lnTo>
                    <a:lnTo>
                      <a:pt x="310" y="155"/>
                    </a:lnTo>
                    <a:lnTo>
                      <a:pt x="307" y="158"/>
                    </a:lnTo>
                    <a:lnTo>
                      <a:pt x="307" y="158"/>
                    </a:lnTo>
                    <a:lnTo>
                      <a:pt x="303" y="160"/>
                    </a:lnTo>
                    <a:lnTo>
                      <a:pt x="295" y="162"/>
                    </a:lnTo>
                    <a:lnTo>
                      <a:pt x="286" y="162"/>
                    </a:lnTo>
                    <a:lnTo>
                      <a:pt x="280" y="160"/>
                    </a:lnTo>
                    <a:lnTo>
                      <a:pt x="280" y="160"/>
                    </a:lnTo>
                    <a:lnTo>
                      <a:pt x="275" y="158"/>
                    </a:lnTo>
                    <a:lnTo>
                      <a:pt x="269" y="156"/>
                    </a:lnTo>
                    <a:lnTo>
                      <a:pt x="262" y="153"/>
                    </a:lnTo>
                    <a:lnTo>
                      <a:pt x="259" y="152"/>
                    </a:lnTo>
                    <a:lnTo>
                      <a:pt x="259" y="152"/>
                    </a:lnTo>
                    <a:lnTo>
                      <a:pt x="256" y="146"/>
                    </a:lnTo>
                    <a:lnTo>
                      <a:pt x="253" y="143"/>
                    </a:lnTo>
                    <a:lnTo>
                      <a:pt x="251" y="143"/>
                    </a:lnTo>
                    <a:lnTo>
                      <a:pt x="251" y="143"/>
                    </a:lnTo>
                    <a:lnTo>
                      <a:pt x="242" y="145"/>
                    </a:lnTo>
                    <a:lnTo>
                      <a:pt x="238" y="146"/>
                    </a:lnTo>
                    <a:lnTo>
                      <a:pt x="235" y="145"/>
                    </a:lnTo>
                    <a:lnTo>
                      <a:pt x="235" y="145"/>
                    </a:lnTo>
                    <a:lnTo>
                      <a:pt x="229" y="141"/>
                    </a:lnTo>
                    <a:lnTo>
                      <a:pt x="225" y="139"/>
                    </a:lnTo>
                    <a:lnTo>
                      <a:pt x="222" y="138"/>
                    </a:lnTo>
                    <a:lnTo>
                      <a:pt x="222" y="138"/>
                    </a:lnTo>
                    <a:lnTo>
                      <a:pt x="215" y="135"/>
                    </a:lnTo>
                    <a:lnTo>
                      <a:pt x="212" y="134"/>
                    </a:lnTo>
                    <a:lnTo>
                      <a:pt x="209" y="132"/>
                    </a:lnTo>
                    <a:lnTo>
                      <a:pt x="209" y="132"/>
                    </a:lnTo>
                    <a:lnTo>
                      <a:pt x="208" y="129"/>
                    </a:lnTo>
                    <a:lnTo>
                      <a:pt x="204" y="128"/>
                    </a:lnTo>
                    <a:lnTo>
                      <a:pt x="200" y="126"/>
                    </a:lnTo>
                    <a:lnTo>
                      <a:pt x="198" y="125"/>
                    </a:lnTo>
                    <a:lnTo>
                      <a:pt x="198" y="125"/>
                    </a:lnTo>
                    <a:lnTo>
                      <a:pt x="195" y="124"/>
                    </a:lnTo>
                    <a:lnTo>
                      <a:pt x="192" y="122"/>
                    </a:lnTo>
                    <a:lnTo>
                      <a:pt x="190" y="121"/>
                    </a:lnTo>
                    <a:lnTo>
                      <a:pt x="190" y="119"/>
                    </a:lnTo>
                    <a:lnTo>
                      <a:pt x="190" y="119"/>
                    </a:lnTo>
                    <a:lnTo>
                      <a:pt x="191" y="114"/>
                    </a:lnTo>
                    <a:lnTo>
                      <a:pt x="192" y="107"/>
                    </a:lnTo>
                    <a:lnTo>
                      <a:pt x="192" y="107"/>
                    </a:lnTo>
                    <a:lnTo>
                      <a:pt x="192" y="104"/>
                    </a:lnTo>
                    <a:lnTo>
                      <a:pt x="195" y="101"/>
                    </a:lnTo>
                    <a:lnTo>
                      <a:pt x="198" y="99"/>
                    </a:lnTo>
                    <a:lnTo>
                      <a:pt x="200" y="97"/>
                    </a:lnTo>
                    <a:lnTo>
                      <a:pt x="200" y="97"/>
                    </a:lnTo>
                    <a:lnTo>
                      <a:pt x="198" y="95"/>
                    </a:lnTo>
                    <a:lnTo>
                      <a:pt x="195" y="92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0" y="85"/>
                    </a:lnTo>
                    <a:lnTo>
                      <a:pt x="187" y="82"/>
                    </a:lnTo>
                    <a:lnTo>
                      <a:pt x="183" y="81"/>
                    </a:lnTo>
                    <a:lnTo>
                      <a:pt x="183" y="81"/>
                    </a:lnTo>
                    <a:lnTo>
                      <a:pt x="180" y="81"/>
                    </a:lnTo>
                    <a:lnTo>
                      <a:pt x="175" y="77"/>
                    </a:lnTo>
                    <a:lnTo>
                      <a:pt x="173" y="74"/>
                    </a:lnTo>
                    <a:lnTo>
                      <a:pt x="170" y="73"/>
                    </a:lnTo>
                    <a:lnTo>
                      <a:pt x="170" y="73"/>
                    </a:lnTo>
                    <a:lnTo>
                      <a:pt x="167" y="71"/>
                    </a:lnTo>
                    <a:lnTo>
                      <a:pt x="166" y="67"/>
                    </a:lnTo>
                    <a:lnTo>
                      <a:pt x="166" y="63"/>
                    </a:lnTo>
                    <a:lnTo>
                      <a:pt x="164" y="60"/>
                    </a:lnTo>
                    <a:lnTo>
                      <a:pt x="164" y="60"/>
                    </a:lnTo>
                    <a:lnTo>
                      <a:pt x="163" y="57"/>
                    </a:lnTo>
                    <a:lnTo>
                      <a:pt x="163" y="54"/>
                    </a:lnTo>
                    <a:lnTo>
                      <a:pt x="166" y="51"/>
                    </a:lnTo>
                    <a:lnTo>
                      <a:pt x="168" y="53"/>
                    </a:lnTo>
                    <a:lnTo>
                      <a:pt x="168" y="53"/>
                    </a:lnTo>
                    <a:lnTo>
                      <a:pt x="171" y="54"/>
                    </a:lnTo>
                    <a:lnTo>
                      <a:pt x="175" y="54"/>
                    </a:lnTo>
                    <a:lnTo>
                      <a:pt x="178" y="51"/>
                    </a:lnTo>
                    <a:lnTo>
                      <a:pt x="178" y="48"/>
                    </a:lnTo>
                    <a:lnTo>
                      <a:pt x="177" y="47"/>
                    </a:lnTo>
                    <a:lnTo>
                      <a:pt x="177" y="47"/>
                    </a:lnTo>
                    <a:lnTo>
                      <a:pt x="171" y="39"/>
                    </a:lnTo>
                    <a:lnTo>
                      <a:pt x="170" y="36"/>
                    </a:lnTo>
                    <a:lnTo>
                      <a:pt x="168" y="33"/>
                    </a:lnTo>
                    <a:lnTo>
                      <a:pt x="168" y="33"/>
                    </a:lnTo>
                    <a:lnTo>
                      <a:pt x="170" y="26"/>
                    </a:lnTo>
                    <a:lnTo>
                      <a:pt x="170" y="21"/>
                    </a:lnTo>
                    <a:lnTo>
                      <a:pt x="170" y="19"/>
                    </a:lnTo>
                    <a:lnTo>
                      <a:pt x="168" y="19"/>
                    </a:lnTo>
                    <a:lnTo>
                      <a:pt x="168" y="19"/>
                    </a:lnTo>
                    <a:lnTo>
                      <a:pt x="161" y="13"/>
                    </a:lnTo>
                    <a:lnTo>
                      <a:pt x="160" y="10"/>
                    </a:lnTo>
                    <a:lnTo>
                      <a:pt x="158" y="7"/>
                    </a:lnTo>
                    <a:lnTo>
                      <a:pt x="158" y="7"/>
                    </a:lnTo>
                    <a:lnTo>
                      <a:pt x="157" y="4"/>
                    </a:lnTo>
                    <a:lnTo>
                      <a:pt x="154" y="2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46" y="0"/>
                    </a:lnTo>
                    <a:lnTo>
                      <a:pt x="143" y="6"/>
                    </a:lnTo>
                    <a:lnTo>
                      <a:pt x="141" y="9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33" y="14"/>
                    </a:lnTo>
                    <a:lnTo>
                      <a:pt x="123" y="19"/>
                    </a:lnTo>
                    <a:lnTo>
                      <a:pt x="123" y="19"/>
                    </a:lnTo>
                    <a:lnTo>
                      <a:pt x="122" y="19"/>
                    </a:lnTo>
                    <a:lnTo>
                      <a:pt x="119" y="19"/>
                    </a:lnTo>
                    <a:lnTo>
                      <a:pt x="113" y="17"/>
                    </a:lnTo>
                    <a:lnTo>
                      <a:pt x="106" y="14"/>
                    </a:lnTo>
                    <a:lnTo>
                      <a:pt x="100" y="13"/>
                    </a:lnTo>
                    <a:lnTo>
                      <a:pt x="100" y="13"/>
                    </a:lnTo>
                    <a:lnTo>
                      <a:pt x="95" y="14"/>
                    </a:lnTo>
                    <a:lnTo>
                      <a:pt x="92" y="17"/>
                    </a:lnTo>
                    <a:lnTo>
                      <a:pt x="90" y="20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3" y="26"/>
                    </a:lnTo>
                    <a:lnTo>
                      <a:pt x="93" y="30"/>
                    </a:lnTo>
                    <a:lnTo>
                      <a:pt x="95" y="37"/>
                    </a:lnTo>
                    <a:lnTo>
                      <a:pt x="95" y="37"/>
                    </a:lnTo>
                    <a:lnTo>
                      <a:pt x="96" y="46"/>
                    </a:lnTo>
                    <a:lnTo>
                      <a:pt x="99" y="51"/>
                    </a:lnTo>
                    <a:lnTo>
                      <a:pt x="102" y="53"/>
                    </a:lnTo>
                    <a:lnTo>
                      <a:pt x="103" y="53"/>
                    </a:lnTo>
                    <a:lnTo>
                      <a:pt x="103" y="53"/>
                    </a:lnTo>
                    <a:lnTo>
                      <a:pt x="107" y="53"/>
                    </a:lnTo>
                    <a:lnTo>
                      <a:pt x="112" y="56"/>
                    </a:lnTo>
                    <a:lnTo>
                      <a:pt x="113" y="58"/>
                    </a:lnTo>
                    <a:lnTo>
                      <a:pt x="113" y="58"/>
                    </a:lnTo>
                    <a:lnTo>
                      <a:pt x="112" y="60"/>
                    </a:lnTo>
                    <a:lnTo>
                      <a:pt x="112" y="60"/>
                    </a:lnTo>
                    <a:lnTo>
                      <a:pt x="107" y="61"/>
                    </a:lnTo>
                    <a:lnTo>
                      <a:pt x="106" y="64"/>
                    </a:lnTo>
                    <a:lnTo>
                      <a:pt x="103" y="68"/>
                    </a:lnTo>
                    <a:lnTo>
                      <a:pt x="103" y="71"/>
                    </a:lnTo>
                    <a:lnTo>
                      <a:pt x="103" y="71"/>
                    </a:lnTo>
                    <a:lnTo>
                      <a:pt x="103" y="80"/>
                    </a:lnTo>
                    <a:lnTo>
                      <a:pt x="102" y="82"/>
                    </a:lnTo>
                    <a:lnTo>
                      <a:pt x="100" y="84"/>
                    </a:lnTo>
                    <a:lnTo>
                      <a:pt x="100" y="84"/>
                    </a:lnTo>
                    <a:lnTo>
                      <a:pt x="97" y="84"/>
                    </a:lnTo>
                    <a:lnTo>
                      <a:pt x="95" y="85"/>
                    </a:lnTo>
                    <a:lnTo>
                      <a:pt x="93" y="88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5"/>
                    </a:lnTo>
                    <a:lnTo>
                      <a:pt x="90" y="97"/>
                    </a:lnTo>
                    <a:lnTo>
                      <a:pt x="87" y="98"/>
                    </a:lnTo>
                    <a:lnTo>
                      <a:pt x="85" y="99"/>
                    </a:lnTo>
                    <a:lnTo>
                      <a:pt x="83" y="99"/>
                    </a:lnTo>
                    <a:lnTo>
                      <a:pt x="83" y="99"/>
                    </a:lnTo>
                    <a:lnTo>
                      <a:pt x="79" y="109"/>
                    </a:lnTo>
                    <a:lnTo>
                      <a:pt x="76" y="116"/>
                    </a:lnTo>
                    <a:lnTo>
                      <a:pt x="76" y="116"/>
                    </a:lnTo>
                    <a:lnTo>
                      <a:pt x="69" y="119"/>
                    </a:lnTo>
                    <a:lnTo>
                      <a:pt x="65" y="122"/>
                    </a:lnTo>
                    <a:lnTo>
                      <a:pt x="63" y="124"/>
                    </a:lnTo>
                    <a:lnTo>
                      <a:pt x="63" y="125"/>
                    </a:lnTo>
                    <a:lnTo>
                      <a:pt x="63" y="125"/>
                    </a:lnTo>
                    <a:lnTo>
                      <a:pt x="62" y="129"/>
                    </a:lnTo>
                    <a:lnTo>
                      <a:pt x="59" y="134"/>
                    </a:lnTo>
                    <a:lnTo>
                      <a:pt x="56" y="136"/>
                    </a:lnTo>
                    <a:lnTo>
                      <a:pt x="55" y="138"/>
                    </a:lnTo>
                    <a:lnTo>
                      <a:pt x="55" y="138"/>
                    </a:lnTo>
                    <a:lnTo>
                      <a:pt x="48" y="136"/>
                    </a:lnTo>
                    <a:lnTo>
                      <a:pt x="45" y="136"/>
                    </a:lnTo>
                    <a:lnTo>
                      <a:pt x="44" y="138"/>
                    </a:lnTo>
                    <a:lnTo>
                      <a:pt x="44" y="138"/>
                    </a:lnTo>
                    <a:lnTo>
                      <a:pt x="42" y="139"/>
                    </a:lnTo>
                    <a:lnTo>
                      <a:pt x="41" y="139"/>
                    </a:lnTo>
                    <a:lnTo>
                      <a:pt x="38" y="138"/>
                    </a:lnTo>
                    <a:lnTo>
                      <a:pt x="34" y="136"/>
                    </a:lnTo>
                    <a:lnTo>
                      <a:pt x="31" y="136"/>
                    </a:lnTo>
                    <a:lnTo>
                      <a:pt x="31" y="136"/>
                    </a:lnTo>
                    <a:lnTo>
                      <a:pt x="25" y="143"/>
                    </a:lnTo>
                    <a:lnTo>
                      <a:pt x="21" y="148"/>
                    </a:lnTo>
                    <a:lnTo>
                      <a:pt x="19" y="152"/>
                    </a:lnTo>
                    <a:lnTo>
                      <a:pt x="19" y="152"/>
                    </a:lnTo>
                    <a:lnTo>
                      <a:pt x="19" y="153"/>
                    </a:lnTo>
                    <a:lnTo>
                      <a:pt x="21" y="155"/>
                    </a:lnTo>
                    <a:lnTo>
                      <a:pt x="25" y="158"/>
                    </a:lnTo>
                    <a:lnTo>
                      <a:pt x="28" y="159"/>
                    </a:lnTo>
                    <a:lnTo>
                      <a:pt x="29" y="160"/>
                    </a:lnTo>
                    <a:lnTo>
                      <a:pt x="29" y="163"/>
                    </a:lnTo>
                    <a:lnTo>
                      <a:pt x="29" y="163"/>
                    </a:lnTo>
                    <a:lnTo>
                      <a:pt x="29" y="168"/>
                    </a:lnTo>
                    <a:lnTo>
                      <a:pt x="32" y="173"/>
                    </a:lnTo>
                    <a:lnTo>
                      <a:pt x="36" y="179"/>
                    </a:lnTo>
                    <a:lnTo>
                      <a:pt x="36" y="179"/>
                    </a:lnTo>
                    <a:lnTo>
                      <a:pt x="42" y="186"/>
                    </a:lnTo>
                    <a:lnTo>
                      <a:pt x="42" y="190"/>
                    </a:lnTo>
                    <a:lnTo>
                      <a:pt x="42" y="194"/>
                    </a:lnTo>
                    <a:lnTo>
                      <a:pt x="42" y="194"/>
                    </a:lnTo>
                    <a:lnTo>
                      <a:pt x="41" y="196"/>
                    </a:lnTo>
                    <a:lnTo>
                      <a:pt x="38" y="197"/>
                    </a:lnTo>
                    <a:lnTo>
                      <a:pt x="31" y="197"/>
                    </a:lnTo>
                    <a:lnTo>
                      <a:pt x="31" y="197"/>
                    </a:lnTo>
                    <a:lnTo>
                      <a:pt x="27" y="197"/>
                    </a:lnTo>
                    <a:lnTo>
                      <a:pt x="24" y="197"/>
                    </a:lnTo>
                    <a:lnTo>
                      <a:pt x="21" y="199"/>
                    </a:lnTo>
                    <a:lnTo>
                      <a:pt x="15" y="197"/>
                    </a:lnTo>
                    <a:lnTo>
                      <a:pt x="15" y="197"/>
                    </a:lnTo>
                    <a:lnTo>
                      <a:pt x="9" y="199"/>
                    </a:lnTo>
                    <a:lnTo>
                      <a:pt x="5" y="200"/>
                    </a:lnTo>
                    <a:lnTo>
                      <a:pt x="1" y="209"/>
                    </a:lnTo>
                    <a:lnTo>
                      <a:pt x="1" y="209"/>
                    </a:lnTo>
                    <a:lnTo>
                      <a:pt x="0" y="209"/>
                    </a:lnTo>
                    <a:lnTo>
                      <a:pt x="0" y="209"/>
                    </a:lnTo>
                    <a:lnTo>
                      <a:pt x="5" y="216"/>
                    </a:lnTo>
                    <a:lnTo>
                      <a:pt x="9" y="220"/>
                    </a:lnTo>
                    <a:lnTo>
                      <a:pt x="14" y="223"/>
                    </a:lnTo>
                    <a:lnTo>
                      <a:pt x="14" y="223"/>
                    </a:lnTo>
                    <a:lnTo>
                      <a:pt x="18" y="223"/>
                    </a:lnTo>
                    <a:lnTo>
                      <a:pt x="21" y="223"/>
                    </a:lnTo>
                    <a:lnTo>
                      <a:pt x="27" y="221"/>
                    </a:lnTo>
                    <a:lnTo>
                      <a:pt x="31" y="221"/>
                    </a:lnTo>
                    <a:lnTo>
                      <a:pt x="31" y="221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31" y="226"/>
                    </a:lnTo>
                    <a:lnTo>
                      <a:pt x="28" y="227"/>
                    </a:lnTo>
                    <a:lnTo>
                      <a:pt x="21" y="228"/>
                    </a:lnTo>
                    <a:lnTo>
                      <a:pt x="14" y="230"/>
                    </a:lnTo>
                    <a:lnTo>
                      <a:pt x="9" y="231"/>
                    </a:lnTo>
                    <a:lnTo>
                      <a:pt x="9" y="231"/>
                    </a:lnTo>
                    <a:lnTo>
                      <a:pt x="12" y="237"/>
                    </a:lnTo>
                    <a:lnTo>
                      <a:pt x="22" y="247"/>
                    </a:lnTo>
                    <a:lnTo>
                      <a:pt x="34" y="255"/>
                    </a:lnTo>
                    <a:lnTo>
                      <a:pt x="39" y="258"/>
                    </a:lnTo>
                    <a:lnTo>
                      <a:pt x="44" y="258"/>
                    </a:lnTo>
                    <a:lnTo>
                      <a:pt x="44" y="258"/>
                    </a:lnTo>
                    <a:lnTo>
                      <a:pt x="48" y="258"/>
                    </a:lnTo>
                    <a:lnTo>
                      <a:pt x="52" y="255"/>
                    </a:lnTo>
                    <a:lnTo>
                      <a:pt x="58" y="250"/>
                    </a:lnTo>
                    <a:lnTo>
                      <a:pt x="61" y="246"/>
                    </a:lnTo>
                    <a:lnTo>
                      <a:pt x="61" y="244"/>
                    </a:lnTo>
                    <a:lnTo>
                      <a:pt x="61" y="243"/>
                    </a:lnTo>
                    <a:lnTo>
                      <a:pt x="61" y="243"/>
                    </a:lnTo>
                    <a:lnTo>
                      <a:pt x="59" y="240"/>
                    </a:lnTo>
                    <a:lnTo>
                      <a:pt x="61" y="237"/>
                    </a:lnTo>
                    <a:lnTo>
                      <a:pt x="63" y="234"/>
                    </a:lnTo>
                    <a:lnTo>
                      <a:pt x="65" y="234"/>
                    </a:lnTo>
                    <a:lnTo>
                      <a:pt x="65" y="234"/>
                    </a:lnTo>
                    <a:lnTo>
                      <a:pt x="66" y="237"/>
                    </a:lnTo>
                    <a:lnTo>
                      <a:pt x="68" y="241"/>
                    </a:lnTo>
                    <a:lnTo>
                      <a:pt x="68" y="247"/>
                    </a:lnTo>
                    <a:lnTo>
                      <a:pt x="69" y="251"/>
                    </a:lnTo>
                    <a:lnTo>
                      <a:pt x="69" y="251"/>
                    </a:lnTo>
                    <a:lnTo>
                      <a:pt x="70" y="253"/>
                    </a:lnTo>
                    <a:lnTo>
                      <a:pt x="72" y="257"/>
                    </a:lnTo>
                    <a:lnTo>
                      <a:pt x="69" y="265"/>
                    </a:lnTo>
                    <a:lnTo>
                      <a:pt x="69" y="265"/>
                    </a:lnTo>
                    <a:lnTo>
                      <a:pt x="69" y="271"/>
                    </a:lnTo>
                    <a:lnTo>
                      <a:pt x="69" y="278"/>
                    </a:lnTo>
                    <a:lnTo>
                      <a:pt x="72" y="292"/>
                    </a:lnTo>
                    <a:lnTo>
                      <a:pt x="72" y="292"/>
                    </a:lnTo>
                    <a:lnTo>
                      <a:pt x="76" y="305"/>
                    </a:lnTo>
                    <a:lnTo>
                      <a:pt x="79" y="321"/>
                    </a:lnTo>
                    <a:lnTo>
                      <a:pt x="79" y="321"/>
                    </a:lnTo>
                    <a:lnTo>
                      <a:pt x="82" y="331"/>
                    </a:lnTo>
                    <a:lnTo>
                      <a:pt x="85" y="342"/>
                    </a:lnTo>
                    <a:lnTo>
                      <a:pt x="90" y="353"/>
                    </a:lnTo>
                    <a:lnTo>
                      <a:pt x="95" y="363"/>
                    </a:lnTo>
                    <a:lnTo>
                      <a:pt x="95" y="363"/>
                    </a:lnTo>
                    <a:lnTo>
                      <a:pt x="99" y="375"/>
                    </a:lnTo>
                    <a:lnTo>
                      <a:pt x="103" y="387"/>
                    </a:lnTo>
                    <a:lnTo>
                      <a:pt x="107" y="399"/>
                    </a:lnTo>
                    <a:lnTo>
                      <a:pt x="110" y="406"/>
                    </a:lnTo>
                    <a:lnTo>
                      <a:pt x="110" y="406"/>
                    </a:lnTo>
                    <a:lnTo>
                      <a:pt x="119" y="420"/>
                    </a:lnTo>
                    <a:lnTo>
                      <a:pt x="123" y="430"/>
                    </a:lnTo>
                    <a:lnTo>
                      <a:pt x="126" y="438"/>
                    </a:lnTo>
                    <a:lnTo>
                      <a:pt x="126" y="438"/>
                    </a:lnTo>
                    <a:lnTo>
                      <a:pt x="126" y="443"/>
                    </a:lnTo>
                    <a:lnTo>
                      <a:pt x="127" y="447"/>
                    </a:lnTo>
                    <a:lnTo>
                      <a:pt x="131" y="455"/>
                    </a:lnTo>
                    <a:lnTo>
                      <a:pt x="137" y="462"/>
                    </a:lnTo>
                    <a:lnTo>
                      <a:pt x="141" y="467"/>
                    </a:lnTo>
                    <a:lnTo>
                      <a:pt x="141" y="467"/>
                    </a:lnTo>
                    <a:lnTo>
                      <a:pt x="144" y="468"/>
                    </a:lnTo>
                    <a:lnTo>
                      <a:pt x="148" y="465"/>
                    </a:lnTo>
                    <a:lnTo>
                      <a:pt x="153" y="462"/>
                    </a:lnTo>
                    <a:lnTo>
                      <a:pt x="156" y="457"/>
                    </a:lnTo>
                    <a:lnTo>
                      <a:pt x="156" y="457"/>
                    </a:lnTo>
                    <a:lnTo>
                      <a:pt x="158" y="453"/>
                    </a:lnTo>
                    <a:lnTo>
                      <a:pt x="164" y="450"/>
                    </a:lnTo>
                    <a:lnTo>
                      <a:pt x="168" y="445"/>
                    </a:lnTo>
                    <a:lnTo>
                      <a:pt x="170" y="444"/>
                    </a:lnTo>
                    <a:lnTo>
                      <a:pt x="171" y="443"/>
                    </a:lnTo>
                    <a:lnTo>
                      <a:pt x="171" y="443"/>
                    </a:lnTo>
                    <a:lnTo>
                      <a:pt x="173" y="436"/>
                    </a:lnTo>
                    <a:lnTo>
                      <a:pt x="174" y="433"/>
                    </a:lnTo>
                    <a:lnTo>
                      <a:pt x="177" y="431"/>
                    </a:lnTo>
                    <a:lnTo>
                      <a:pt x="177" y="431"/>
                    </a:lnTo>
                    <a:lnTo>
                      <a:pt x="180" y="430"/>
                    </a:lnTo>
                    <a:lnTo>
                      <a:pt x="181" y="427"/>
                    </a:lnTo>
                    <a:lnTo>
                      <a:pt x="181" y="420"/>
                    </a:lnTo>
                    <a:lnTo>
                      <a:pt x="181" y="420"/>
                    </a:lnTo>
                    <a:lnTo>
                      <a:pt x="183" y="410"/>
                    </a:lnTo>
                    <a:lnTo>
                      <a:pt x="184" y="404"/>
                    </a:lnTo>
                    <a:lnTo>
                      <a:pt x="185" y="400"/>
                    </a:lnTo>
                    <a:lnTo>
                      <a:pt x="185" y="400"/>
                    </a:lnTo>
                    <a:lnTo>
                      <a:pt x="188" y="394"/>
                    </a:lnTo>
                    <a:lnTo>
                      <a:pt x="190" y="387"/>
                    </a:lnTo>
                    <a:lnTo>
                      <a:pt x="190" y="379"/>
                    </a:lnTo>
                    <a:lnTo>
                      <a:pt x="188" y="373"/>
                    </a:lnTo>
                    <a:lnTo>
                      <a:pt x="188" y="373"/>
                    </a:lnTo>
                    <a:lnTo>
                      <a:pt x="187" y="369"/>
                    </a:lnTo>
                    <a:lnTo>
                      <a:pt x="187" y="363"/>
                    </a:lnTo>
                    <a:lnTo>
                      <a:pt x="190" y="353"/>
                    </a:lnTo>
                    <a:lnTo>
                      <a:pt x="190" y="353"/>
                    </a:lnTo>
                    <a:lnTo>
                      <a:pt x="191" y="345"/>
                    </a:lnTo>
                    <a:lnTo>
                      <a:pt x="192" y="342"/>
                    </a:lnTo>
                    <a:lnTo>
                      <a:pt x="195" y="341"/>
                    </a:lnTo>
                    <a:lnTo>
                      <a:pt x="195" y="341"/>
                    </a:lnTo>
                    <a:lnTo>
                      <a:pt x="200" y="339"/>
                    </a:lnTo>
                    <a:lnTo>
                      <a:pt x="204" y="338"/>
                    </a:lnTo>
                    <a:lnTo>
                      <a:pt x="207" y="333"/>
                    </a:lnTo>
                    <a:lnTo>
                      <a:pt x="211" y="329"/>
                    </a:lnTo>
                    <a:lnTo>
                      <a:pt x="211" y="329"/>
                    </a:lnTo>
                    <a:lnTo>
                      <a:pt x="217" y="325"/>
                    </a:lnTo>
                    <a:lnTo>
                      <a:pt x="224" y="319"/>
                    </a:lnTo>
                    <a:lnTo>
                      <a:pt x="235" y="311"/>
                    </a:lnTo>
                    <a:lnTo>
                      <a:pt x="235" y="311"/>
                    </a:lnTo>
                    <a:lnTo>
                      <a:pt x="249" y="298"/>
                    </a:lnTo>
                    <a:lnTo>
                      <a:pt x="256" y="291"/>
                    </a:lnTo>
                    <a:lnTo>
                      <a:pt x="261" y="284"/>
                    </a:lnTo>
                    <a:lnTo>
                      <a:pt x="261" y="284"/>
                    </a:lnTo>
                    <a:lnTo>
                      <a:pt x="266" y="280"/>
                    </a:lnTo>
                    <a:lnTo>
                      <a:pt x="273" y="275"/>
                    </a:lnTo>
                    <a:lnTo>
                      <a:pt x="280" y="271"/>
                    </a:lnTo>
                    <a:lnTo>
                      <a:pt x="286" y="267"/>
                    </a:lnTo>
                    <a:lnTo>
                      <a:pt x="286" y="267"/>
                    </a:lnTo>
                    <a:lnTo>
                      <a:pt x="289" y="263"/>
                    </a:lnTo>
                    <a:lnTo>
                      <a:pt x="290" y="260"/>
                    </a:lnTo>
                    <a:lnTo>
                      <a:pt x="290" y="251"/>
                    </a:lnTo>
                    <a:lnTo>
                      <a:pt x="290" y="251"/>
                    </a:lnTo>
                    <a:lnTo>
                      <a:pt x="292" y="248"/>
                    </a:lnTo>
                    <a:lnTo>
                      <a:pt x="295" y="247"/>
                    </a:lnTo>
                    <a:lnTo>
                      <a:pt x="303" y="243"/>
                    </a:lnTo>
                    <a:lnTo>
                      <a:pt x="312" y="241"/>
                    </a:lnTo>
                    <a:lnTo>
                      <a:pt x="319" y="241"/>
                    </a:lnTo>
                    <a:lnTo>
                      <a:pt x="319" y="241"/>
                    </a:lnTo>
                    <a:lnTo>
                      <a:pt x="323" y="241"/>
                    </a:lnTo>
                    <a:lnTo>
                      <a:pt x="323" y="241"/>
                    </a:lnTo>
                    <a:lnTo>
                      <a:pt x="323" y="233"/>
                    </a:lnTo>
                    <a:lnTo>
                      <a:pt x="322" y="224"/>
                    </a:lnTo>
                    <a:lnTo>
                      <a:pt x="317" y="211"/>
                    </a:lnTo>
                    <a:lnTo>
                      <a:pt x="317" y="21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7" name="Freeform 52"/>
              <p:cNvSpPr/>
              <p:nvPr/>
            </p:nvSpPr>
            <p:spPr bwMode="auto">
              <a:xfrm>
                <a:off x="6639749" y="3722757"/>
                <a:ext cx="16279" cy="39791"/>
              </a:xfrm>
              <a:custGeom>
                <a:avLst/>
                <a:gdLst>
                  <a:gd name="T0" fmla="*/ 4 w 9"/>
                  <a:gd name="T1" fmla="*/ 0 h 22"/>
                  <a:gd name="T2" fmla="*/ 4 w 9"/>
                  <a:gd name="T3" fmla="*/ 0 h 22"/>
                  <a:gd name="T4" fmla="*/ 3 w 9"/>
                  <a:gd name="T5" fmla="*/ 2 h 22"/>
                  <a:gd name="T6" fmla="*/ 2 w 9"/>
                  <a:gd name="T7" fmla="*/ 6 h 22"/>
                  <a:gd name="T8" fmla="*/ 0 w 9"/>
                  <a:gd name="T9" fmla="*/ 12 h 22"/>
                  <a:gd name="T10" fmla="*/ 0 w 9"/>
                  <a:gd name="T11" fmla="*/ 12 h 22"/>
                  <a:gd name="T12" fmla="*/ 2 w 9"/>
                  <a:gd name="T13" fmla="*/ 14 h 22"/>
                  <a:gd name="T14" fmla="*/ 7 w 9"/>
                  <a:gd name="T15" fmla="*/ 22 h 22"/>
                  <a:gd name="T16" fmla="*/ 7 w 9"/>
                  <a:gd name="T17" fmla="*/ 22 h 22"/>
                  <a:gd name="T18" fmla="*/ 9 w 9"/>
                  <a:gd name="T19" fmla="*/ 3 h 22"/>
                  <a:gd name="T20" fmla="*/ 9 w 9"/>
                  <a:gd name="T21" fmla="*/ 3 h 22"/>
                  <a:gd name="T22" fmla="*/ 9 w 9"/>
                  <a:gd name="T23" fmla="*/ 0 h 22"/>
                  <a:gd name="T24" fmla="*/ 9 w 9"/>
                  <a:gd name="T25" fmla="*/ 0 h 22"/>
                  <a:gd name="T26" fmla="*/ 4 w 9"/>
                  <a:gd name="T27" fmla="*/ 0 h 22"/>
                  <a:gd name="T28" fmla="*/ 4 w 9"/>
                  <a:gd name="T2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22">
                    <a:moveTo>
                      <a:pt x="4" y="0"/>
                    </a:moveTo>
                    <a:lnTo>
                      <a:pt x="4" y="0"/>
                    </a:lnTo>
                    <a:lnTo>
                      <a:pt x="3" y="2"/>
                    </a:lnTo>
                    <a:lnTo>
                      <a:pt x="2" y="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8" name="Freeform 53"/>
              <p:cNvSpPr/>
              <p:nvPr/>
            </p:nvSpPr>
            <p:spPr bwMode="auto">
              <a:xfrm>
                <a:off x="6616236" y="3697436"/>
                <a:ext cx="41600" cy="121182"/>
              </a:xfrm>
              <a:custGeom>
                <a:avLst/>
                <a:gdLst>
                  <a:gd name="T0" fmla="*/ 10 w 23"/>
                  <a:gd name="T1" fmla="*/ 65 h 67"/>
                  <a:gd name="T2" fmla="*/ 10 w 23"/>
                  <a:gd name="T3" fmla="*/ 65 h 67"/>
                  <a:gd name="T4" fmla="*/ 13 w 23"/>
                  <a:gd name="T5" fmla="*/ 67 h 67"/>
                  <a:gd name="T6" fmla="*/ 13 w 23"/>
                  <a:gd name="T7" fmla="*/ 67 h 67"/>
                  <a:gd name="T8" fmla="*/ 15 w 23"/>
                  <a:gd name="T9" fmla="*/ 53 h 67"/>
                  <a:gd name="T10" fmla="*/ 17 w 23"/>
                  <a:gd name="T11" fmla="*/ 43 h 67"/>
                  <a:gd name="T12" fmla="*/ 17 w 23"/>
                  <a:gd name="T13" fmla="*/ 43 h 67"/>
                  <a:gd name="T14" fmla="*/ 19 w 23"/>
                  <a:gd name="T15" fmla="*/ 40 h 67"/>
                  <a:gd name="T16" fmla="*/ 20 w 23"/>
                  <a:gd name="T17" fmla="*/ 36 h 67"/>
                  <a:gd name="T18" fmla="*/ 20 w 23"/>
                  <a:gd name="T19" fmla="*/ 36 h 67"/>
                  <a:gd name="T20" fmla="*/ 15 w 23"/>
                  <a:gd name="T21" fmla="*/ 28 h 67"/>
                  <a:gd name="T22" fmla="*/ 13 w 23"/>
                  <a:gd name="T23" fmla="*/ 26 h 67"/>
                  <a:gd name="T24" fmla="*/ 13 w 23"/>
                  <a:gd name="T25" fmla="*/ 26 h 67"/>
                  <a:gd name="T26" fmla="*/ 15 w 23"/>
                  <a:gd name="T27" fmla="*/ 20 h 67"/>
                  <a:gd name="T28" fmla="*/ 16 w 23"/>
                  <a:gd name="T29" fmla="*/ 16 h 67"/>
                  <a:gd name="T30" fmla="*/ 17 w 23"/>
                  <a:gd name="T31" fmla="*/ 14 h 67"/>
                  <a:gd name="T32" fmla="*/ 17 w 23"/>
                  <a:gd name="T33" fmla="*/ 14 h 67"/>
                  <a:gd name="T34" fmla="*/ 22 w 23"/>
                  <a:gd name="T35" fmla="*/ 14 h 67"/>
                  <a:gd name="T36" fmla="*/ 22 w 23"/>
                  <a:gd name="T37" fmla="*/ 14 h 67"/>
                  <a:gd name="T38" fmla="*/ 23 w 23"/>
                  <a:gd name="T39" fmla="*/ 3 h 67"/>
                  <a:gd name="T40" fmla="*/ 15 w 23"/>
                  <a:gd name="T41" fmla="*/ 0 h 67"/>
                  <a:gd name="T42" fmla="*/ 15 w 23"/>
                  <a:gd name="T43" fmla="*/ 0 h 67"/>
                  <a:gd name="T44" fmla="*/ 13 w 23"/>
                  <a:gd name="T45" fmla="*/ 7 h 67"/>
                  <a:gd name="T46" fmla="*/ 13 w 23"/>
                  <a:gd name="T47" fmla="*/ 7 h 67"/>
                  <a:gd name="T48" fmla="*/ 10 w 23"/>
                  <a:gd name="T49" fmla="*/ 14 h 67"/>
                  <a:gd name="T50" fmla="*/ 7 w 23"/>
                  <a:gd name="T51" fmla="*/ 23 h 67"/>
                  <a:gd name="T52" fmla="*/ 0 w 23"/>
                  <a:gd name="T53" fmla="*/ 36 h 67"/>
                  <a:gd name="T54" fmla="*/ 12 w 23"/>
                  <a:gd name="T55" fmla="*/ 64 h 67"/>
                  <a:gd name="T56" fmla="*/ 10 w 23"/>
                  <a:gd name="T57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3" h="67">
                    <a:moveTo>
                      <a:pt x="10" y="65"/>
                    </a:moveTo>
                    <a:lnTo>
                      <a:pt x="10" y="65"/>
                    </a:lnTo>
                    <a:lnTo>
                      <a:pt x="13" y="67"/>
                    </a:lnTo>
                    <a:lnTo>
                      <a:pt x="13" y="67"/>
                    </a:lnTo>
                    <a:lnTo>
                      <a:pt x="15" y="5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9" y="40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15" y="28"/>
                    </a:lnTo>
                    <a:lnTo>
                      <a:pt x="13" y="26"/>
                    </a:lnTo>
                    <a:lnTo>
                      <a:pt x="13" y="26"/>
                    </a:lnTo>
                    <a:lnTo>
                      <a:pt x="15" y="20"/>
                    </a:lnTo>
                    <a:lnTo>
                      <a:pt x="16" y="16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22" y="14"/>
                    </a:lnTo>
                    <a:lnTo>
                      <a:pt x="22" y="14"/>
                    </a:lnTo>
                    <a:lnTo>
                      <a:pt x="23" y="3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0" y="14"/>
                    </a:lnTo>
                    <a:lnTo>
                      <a:pt x="7" y="23"/>
                    </a:lnTo>
                    <a:lnTo>
                      <a:pt x="0" y="36"/>
                    </a:lnTo>
                    <a:lnTo>
                      <a:pt x="12" y="64"/>
                    </a:lnTo>
                    <a:lnTo>
                      <a:pt x="10" y="6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69" name="Freeform 54"/>
              <p:cNvSpPr/>
              <p:nvPr/>
            </p:nvSpPr>
            <p:spPr bwMode="auto">
              <a:xfrm>
                <a:off x="6639749" y="3695628"/>
                <a:ext cx="121182" cy="132035"/>
              </a:xfrm>
              <a:custGeom>
                <a:avLst/>
                <a:gdLst>
                  <a:gd name="T0" fmla="*/ 63 w 67"/>
                  <a:gd name="T1" fmla="*/ 0 h 73"/>
                  <a:gd name="T2" fmla="*/ 63 w 67"/>
                  <a:gd name="T3" fmla="*/ 0 h 73"/>
                  <a:gd name="T4" fmla="*/ 41 w 67"/>
                  <a:gd name="T5" fmla="*/ 10 h 73"/>
                  <a:gd name="T6" fmla="*/ 41 w 67"/>
                  <a:gd name="T7" fmla="*/ 10 h 73"/>
                  <a:gd name="T8" fmla="*/ 37 w 67"/>
                  <a:gd name="T9" fmla="*/ 11 h 73"/>
                  <a:gd name="T10" fmla="*/ 33 w 67"/>
                  <a:gd name="T11" fmla="*/ 14 h 73"/>
                  <a:gd name="T12" fmla="*/ 26 w 67"/>
                  <a:gd name="T13" fmla="*/ 17 h 73"/>
                  <a:gd name="T14" fmla="*/ 12 w 67"/>
                  <a:gd name="T15" fmla="*/ 10 h 73"/>
                  <a:gd name="T16" fmla="*/ 10 w 67"/>
                  <a:gd name="T17" fmla="*/ 4 h 73"/>
                  <a:gd name="T18" fmla="*/ 10 w 67"/>
                  <a:gd name="T19" fmla="*/ 4 h 73"/>
                  <a:gd name="T20" fmla="*/ 10 w 67"/>
                  <a:gd name="T21" fmla="*/ 4 h 73"/>
                  <a:gd name="T22" fmla="*/ 9 w 67"/>
                  <a:gd name="T23" fmla="*/ 18 h 73"/>
                  <a:gd name="T24" fmla="*/ 9 w 67"/>
                  <a:gd name="T25" fmla="*/ 18 h 73"/>
                  <a:gd name="T26" fmla="*/ 7 w 67"/>
                  <a:gd name="T27" fmla="*/ 31 h 73"/>
                  <a:gd name="T28" fmla="*/ 6 w 67"/>
                  <a:gd name="T29" fmla="*/ 39 h 73"/>
                  <a:gd name="T30" fmla="*/ 4 w 67"/>
                  <a:gd name="T31" fmla="*/ 44 h 73"/>
                  <a:gd name="T32" fmla="*/ 4 w 67"/>
                  <a:gd name="T33" fmla="*/ 44 h 73"/>
                  <a:gd name="T34" fmla="*/ 2 w 67"/>
                  <a:gd name="T35" fmla="*/ 54 h 73"/>
                  <a:gd name="T36" fmla="*/ 0 w 67"/>
                  <a:gd name="T37" fmla="*/ 68 h 73"/>
                  <a:gd name="T38" fmla="*/ 0 w 67"/>
                  <a:gd name="T39" fmla="*/ 68 h 73"/>
                  <a:gd name="T40" fmla="*/ 7 w 67"/>
                  <a:gd name="T41" fmla="*/ 72 h 73"/>
                  <a:gd name="T42" fmla="*/ 14 w 67"/>
                  <a:gd name="T43" fmla="*/ 73 h 73"/>
                  <a:gd name="T44" fmla="*/ 14 w 67"/>
                  <a:gd name="T45" fmla="*/ 73 h 73"/>
                  <a:gd name="T46" fmla="*/ 19 w 67"/>
                  <a:gd name="T47" fmla="*/ 73 h 73"/>
                  <a:gd name="T48" fmla="*/ 23 w 67"/>
                  <a:gd name="T49" fmla="*/ 71 h 73"/>
                  <a:gd name="T50" fmla="*/ 26 w 67"/>
                  <a:gd name="T51" fmla="*/ 68 h 73"/>
                  <a:gd name="T52" fmla="*/ 26 w 67"/>
                  <a:gd name="T53" fmla="*/ 63 h 73"/>
                  <a:gd name="T54" fmla="*/ 26 w 67"/>
                  <a:gd name="T55" fmla="*/ 63 h 73"/>
                  <a:gd name="T56" fmla="*/ 27 w 67"/>
                  <a:gd name="T57" fmla="*/ 62 h 73"/>
                  <a:gd name="T58" fmla="*/ 30 w 67"/>
                  <a:gd name="T59" fmla="*/ 61 h 73"/>
                  <a:gd name="T60" fmla="*/ 37 w 67"/>
                  <a:gd name="T61" fmla="*/ 59 h 73"/>
                  <a:gd name="T62" fmla="*/ 37 w 67"/>
                  <a:gd name="T63" fmla="*/ 59 h 73"/>
                  <a:gd name="T64" fmla="*/ 40 w 67"/>
                  <a:gd name="T65" fmla="*/ 59 h 73"/>
                  <a:gd name="T66" fmla="*/ 41 w 67"/>
                  <a:gd name="T67" fmla="*/ 56 h 73"/>
                  <a:gd name="T68" fmla="*/ 44 w 67"/>
                  <a:gd name="T69" fmla="*/ 54 h 73"/>
                  <a:gd name="T70" fmla="*/ 46 w 67"/>
                  <a:gd name="T71" fmla="*/ 52 h 73"/>
                  <a:gd name="T72" fmla="*/ 46 w 67"/>
                  <a:gd name="T73" fmla="*/ 52 h 73"/>
                  <a:gd name="T74" fmla="*/ 47 w 67"/>
                  <a:gd name="T75" fmla="*/ 51 h 73"/>
                  <a:gd name="T76" fmla="*/ 46 w 67"/>
                  <a:gd name="T77" fmla="*/ 49 h 73"/>
                  <a:gd name="T78" fmla="*/ 43 w 67"/>
                  <a:gd name="T79" fmla="*/ 45 h 73"/>
                  <a:gd name="T80" fmla="*/ 38 w 67"/>
                  <a:gd name="T81" fmla="*/ 41 h 73"/>
                  <a:gd name="T82" fmla="*/ 34 w 67"/>
                  <a:gd name="T83" fmla="*/ 38 h 73"/>
                  <a:gd name="T84" fmla="*/ 34 w 67"/>
                  <a:gd name="T85" fmla="*/ 38 h 73"/>
                  <a:gd name="T86" fmla="*/ 33 w 67"/>
                  <a:gd name="T87" fmla="*/ 38 h 73"/>
                  <a:gd name="T88" fmla="*/ 33 w 67"/>
                  <a:gd name="T89" fmla="*/ 37 h 73"/>
                  <a:gd name="T90" fmla="*/ 36 w 67"/>
                  <a:gd name="T91" fmla="*/ 32 h 73"/>
                  <a:gd name="T92" fmla="*/ 41 w 67"/>
                  <a:gd name="T93" fmla="*/ 29 h 73"/>
                  <a:gd name="T94" fmla="*/ 50 w 67"/>
                  <a:gd name="T95" fmla="*/ 28 h 73"/>
                  <a:gd name="T96" fmla="*/ 50 w 67"/>
                  <a:gd name="T97" fmla="*/ 28 h 73"/>
                  <a:gd name="T98" fmla="*/ 57 w 67"/>
                  <a:gd name="T99" fmla="*/ 27 h 73"/>
                  <a:gd name="T100" fmla="*/ 60 w 67"/>
                  <a:gd name="T101" fmla="*/ 25 h 73"/>
                  <a:gd name="T102" fmla="*/ 63 w 67"/>
                  <a:gd name="T103" fmla="*/ 24 h 73"/>
                  <a:gd name="T104" fmla="*/ 67 w 67"/>
                  <a:gd name="T105" fmla="*/ 22 h 73"/>
                  <a:gd name="T106" fmla="*/ 67 w 67"/>
                  <a:gd name="T107" fmla="*/ 22 h 73"/>
                  <a:gd name="T108" fmla="*/ 67 w 67"/>
                  <a:gd name="T109" fmla="*/ 22 h 73"/>
                  <a:gd name="T110" fmla="*/ 67 w 67"/>
                  <a:gd name="T111" fmla="*/ 22 h 73"/>
                  <a:gd name="T112" fmla="*/ 63 w 67"/>
                  <a:gd name="T113" fmla="*/ 7 h 73"/>
                  <a:gd name="T114" fmla="*/ 63 w 67"/>
                  <a:gd name="T115" fmla="*/ 7 h 73"/>
                  <a:gd name="T116" fmla="*/ 63 w 67"/>
                  <a:gd name="T117" fmla="*/ 0 h 73"/>
                  <a:gd name="T118" fmla="*/ 63 w 67"/>
                  <a:gd name="T11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7" h="73">
                    <a:moveTo>
                      <a:pt x="63" y="0"/>
                    </a:moveTo>
                    <a:lnTo>
                      <a:pt x="63" y="0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37" y="11"/>
                    </a:lnTo>
                    <a:lnTo>
                      <a:pt x="33" y="14"/>
                    </a:lnTo>
                    <a:lnTo>
                      <a:pt x="26" y="17"/>
                    </a:lnTo>
                    <a:lnTo>
                      <a:pt x="12" y="10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7" y="31"/>
                    </a:lnTo>
                    <a:lnTo>
                      <a:pt x="6" y="39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2" y="54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7" y="72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9" y="73"/>
                    </a:lnTo>
                    <a:lnTo>
                      <a:pt x="23" y="71"/>
                    </a:lnTo>
                    <a:lnTo>
                      <a:pt x="26" y="68"/>
                    </a:lnTo>
                    <a:lnTo>
                      <a:pt x="26" y="63"/>
                    </a:lnTo>
                    <a:lnTo>
                      <a:pt x="26" y="63"/>
                    </a:lnTo>
                    <a:lnTo>
                      <a:pt x="27" y="62"/>
                    </a:lnTo>
                    <a:lnTo>
                      <a:pt x="30" y="61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40" y="59"/>
                    </a:lnTo>
                    <a:lnTo>
                      <a:pt x="41" y="56"/>
                    </a:lnTo>
                    <a:lnTo>
                      <a:pt x="44" y="54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47" y="51"/>
                    </a:lnTo>
                    <a:lnTo>
                      <a:pt x="46" y="49"/>
                    </a:lnTo>
                    <a:lnTo>
                      <a:pt x="43" y="45"/>
                    </a:lnTo>
                    <a:lnTo>
                      <a:pt x="38" y="41"/>
                    </a:lnTo>
                    <a:lnTo>
                      <a:pt x="34" y="38"/>
                    </a:lnTo>
                    <a:lnTo>
                      <a:pt x="34" y="38"/>
                    </a:lnTo>
                    <a:lnTo>
                      <a:pt x="33" y="38"/>
                    </a:lnTo>
                    <a:lnTo>
                      <a:pt x="33" y="37"/>
                    </a:lnTo>
                    <a:lnTo>
                      <a:pt x="36" y="32"/>
                    </a:lnTo>
                    <a:lnTo>
                      <a:pt x="41" y="29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7" y="27"/>
                    </a:lnTo>
                    <a:lnTo>
                      <a:pt x="60" y="25"/>
                    </a:lnTo>
                    <a:lnTo>
                      <a:pt x="63" y="24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3" y="7"/>
                    </a:lnTo>
                    <a:lnTo>
                      <a:pt x="63" y="7"/>
                    </a:lnTo>
                    <a:lnTo>
                      <a:pt x="63" y="0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0" name="Freeform 55"/>
              <p:cNvSpPr/>
              <p:nvPr/>
            </p:nvSpPr>
            <p:spPr bwMode="auto">
              <a:xfrm>
                <a:off x="7650804" y="3366447"/>
                <a:ext cx="314712" cy="133843"/>
              </a:xfrm>
              <a:custGeom>
                <a:avLst/>
                <a:gdLst>
                  <a:gd name="T0" fmla="*/ 156 w 174"/>
                  <a:gd name="T1" fmla="*/ 10 h 74"/>
                  <a:gd name="T2" fmla="*/ 145 w 174"/>
                  <a:gd name="T3" fmla="*/ 9 h 74"/>
                  <a:gd name="T4" fmla="*/ 112 w 174"/>
                  <a:gd name="T5" fmla="*/ 6 h 74"/>
                  <a:gd name="T6" fmla="*/ 99 w 174"/>
                  <a:gd name="T7" fmla="*/ 7 h 74"/>
                  <a:gd name="T8" fmla="*/ 82 w 174"/>
                  <a:gd name="T9" fmla="*/ 0 h 74"/>
                  <a:gd name="T10" fmla="*/ 68 w 174"/>
                  <a:gd name="T11" fmla="*/ 3 h 74"/>
                  <a:gd name="T12" fmla="*/ 67 w 174"/>
                  <a:gd name="T13" fmla="*/ 7 h 74"/>
                  <a:gd name="T14" fmla="*/ 58 w 174"/>
                  <a:gd name="T15" fmla="*/ 12 h 74"/>
                  <a:gd name="T16" fmla="*/ 45 w 174"/>
                  <a:gd name="T17" fmla="*/ 7 h 74"/>
                  <a:gd name="T18" fmla="*/ 31 w 174"/>
                  <a:gd name="T19" fmla="*/ 9 h 74"/>
                  <a:gd name="T20" fmla="*/ 30 w 174"/>
                  <a:gd name="T21" fmla="*/ 14 h 74"/>
                  <a:gd name="T22" fmla="*/ 20 w 174"/>
                  <a:gd name="T23" fmla="*/ 21 h 74"/>
                  <a:gd name="T24" fmla="*/ 16 w 174"/>
                  <a:gd name="T25" fmla="*/ 30 h 74"/>
                  <a:gd name="T26" fmla="*/ 21 w 174"/>
                  <a:gd name="T27" fmla="*/ 36 h 74"/>
                  <a:gd name="T28" fmla="*/ 33 w 174"/>
                  <a:gd name="T29" fmla="*/ 37 h 74"/>
                  <a:gd name="T30" fmla="*/ 35 w 174"/>
                  <a:gd name="T31" fmla="*/ 34 h 74"/>
                  <a:gd name="T32" fmla="*/ 50 w 174"/>
                  <a:gd name="T33" fmla="*/ 40 h 74"/>
                  <a:gd name="T34" fmla="*/ 60 w 174"/>
                  <a:gd name="T35" fmla="*/ 48 h 74"/>
                  <a:gd name="T36" fmla="*/ 51 w 174"/>
                  <a:gd name="T37" fmla="*/ 51 h 74"/>
                  <a:gd name="T38" fmla="*/ 48 w 174"/>
                  <a:gd name="T39" fmla="*/ 54 h 74"/>
                  <a:gd name="T40" fmla="*/ 37 w 174"/>
                  <a:gd name="T41" fmla="*/ 55 h 74"/>
                  <a:gd name="T42" fmla="*/ 30 w 174"/>
                  <a:gd name="T43" fmla="*/ 57 h 74"/>
                  <a:gd name="T44" fmla="*/ 11 w 174"/>
                  <a:gd name="T45" fmla="*/ 58 h 74"/>
                  <a:gd name="T46" fmla="*/ 0 w 174"/>
                  <a:gd name="T47" fmla="*/ 65 h 74"/>
                  <a:gd name="T48" fmla="*/ 0 w 174"/>
                  <a:gd name="T49" fmla="*/ 68 h 74"/>
                  <a:gd name="T50" fmla="*/ 17 w 174"/>
                  <a:gd name="T51" fmla="*/ 68 h 74"/>
                  <a:gd name="T52" fmla="*/ 23 w 174"/>
                  <a:gd name="T53" fmla="*/ 70 h 74"/>
                  <a:gd name="T54" fmla="*/ 31 w 174"/>
                  <a:gd name="T55" fmla="*/ 70 h 74"/>
                  <a:gd name="T56" fmla="*/ 37 w 174"/>
                  <a:gd name="T57" fmla="*/ 71 h 74"/>
                  <a:gd name="T58" fmla="*/ 44 w 174"/>
                  <a:gd name="T59" fmla="*/ 72 h 74"/>
                  <a:gd name="T60" fmla="*/ 50 w 174"/>
                  <a:gd name="T61" fmla="*/ 72 h 74"/>
                  <a:gd name="T62" fmla="*/ 71 w 174"/>
                  <a:gd name="T63" fmla="*/ 72 h 74"/>
                  <a:gd name="T64" fmla="*/ 74 w 174"/>
                  <a:gd name="T65" fmla="*/ 64 h 74"/>
                  <a:gd name="T66" fmla="*/ 75 w 174"/>
                  <a:gd name="T67" fmla="*/ 61 h 74"/>
                  <a:gd name="T68" fmla="*/ 84 w 174"/>
                  <a:gd name="T69" fmla="*/ 58 h 74"/>
                  <a:gd name="T70" fmla="*/ 89 w 174"/>
                  <a:gd name="T71" fmla="*/ 54 h 74"/>
                  <a:gd name="T72" fmla="*/ 96 w 174"/>
                  <a:gd name="T73" fmla="*/ 51 h 74"/>
                  <a:gd name="T74" fmla="*/ 104 w 174"/>
                  <a:gd name="T75" fmla="*/ 54 h 74"/>
                  <a:gd name="T76" fmla="*/ 109 w 174"/>
                  <a:gd name="T77" fmla="*/ 54 h 74"/>
                  <a:gd name="T78" fmla="*/ 119 w 174"/>
                  <a:gd name="T79" fmla="*/ 47 h 74"/>
                  <a:gd name="T80" fmla="*/ 125 w 174"/>
                  <a:gd name="T81" fmla="*/ 43 h 74"/>
                  <a:gd name="T82" fmla="*/ 138 w 174"/>
                  <a:gd name="T83" fmla="*/ 43 h 74"/>
                  <a:gd name="T84" fmla="*/ 146 w 174"/>
                  <a:gd name="T85" fmla="*/ 36 h 74"/>
                  <a:gd name="T86" fmla="*/ 152 w 174"/>
                  <a:gd name="T87" fmla="*/ 33 h 74"/>
                  <a:gd name="T88" fmla="*/ 166 w 174"/>
                  <a:gd name="T89" fmla="*/ 26 h 74"/>
                  <a:gd name="T90" fmla="*/ 173 w 174"/>
                  <a:gd name="T91" fmla="*/ 21 h 74"/>
                  <a:gd name="T92" fmla="*/ 170 w 174"/>
                  <a:gd name="T93" fmla="*/ 17 h 74"/>
                  <a:gd name="T94" fmla="*/ 160 w 174"/>
                  <a:gd name="T95" fmla="*/ 1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4" h="74">
                    <a:moveTo>
                      <a:pt x="160" y="13"/>
                    </a:moveTo>
                    <a:lnTo>
                      <a:pt x="160" y="13"/>
                    </a:lnTo>
                    <a:lnTo>
                      <a:pt x="156" y="10"/>
                    </a:lnTo>
                    <a:lnTo>
                      <a:pt x="153" y="10"/>
                    </a:lnTo>
                    <a:lnTo>
                      <a:pt x="150" y="10"/>
                    </a:lnTo>
                    <a:lnTo>
                      <a:pt x="145" y="9"/>
                    </a:lnTo>
                    <a:lnTo>
                      <a:pt x="145" y="9"/>
                    </a:lnTo>
                    <a:lnTo>
                      <a:pt x="125" y="6"/>
                    </a:lnTo>
                    <a:lnTo>
                      <a:pt x="112" y="6"/>
                    </a:lnTo>
                    <a:lnTo>
                      <a:pt x="104" y="7"/>
                    </a:lnTo>
                    <a:lnTo>
                      <a:pt x="104" y="7"/>
                    </a:lnTo>
                    <a:lnTo>
                      <a:pt x="99" y="7"/>
                    </a:lnTo>
                    <a:lnTo>
                      <a:pt x="92" y="6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79" y="0"/>
                    </a:lnTo>
                    <a:lnTo>
                      <a:pt x="74" y="0"/>
                    </a:lnTo>
                    <a:lnTo>
                      <a:pt x="68" y="3"/>
                    </a:lnTo>
                    <a:lnTo>
                      <a:pt x="67" y="4"/>
                    </a:lnTo>
                    <a:lnTo>
                      <a:pt x="67" y="7"/>
                    </a:lnTo>
                    <a:lnTo>
                      <a:pt x="67" y="7"/>
                    </a:lnTo>
                    <a:lnTo>
                      <a:pt x="65" y="12"/>
                    </a:lnTo>
                    <a:lnTo>
                      <a:pt x="62" y="13"/>
                    </a:lnTo>
                    <a:lnTo>
                      <a:pt x="58" y="12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45" y="7"/>
                    </a:lnTo>
                    <a:lnTo>
                      <a:pt x="38" y="7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27" y="17"/>
                    </a:lnTo>
                    <a:lnTo>
                      <a:pt x="20" y="21"/>
                    </a:lnTo>
                    <a:lnTo>
                      <a:pt x="20" y="21"/>
                    </a:lnTo>
                    <a:lnTo>
                      <a:pt x="18" y="24"/>
                    </a:lnTo>
                    <a:lnTo>
                      <a:pt x="16" y="30"/>
                    </a:lnTo>
                    <a:lnTo>
                      <a:pt x="16" y="30"/>
                    </a:lnTo>
                    <a:lnTo>
                      <a:pt x="18" y="33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4" y="37"/>
                    </a:lnTo>
                    <a:lnTo>
                      <a:pt x="28" y="38"/>
                    </a:lnTo>
                    <a:lnTo>
                      <a:pt x="33" y="37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5" y="34"/>
                    </a:lnTo>
                    <a:lnTo>
                      <a:pt x="37" y="34"/>
                    </a:lnTo>
                    <a:lnTo>
                      <a:pt x="43" y="36"/>
                    </a:lnTo>
                    <a:lnTo>
                      <a:pt x="50" y="40"/>
                    </a:lnTo>
                    <a:lnTo>
                      <a:pt x="57" y="44"/>
                    </a:lnTo>
                    <a:lnTo>
                      <a:pt x="57" y="44"/>
                    </a:lnTo>
                    <a:lnTo>
                      <a:pt x="60" y="48"/>
                    </a:lnTo>
                    <a:lnTo>
                      <a:pt x="57" y="48"/>
                    </a:lnTo>
                    <a:lnTo>
                      <a:pt x="52" y="50"/>
                    </a:lnTo>
                    <a:lnTo>
                      <a:pt x="51" y="51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8" y="54"/>
                    </a:lnTo>
                    <a:lnTo>
                      <a:pt x="45" y="55"/>
                    </a:lnTo>
                    <a:lnTo>
                      <a:pt x="41" y="55"/>
                    </a:lnTo>
                    <a:lnTo>
                      <a:pt x="37" y="55"/>
                    </a:lnTo>
                    <a:lnTo>
                      <a:pt x="34" y="55"/>
                    </a:lnTo>
                    <a:lnTo>
                      <a:pt x="34" y="55"/>
                    </a:lnTo>
                    <a:lnTo>
                      <a:pt x="30" y="57"/>
                    </a:lnTo>
                    <a:lnTo>
                      <a:pt x="23" y="58"/>
                    </a:lnTo>
                    <a:lnTo>
                      <a:pt x="11" y="58"/>
                    </a:lnTo>
                    <a:lnTo>
                      <a:pt x="11" y="58"/>
                    </a:lnTo>
                    <a:lnTo>
                      <a:pt x="7" y="60"/>
                    </a:lnTo>
                    <a:lnTo>
                      <a:pt x="3" y="63"/>
                    </a:lnTo>
                    <a:lnTo>
                      <a:pt x="0" y="65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3" y="70"/>
                    </a:lnTo>
                    <a:lnTo>
                      <a:pt x="9" y="68"/>
                    </a:lnTo>
                    <a:lnTo>
                      <a:pt x="17" y="68"/>
                    </a:lnTo>
                    <a:lnTo>
                      <a:pt x="20" y="68"/>
                    </a:lnTo>
                    <a:lnTo>
                      <a:pt x="23" y="70"/>
                    </a:lnTo>
                    <a:lnTo>
                      <a:pt x="23" y="70"/>
                    </a:lnTo>
                    <a:lnTo>
                      <a:pt x="24" y="71"/>
                    </a:lnTo>
                    <a:lnTo>
                      <a:pt x="27" y="71"/>
                    </a:lnTo>
                    <a:lnTo>
                      <a:pt x="31" y="70"/>
                    </a:lnTo>
                    <a:lnTo>
                      <a:pt x="34" y="70"/>
                    </a:lnTo>
                    <a:lnTo>
                      <a:pt x="35" y="70"/>
                    </a:lnTo>
                    <a:lnTo>
                      <a:pt x="37" y="71"/>
                    </a:lnTo>
                    <a:lnTo>
                      <a:pt x="37" y="71"/>
                    </a:lnTo>
                    <a:lnTo>
                      <a:pt x="40" y="72"/>
                    </a:lnTo>
                    <a:lnTo>
                      <a:pt x="44" y="72"/>
                    </a:lnTo>
                    <a:lnTo>
                      <a:pt x="47" y="72"/>
                    </a:lnTo>
                    <a:lnTo>
                      <a:pt x="50" y="72"/>
                    </a:lnTo>
                    <a:lnTo>
                      <a:pt x="50" y="72"/>
                    </a:lnTo>
                    <a:lnTo>
                      <a:pt x="55" y="74"/>
                    </a:lnTo>
                    <a:lnTo>
                      <a:pt x="61" y="72"/>
                    </a:lnTo>
                    <a:lnTo>
                      <a:pt x="71" y="72"/>
                    </a:lnTo>
                    <a:lnTo>
                      <a:pt x="71" y="72"/>
                    </a:lnTo>
                    <a:lnTo>
                      <a:pt x="72" y="68"/>
                    </a:lnTo>
                    <a:lnTo>
                      <a:pt x="74" y="64"/>
                    </a:lnTo>
                    <a:lnTo>
                      <a:pt x="74" y="64"/>
                    </a:lnTo>
                    <a:lnTo>
                      <a:pt x="74" y="61"/>
                    </a:lnTo>
                    <a:lnTo>
                      <a:pt x="75" y="61"/>
                    </a:lnTo>
                    <a:lnTo>
                      <a:pt x="81" y="60"/>
                    </a:lnTo>
                    <a:lnTo>
                      <a:pt x="81" y="60"/>
                    </a:lnTo>
                    <a:lnTo>
                      <a:pt x="84" y="58"/>
                    </a:lnTo>
                    <a:lnTo>
                      <a:pt x="85" y="57"/>
                    </a:lnTo>
                    <a:lnTo>
                      <a:pt x="88" y="54"/>
                    </a:lnTo>
                    <a:lnTo>
                      <a:pt x="89" y="54"/>
                    </a:lnTo>
                    <a:lnTo>
                      <a:pt x="89" y="54"/>
                    </a:lnTo>
                    <a:lnTo>
                      <a:pt x="94" y="53"/>
                    </a:lnTo>
                    <a:lnTo>
                      <a:pt x="96" y="51"/>
                    </a:lnTo>
                    <a:lnTo>
                      <a:pt x="99" y="51"/>
                    </a:lnTo>
                    <a:lnTo>
                      <a:pt x="99" y="51"/>
                    </a:lnTo>
                    <a:lnTo>
                      <a:pt x="104" y="54"/>
                    </a:lnTo>
                    <a:lnTo>
                      <a:pt x="106" y="55"/>
                    </a:lnTo>
                    <a:lnTo>
                      <a:pt x="109" y="54"/>
                    </a:lnTo>
                    <a:lnTo>
                      <a:pt x="109" y="54"/>
                    </a:lnTo>
                    <a:lnTo>
                      <a:pt x="113" y="53"/>
                    </a:lnTo>
                    <a:lnTo>
                      <a:pt x="115" y="51"/>
                    </a:lnTo>
                    <a:lnTo>
                      <a:pt x="119" y="47"/>
                    </a:lnTo>
                    <a:lnTo>
                      <a:pt x="119" y="47"/>
                    </a:lnTo>
                    <a:lnTo>
                      <a:pt x="122" y="44"/>
                    </a:lnTo>
                    <a:lnTo>
                      <a:pt x="125" y="43"/>
                    </a:lnTo>
                    <a:lnTo>
                      <a:pt x="133" y="43"/>
                    </a:lnTo>
                    <a:lnTo>
                      <a:pt x="133" y="43"/>
                    </a:lnTo>
                    <a:lnTo>
                      <a:pt x="138" y="43"/>
                    </a:lnTo>
                    <a:lnTo>
                      <a:pt x="142" y="41"/>
                    </a:lnTo>
                    <a:lnTo>
                      <a:pt x="145" y="40"/>
                    </a:lnTo>
                    <a:lnTo>
                      <a:pt x="146" y="36"/>
                    </a:lnTo>
                    <a:lnTo>
                      <a:pt x="146" y="36"/>
                    </a:lnTo>
                    <a:lnTo>
                      <a:pt x="148" y="34"/>
                    </a:lnTo>
                    <a:lnTo>
                      <a:pt x="152" y="33"/>
                    </a:lnTo>
                    <a:lnTo>
                      <a:pt x="159" y="29"/>
                    </a:lnTo>
                    <a:lnTo>
                      <a:pt x="159" y="29"/>
                    </a:lnTo>
                    <a:lnTo>
                      <a:pt x="166" y="26"/>
                    </a:lnTo>
                    <a:lnTo>
                      <a:pt x="173" y="21"/>
                    </a:lnTo>
                    <a:lnTo>
                      <a:pt x="173" y="21"/>
                    </a:lnTo>
                    <a:lnTo>
                      <a:pt x="173" y="21"/>
                    </a:lnTo>
                    <a:lnTo>
                      <a:pt x="174" y="19"/>
                    </a:lnTo>
                    <a:lnTo>
                      <a:pt x="174" y="19"/>
                    </a:lnTo>
                    <a:lnTo>
                      <a:pt x="170" y="17"/>
                    </a:lnTo>
                    <a:lnTo>
                      <a:pt x="167" y="17"/>
                    </a:lnTo>
                    <a:lnTo>
                      <a:pt x="165" y="16"/>
                    </a:lnTo>
                    <a:lnTo>
                      <a:pt x="160" y="13"/>
                    </a:lnTo>
                    <a:lnTo>
                      <a:pt x="160" y="1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1" name="Freeform 56"/>
              <p:cNvSpPr/>
              <p:nvPr/>
            </p:nvSpPr>
            <p:spPr bwMode="auto">
              <a:xfrm>
                <a:off x="6784444" y="3348360"/>
                <a:ext cx="193530" cy="86817"/>
              </a:xfrm>
              <a:custGeom>
                <a:avLst/>
                <a:gdLst>
                  <a:gd name="T0" fmla="*/ 42 w 107"/>
                  <a:gd name="T1" fmla="*/ 39 h 48"/>
                  <a:gd name="T2" fmla="*/ 49 w 107"/>
                  <a:gd name="T3" fmla="*/ 40 h 48"/>
                  <a:gd name="T4" fmla="*/ 53 w 107"/>
                  <a:gd name="T5" fmla="*/ 47 h 48"/>
                  <a:gd name="T6" fmla="*/ 55 w 107"/>
                  <a:gd name="T7" fmla="*/ 48 h 48"/>
                  <a:gd name="T8" fmla="*/ 71 w 107"/>
                  <a:gd name="T9" fmla="*/ 46 h 48"/>
                  <a:gd name="T10" fmla="*/ 85 w 107"/>
                  <a:gd name="T11" fmla="*/ 47 h 48"/>
                  <a:gd name="T12" fmla="*/ 85 w 107"/>
                  <a:gd name="T13" fmla="*/ 44 h 48"/>
                  <a:gd name="T14" fmla="*/ 85 w 107"/>
                  <a:gd name="T15" fmla="*/ 43 h 48"/>
                  <a:gd name="T16" fmla="*/ 89 w 107"/>
                  <a:gd name="T17" fmla="*/ 43 h 48"/>
                  <a:gd name="T18" fmla="*/ 95 w 107"/>
                  <a:gd name="T19" fmla="*/ 47 h 48"/>
                  <a:gd name="T20" fmla="*/ 102 w 107"/>
                  <a:gd name="T21" fmla="*/ 48 h 48"/>
                  <a:gd name="T22" fmla="*/ 107 w 107"/>
                  <a:gd name="T23" fmla="*/ 47 h 48"/>
                  <a:gd name="T24" fmla="*/ 107 w 107"/>
                  <a:gd name="T25" fmla="*/ 46 h 48"/>
                  <a:gd name="T26" fmla="*/ 102 w 107"/>
                  <a:gd name="T27" fmla="*/ 40 h 48"/>
                  <a:gd name="T28" fmla="*/ 103 w 107"/>
                  <a:gd name="T29" fmla="*/ 39 h 48"/>
                  <a:gd name="T30" fmla="*/ 106 w 107"/>
                  <a:gd name="T31" fmla="*/ 34 h 48"/>
                  <a:gd name="T32" fmla="*/ 96 w 107"/>
                  <a:gd name="T33" fmla="*/ 30 h 48"/>
                  <a:gd name="T34" fmla="*/ 95 w 107"/>
                  <a:gd name="T35" fmla="*/ 29 h 48"/>
                  <a:gd name="T36" fmla="*/ 93 w 107"/>
                  <a:gd name="T37" fmla="*/ 22 h 48"/>
                  <a:gd name="T38" fmla="*/ 90 w 107"/>
                  <a:gd name="T39" fmla="*/ 20 h 48"/>
                  <a:gd name="T40" fmla="*/ 85 w 107"/>
                  <a:gd name="T41" fmla="*/ 17 h 48"/>
                  <a:gd name="T42" fmla="*/ 78 w 107"/>
                  <a:gd name="T43" fmla="*/ 17 h 48"/>
                  <a:gd name="T44" fmla="*/ 69 w 107"/>
                  <a:gd name="T45" fmla="*/ 20 h 48"/>
                  <a:gd name="T46" fmla="*/ 66 w 107"/>
                  <a:gd name="T47" fmla="*/ 20 h 48"/>
                  <a:gd name="T48" fmla="*/ 62 w 107"/>
                  <a:gd name="T49" fmla="*/ 16 h 48"/>
                  <a:gd name="T50" fmla="*/ 59 w 107"/>
                  <a:gd name="T51" fmla="*/ 14 h 48"/>
                  <a:gd name="T52" fmla="*/ 53 w 107"/>
                  <a:gd name="T53" fmla="*/ 13 h 48"/>
                  <a:gd name="T54" fmla="*/ 49 w 107"/>
                  <a:gd name="T55" fmla="*/ 9 h 48"/>
                  <a:gd name="T56" fmla="*/ 38 w 107"/>
                  <a:gd name="T57" fmla="*/ 7 h 48"/>
                  <a:gd name="T58" fmla="*/ 24 w 107"/>
                  <a:gd name="T59" fmla="*/ 6 h 48"/>
                  <a:gd name="T60" fmla="*/ 15 w 107"/>
                  <a:gd name="T61" fmla="*/ 2 h 48"/>
                  <a:gd name="T62" fmla="*/ 5 w 107"/>
                  <a:gd name="T63" fmla="*/ 0 h 48"/>
                  <a:gd name="T64" fmla="*/ 0 w 107"/>
                  <a:gd name="T65" fmla="*/ 3 h 48"/>
                  <a:gd name="T66" fmla="*/ 7 w 107"/>
                  <a:gd name="T67" fmla="*/ 6 h 48"/>
                  <a:gd name="T68" fmla="*/ 21 w 107"/>
                  <a:gd name="T69" fmla="*/ 12 h 48"/>
                  <a:gd name="T70" fmla="*/ 24 w 107"/>
                  <a:gd name="T71" fmla="*/ 17 h 48"/>
                  <a:gd name="T72" fmla="*/ 27 w 107"/>
                  <a:gd name="T73" fmla="*/ 23 h 48"/>
                  <a:gd name="T74" fmla="*/ 31 w 107"/>
                  <a:gd name="T75" fmla="*/ 29 h 48"/>
                  <a:gd name="T76" fmla="*/ 29 w 107"/>
                  <a:gd name="T77" fmla="*/ 34 h 48"/>
                  <a:gd name="T78" fmla="*/ 27 w 107"/>
                  <a:gd name="T79" fmla="*/ 39 h 48"/>
                  <a:gd name="T80" fmla="*/ 36 w 107"/>
                  <a:gd name="T81" fmla="*/ 40 h 48"/>
                  <a:gd name="T82" fmla="*/ 42 w 107"/>
                  <a:gd name="T83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48">
                    <a:moveTo>
                      <a:pt x="42" y="39"/>
                    </a:moveTo>
                    <a:lnTo>
                      <a:pt x="42" y="39"/>
                    </a:lnTo>
                    <a:lnTo>
                      <a:pt x="46" y="39"/>
                    </a:lnTo>
                    <a:lnTo>
                      <a:pt x="49" y="40"/>
                    </a:lnTo>
                    <a:lnTo>
                      <a:pt x="53" y="47"/>
                    </a:lnTo>
                    <a:lnTo>
                      <a:pt x="53" y="47"/>
                    </a:lnTo>
                    <a:lnTo>
                      <a:pt x="55" y="48"/>
                    </a:lnTo>
                    <a:lnTo>
                      <a:pt x="55" y="48"/>
                    </a:lnTo>
                    <a:lnTo>
                      <a:pt x="71" y="46"/>
                    </a:lnTo>
                    <a:lnTo>
                      <a:pt x="71" y="46"/>
                    </a:lnTo>
                    <a:lnTo>
                      <a:pt x="78" y="46"/>
                    </a:lnTo>
                    <a:lnTo>
                      <a:pt x="85" y="47"/>
                    </a:lnTo>
                    <a:lnTo>
                      <a:pt x="85" y="47"/>
                    </a:lnTo>
                    <a:lnTo>
                      <a:pt x="85" y="44"/>
                    </a:lnTo>
                    <a:lnTo>
                      <a:pt x="85" y="43"/>
                    </a:lnTo>
                    <a:lnTo>
                      <a:pt x="85" y="43"/>
                    </a:lnTo>
                    <a:lnTo>
                      <a:pt x="86" y="43"/>
                    </a:lnTo>
                    <a:lnTo>
                      <a:pt x="89" y="43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7" y="48"/>
                    </a:lnTo>
                    <a:lnTo>
                      <a:pt x="102" y="48"/>
                    </a:lnTo>
                    <a:lnTo>
                      <a:pt x="105" y="48"/>
                    </a:lnTo>
                    <a:lnTo>
                      <a:pt x="107" y="47"/>
                    </a:lnTo>
                    <a:lnTo>
                      <a:pt x="107" y="47"/>
                    </a:lnTo>
                    <a:lnTo>
                      <a:pt x="107" y="46"/>
                    </a:lnTo>
                    <a:lnTo>
                      <a:pt x="106" y="44"/>
                    </a:lnTo>
                    <a:lnTo>
                      <a:pt x="102" y="40"/>
                    </a:lnTo>
                    <a:lnTo>
                      <a:pt x="102" y="40"/>
                    </a:lnTo>
                    <a:lnTo>
                      <a:pt x="103" y="39"/>
                    </a:lnTo>
                    <a:lnTo>
                      <a:pt x="106" y="34"/>
                    </a:lnTo>
                    <a:lnTo>
                      <a:pt x="106" y="34"/>
                    </a:lnTo>
                    <a:lnTo>
                      <a:pt x="100" y="31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5" y="29"/>
                    </a:lnTo>
                    <a:lnTo>
                      <a:pt x="93" y="24"/>
                    </a:lnTo>
                    <a:lnTo>
                      <a:pt x="93" y="22"/>
                    </a:lnTo>
                    <a:lnTo>
                      <a:pt x="90" y="20"/>
                    </a:lnTo>
                    <a:lnTo>
                      <a:pt x="90" y="20"/>
                    </a:lnTo>
                    <a:lnTo>
                      <a:pt x="88" y="19"/>
                    </a:lnTo>
                    <a:lnTo>
                      <a:pt x="85" y="17"/>
                    </a:lnTo>
                    <a:lnTo>
                      <a:pt x="85" y="17"/>
                    </a:lnTo>
                    <a:lnTo>
                      <a:pt x="78" y="17"/>
                    </a:lnTo>
                    <a:lnTo>
                      <a:pt x="72" y="19"/>
                    </a:lnTo>
                    <a:lnTo>
                      <a:pt x="69" y="20"/>
                    </a:lnTo>
                    <a:lnTo>
                      <a:pt x="69" y="20"/>
                    </a:lnTo>
                    <a:lnTo>
                      <a:pt x="66" y="20"/>
                    </a:lnTo>
                    <a:lnTo>
                      <a:pt x="65" y="19"/>
                    </a:lnTo>
                    <a:lnTo>
                      <a:pt x="62" y="16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6" y="14"/>
                    </a:lnTo>
                    <a:lnTo>
                      <a:pt x="53" y="13"/>
                    </a:lnTo>
                    <a:lnTo>
                      <a:pt x="49" y="9"/>
                    </a:lnTo>
                    <a:lnTo>
                      <a:pt x="49" y="9"/>
                    </a:lnTo>
                    <a:lnTo>
                      <a:pt x="45" y="7"/>
                    </a:lnTo>
                    <a:lnTo>
                      <a:pt x="38" y="7"/>
                    </a:lnTo>
                    <a:lnTo>
                      <a:pt x="29" y="7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5" y="2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6"/>
                    </a:lnTo>
                    <a:lnTo>
                      <a:pt x="14" y="9"/>
                    </a:lnTo>
                    <a:lnTo>
                      <a:pt x="21" y="12"/>
                    </a:lnTo>
                    <a:lnTo>
                      <a:pt x="22" y="14"/>
                    </a:lnTo>
                    <a:lnTo>
                      <a:pt x="24" y="17"/>
                    </a:lnTo>
                    <a:lnTo>
                      <a:pt x="24" y="17"/>
                    </a:lnTo>
                    <a:lnTo>
                      <a:pt x="27" y="23"/>
                    </a:lnTo>
                    <a:lnTo>
                      <a:pt x="28" y="26"/>
                    </a:lnTo>
                    <a:lnTo>
                      <a:pt x="31" y="29"/>
                    </a:lnTo>
                    <a:lnTo>
                      <a:pt x="29" y="34"/>
                    </a:lnTo>
                    <a:lnTo>
                      <a:pt x="29" y="34"/>
                    </a:lnTo>
                    <a:lnTo>
                      <a:pt x="28" y="37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36" y="40"/>
                    </a:lnTo>
                    <a:lnTo>
                      <a:pt x="42" y="39"/>
                    </a:lnTo>
                    <a:lnTo>
                      <a:pt x="42" y="3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2" name="Freeform 57"/>
              <p:cNvSpPr>
                <a:spLocks noEditPoints="1"/>
              </p:cNvSpPr>
              <p:nvPr/>
            </p:nvSpPr>
            <p:spPr bwMode="auto">
              <a:xfrm>
                <a:off x="6386534" y="3402621"/>
                <a:ext cx="538989" cy="209807"/>
              </a:xfrm>
              <a:custGeom>
                <a:avLst/>
                <a:gdLst>
                  <a:gd name="T0" fmla="*/ 291 w 298"/>
                  <a:gd name="T1" fmla="*/ 68 h 116"/>
                  <a:gd name="T2" fmla="*/ 288 w 298"/>
                  <a:gd name="T3" fmla="*/ 51 h 116"/>
                  <a:gd name="T4" fmla="*/ 292 w 298"/>
                  <a:gd name="T5" fmla="*/ 44 h 116"/>
                  <a:gd name="T6" fmla="*/ 288 w 298"/>
                  <a:gd name="T7" fmla="*/ 35 h 116"/>
                  <a:gd name="T8" fmla="*/ 278 w 298"/>
                  <a:gd name="T9" fmla="*/ 27 h 116"/>
                  <a:gd name="T10" fmla="*/ 269 w 298"/>
                  <a:gd name="T11" fmla="*/ 10 h 116"/>
                  <a:gd name="T12" fmla="*/ 247 w 298"/>
                  <a:gd name="T13" fmla="*/ 9 h 116"/>
                  <a:gd name="T14" fmla="*/ 217 w 298"/>
                  <a:gd name="T15" fmla="*/ 18 h 116"/>
                  <a:gd name="T16" fmla="*/ 188 w 298"/>
                  <a:gd name="T17" fmla="*/ 20 h 116"/>
                  <a:gd name="T18" fmla="*/ 170 w 298"/>
                  <a:gd name="T19" fmla="*/ 14 h 116"/>
                  <a:gd name="T20" fmla="*/ 156 w 298"/>
                  <a:gd name="T21" fmla="*/ 7 h 116"/>
                  <a:gd name="T22" fmla="*/ 132 w 298"/>
                  <a:gd name="T23" fmla="*/ 1 h 116"/>
                  <a:gd name="T24" fmla="*/ 91 w 298"/>
                  <a:gd name="T25" fmla="*/ 10 h 116"/>
                  <a:gd name="T26" fmla="*/ 64 w 298"/>
                  <a:gd name="T27" fmla="*/ 18 h 116"/>
                  <a:gd name="T28" fmla="*/ 47 w 298"/>
                  <a:gd name="T29" fmla="*/ 23 h 116"/>
                  <a:gd name="T30" fmla="*/ 22 w 298"/>
                  <a:gd name="T31" fmla="*/ 31 h 116"/>
                  <a:gd name="T32" fmla="*/ 1 w 298"/>
                  <a:gd name="T33" fmla="*/ 40 h 116"/>
                  <a:gd name="T34" fmla="*/ 7 w 298"/>
                  <a:gd name="T35" fmla="*/ 45 h 116"/>
                  <a:gd name="T36" fmla="*/ 10 w 298"/>
                  <a:gd name="T37" fmla="*/ 51 h 116"/>
                  <a:gd name="T38" fmla="*/ 10 w 298"/>
                  <a:gd name="T39" fmla="*/ 64 h 116"/>
                  <a:gd name="T40" fmla="*/ 14 w 298"/>
                  <a:gd name="T41" fmla="*/ 74 h 116"/>
                  <a:gd name="T42" fmla="*/ 11 w 298"/>
                  <a:gd name="T43" fmla="*/ 81 h 116"/>
                  <a:gd name="T44" fmla="*/ 20 w 298"/>
                  <a:gd name="T45" fmla="*/ 89 h 116"/>
                  <a:gd name="T46" fmla="*/ 30 w 298"/>
                  <a:gd name="T47" fmla="*/ 95 h 116"/>
                  <a:gd name="T48" fmla="*/ 41 w 298"/>
                  <a:gd name="T49" fmla="*/ 98 h 116"/>
                  <a:gd name="T50" fmla="*/ 52 w 298"/>
                  <a:gd name="T51" fmla="*/ 111 h 116"/>
                  <a:gd name="T52" fmla="*/ 69 w 298"/>
                  <a:gd name="T53" fmla="*/ 104 h 116"/>
                  <a:gd name="T54" fmla="*/ 82 w 298"/>
                  <a:gd name="T55" fmla="*/ 98 h 116"/>
                  <a:gd name="T56" fmla="*/ 108 w 298"/>
                  <a:gd name="T57" fmla="*/ 111 h 116"/>
                  <a:gd name="T58" fmla="*/ 129 w 298"/>
                  <a:gd name="T59" fmla="*/ 104 h 116"/>
                  <a:gd name="T60" fmla="*/ 144 w 298"/>
                  <a:gd name="T61" fmla="*/ 102 h 116"/>
                  <a:gd name="T62" fmla="*/ 160 w 298"/>
                  <a:gd name="T63" fmla="*/ 98 h 116"/>
                  <a:gd name="T64" fmla="*/ 156 w 298"/>
                  <a:gd name="T65" fmla="*/ 108 h 116"/>
                  <a:gd name="T66" fmla="*/ 156 w 298"/>
                  <a:gd name="T67" fmla="*/ 116 h 116"/>
                  <a:gd name="T68" fmla="*/ 166 w 298"/>
                  <a:gd name="T69" fmla="*/ 105 h 116"/>
                  <a:gd name="T70" fmla="*/ 171 w 298"/>
                  <a:gd name="T71" fmla="*/ 102 h 116"/>
                  <a:gd name="T72" fmla="*/ 186 w 298"/>
                  <a:gd name="T73" fmla="*/ 102 h 116"/>
                  <a:gd name="T74" fmla="*/ 198 w 298"/>
                  <a:gd name="T75" fmla="*/ 101 h 116"/>
                  <a:gd name="T76" fmla="*/ 225 w 298"/>
                  <a:gd name="T77" fmla="*/ 96 h 116"/>
                  <a:gd name="T78" fmla="*/ 248 w 298"/>
                  <a:gd name="T79" fmla="*/ 94 h 116"/>
                  <a:gd name="T80" fmla="*/ 264 w 298"/>
                  <a:gd name="T81" fmla="*/ 89 h 116"/>
                  <a:gd name="T82" fmla="*/ 278 w 298"/>
                  <a:gd name="T83" fmla="*/ 91 h 116"/>
                  <a:gd name="T84" fmla="*/ 291 w 298"/>
                  <a:gd name="T85" fmla="*/ 95 h 116"/>
                  <a:gd name="T86" fmla="*/ 298 w 298"/>
                  <a:gd name="T87" fmla="*/ 91 h 116"/>
                  <a:gd name="T88" fmla="*/ 24 w 298"/>
                  <a:gd name="T89" fmla="*/ 20 h 116"/>
                  <a:gd name="T90" fmla="*/ 45 w 298"/>
                  <a:gd name="T91" fmla="*/ 18 h 116"/>
                  <a:gd name="T92" fmla="*/ 34 w 298"/>
                  <a:gd name="T93" fmla="*/ 9 h 116"/>
                  <a:gd name="T94" fmla="*/ 27 w 298"/>
                  <a:gd name="T95" fmla="*/ 1 h 116"/>
                  <a:gd name="T96" fmla="*/ 7 w 298"/>
                  <a:gd name="T97" fmla="*/ 1 h 116"/>
                  <a:gd name="T98" fmla="*/ 8 w 298"/>
                  <a:gd name="T99" fmla="*/ 11 h 116"/>
                  <a:gd name="T100" fmla="*/ 4 w 298"/>
                  <a:gd name="T101" fmla="*/ 18 h 116"/>
                  <a:gd name="T102" fmla="*/ 8 w 298"/>
                  <a:gd name="T103" fmla="*/ 30 h 116"/>
                  <a:gd name="T104" fmla="*/ 24 w 298"/>
                  <a:gd name="T105" fmla="*/ 2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98" h="116">
                    <a:moveTo>
                      <a:pt x="291" y="81"/>
                    </a:moveTo>
                    <a:lnTo>
                      <a:pt x="291" y="81"/>
                    </a:lnTo>
                    <a:lnTo>
                      <a:pt x="289" y="78"/>
                    </a:lnTo>
                    <a:lnTo>
                      <a:pt x="289" y="74"/>
                    </a:lnTo>
                    <a:lnTo>
                      <a:pt x="291" y="68"/>
                    </a:lnTo>
                    <a:lnTo>
                      <a:pt x="291" y="64"/>
                    </a:lnTo>
                    <a:lnTo>
                      <a:pt x="291" y="64"/>
                    </a:lnTo>
                    <a:lnTo>
                      <a:pt x="288" y="57"/>
                    </a:lnTo>
                    <a:lnTo>
                      <a:pt x="288" y="52"/>
                    </a:lnTo>
                    <a:lnTo>
                      <a:pt x="288" y="51"/>
                    </a:lnTo>
                    <a:lnTo>
                      <a:pt x="289" y="51"/>
                    </a:lnTo>
                    <a:lnTo>
                      <a:pt x="289" y="51"/>
                    </a:lnTo>
                    <a:lnTo>
                      <a:pt x="291" y="50"/>
                    </a:lnTo>
                    <a:lnTo>
                      <a:pt x="291" y="47"/>
                    </a:lnTo>
                    <a:lnTo>
                      <a:pt x="292" y="44"/>
                    </a:lnTo>
                    <a:lnTo>
                      <a:pt x="293" y="43"/>
                    </a:lnTo>
                    <a:lnTo>
                      <a:pt x="293" y="43"/>
                    </a:lnTo>
                    <a:lnTo>
                      <a:pt x="291" y="37"/>
                    </a:lnTo>
                    <a:lnTo>
                      <a:pt x="291" y="37"/>
                    </a:lnTo>
                    <a:lnTo>
                      <a:pt x="288" y="35"/>
                    </a:lnTo>
                    <a:lnTo>
                      <a:pt x="285" y="35"/>
                    </a:lnTo>
                    <a:lnTo>
                      <a:pt x="281" y="35"/>
                    </a:lnTo>
                    <a:lnTo>
                      <a:pt x="278" y="31"/>
                    </a:lnTo>
                    <a:lnTo>
                      <a:pt x="278" y="31"/>
                    </a:lnTo>
                    <a:lnTo>
                      <a:pt x="278" y="27"/>
                    </a:lnTo>
                    <a:lnTo>
                      <a:pt x="276" y="24"/>
                    </a:lnTo>
                    <a:lnTo>
                      <a:pt x="276" y="21"/>
                    </a:lnTo>
                    <a:lnTo>
                      <a:pt x="273" y="17"/>
                    </a:lnTo>
                    <a:lnTo>
                      <a:pt x="273" y="17"/>
                    </a:lnTo>
                    <a:lnTo>
                      <a:pt x="269" y="10"/>
                    </a:lnTo>
                    <a:lnTo>
                      <a:pt x="266" y="9"/>
                    </a:lnTo>
                    <a:lnTo>
                      <a:pt x="262" y="9"/>
                    </a:lnTo>
                    <a:lnTo>
                      <a:pt x="262" y="9"/>
                    </a:lnTo>
                    <a:lnTo>
                      <a:pt x="256" y="10"/>
                    </a:lnTo>
                    <a:lnTo>
                      <a:pt x="247" y="9"/>
                    </a:lnTo>
                    <a:lnTo>
                      <a:pt x="247" y="9"/>
                    </a:lnTo>
                    <a:lnTo>
                      <a:pt x="239" y="14"/>
                    </a:lnTo>
                    <a:lnTo>
                      <a:pt x="231" y="17"/>
                    </a:lnTo>
                    <a:lnTo>
                      <a:pt x="222" y="20"/>
                    </a:lnTo>
                    <a:lnTo>
                      <a:pt x="217" y="18"/>
                    </a:lnTo>
                    <a:lnTo>
                      <a:pt x="217" y="18"/>
                    </a:lnTo>
                    <a:lnTo>
                      <a:pt x="211" y="18"/>
                    </a:lnTo>
                    <a:lnTo>
                      <a:pt x="204" y="18"/>
                    </a:lnTo>
                    <a:lnTo>
                      <a:pt x="188" y="20"/>
                    </a:lnTo>
                    <a:lnTo>
                      <a:pt x="188" y="20"/>
                    </a:lnTo>
                    <a:lnTo>
                      <a:pt x="183" y="18"/>
                    </a:lnTo>
                    <a:lnTo>
                      <a:pt x="178" y="17"/>
                    </a:lnTo>
                    <a:lnTo>
                      <a:pt x="174" y="14"/>
                    </a:lnTo>
                    <a:lnTo>
                      <a:pt x="170" y="14"/>
                    </a:lnTo>
                    <a:lnTo>
                      <a:pt x="170" y="14"/>
                    </a:lnTo>
                    <a:lnTo>
                      <a:pt x="166" y="13"/>
                    </a:lnTo>
                    <a:lnTo>
                      <a:pt x="163" y="10"/>
                    </a:lnTo>
                    <a:lnTo>
                      <a:pt x="160" y="9"/>
                    </a:lnTo>
                    <a:lnTo>
                      <a:pt x="156" y="7"/>
                    </a:lnTo>
                    <a:lnTo>
                      <a:pt x="156" y="7"/>
                    </a:lnTo>
                    <a:lnTo>
                      <a:pt x="152" y="7"/>
                    </a:lnTo>
                    <a:lnTo>
                      <a:pt x="149" y="6"/>
                    </a:lnTo>
                    <a:lnTo>
                      <a:pt x="144" y="3"/>
                    </a:lnTo>
                    <a:lnTo>
                      <a:pt x="132" y="1"/>
                    </a:lnTo>
                    <a:lnTo>
                      <a:pt x="132" y="1"/>
                    </a:lnTo>
                    <a:lnTo>
                      <a:pt x="123" y="0"/>
                    </a:lnTo>
                    <a:lnTo>
                      <a:pt x="116" y="1"/>
                    </a:lnTo>
                    <a:lnTo>
                      <a:pt x="109" y="3"/>
                    </a:lnTo>
                    <a:lnTo>
                      <a:pt x="102" y="4"/>
                    </a:lnTo>
                    <a:lnTo>
                      <a:pt x="91" y="10"/>
                    </a:lnTo>
                    <a:lnTo>
                      <a:pt x="83" y="16"/>
                    </a:lnTo>
                    <a:lnTo>
                      <a:pt x="83" y="16"/>
                    </a:lnTo>
                    <a:lnTo>
                      <a:pt x="79" y="17"/>
                    </a:lnTo>
                    <a:lnTo>
                      <a:pt x="75" y="18"/>
                    </a:lnTo>
                    <a:lnTo>
                      <a:pt x="64" y="18"/>
                    </a:lnTo>
                    <a:lnTo>
                      <a:pt x="54" y="17"/>
                    </a:lnTo>
                    <a:lnTo>
                      <a:pt x="48" y="17"/>
                    </a:lnTo>
                    <a:lnTo>
                      <a:pt x="48" y="17"/>
                    </a:lnTo>
                    <a:lnTo>
                      <a:pt x="47" y="20"/>
                    </a:lnTo>
                    <a:lnTo>
                      <a:pt x="47" y="23"/>
                    </a:lnTo>
                    <a:lnTo>
                      <a:pt x="45" y="27"/>
                    </a:lnTo>
                    <a:lnTo>
                      <a:pt x="39" y="30"/>
                    </a:lnTo>
                    <a:lnTo>
                      <a:pt x="39" y="30"/>
                    </a:lnTo>
                    <a:lnTo>
                      <a:pt x="32" y="31"/>
                    </a:lnTo>
                    <a:lnTo>
                      <a:pt x="22" y="31"/>
                    </a:lnTo>
                    <a:lnTo>
                      <a:pt x="14" y="31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3" y="35"/>
                    </a:lnTo>
                    <a:lnTo>
                      <a:pt x="1" y="40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4"/>
                    </a:lnTo>
                    <a:lnTo>
                      <a:pt x="3" y="44"/>
                    </a:lnTo>
                    <a:lnTo>
                      <a:pt x="7" y="45"/>
                    </a:lnTo>
                    <a:lnTo>
                      <a:pt x="10" y="45"/>
                    </a:lnTo>
                    <a:lnTo>
                      <a:pt x="10" y="47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10" y="51"/>
                    </a:lnTo>
                    <a:lnTo>
                      <a:pt x="11" y="55"/>
                    </a:lnTo>
                    <a:lnTo>
                      <a:pt x="13" y="58"/>
                    </a:lnTo>
                    <a:lnTo>
                      <a:pt x="11" y="61"/>
                    </a:lnTo>
                    <a:lnTo>
                      <a:pt x="11" y="61"/>
                    </a:lnTo>
                    <a:lnTo>
                      <a:pt x="10" y="64"/>
                    </a:lnTo>
                    <a:lnTo>
                      <a:pt x="10" y="67"/>
                    </a:lnTo>
                    <a:lnTo>
                      <a:pt x="10" y="70"/>
                    </a:lnTo>
                    <a:lnTo>
                      <a:pt x="11" y="72"/>
                    </a:lnTo>
                    <a:lnTo>
                      <a:pt x="11" y="72"/>
                    </a:lnTo>
                    <a:lnTo>
                      <a:pt x="14" y="74"/>
                    </a:lnTo>
                    <a:lnTo>
                      <a:pt x="15" y="77"/>
                    </a:lnTo>
                    <a:lnTo>
                      <a:pt x="14" y="79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1" y="81"/>
                    </a:lnTo>
                    <a:lnTo>
                      <a:pt x="11" y="82"/>
                    </a:lnTo>
                    <a:lnTo>
                      <a:pt x="14" y="84"/>
                    </a:lnTo>
                    <a:lnTo>
                      <a:pt x="18" y="87"/>
                    </a:lnTo>
                    <a:lnTo>
                      <a:pt x="20" y="89"/>
                    </a:lnTo>
                    <a:lnTo>
                      <a:pt x="20" y="89"/>
                    </a:lnTo>
                    <a:lnTo>
                      <a:pt x="21" y="91"/>
                    </a:lnTo>
                    <a:lnTo>
                      <a:pt x="25" y="92"/>
                    </a:lnTo>
                    <a:lnTo>
                      <a:pt x="28" y="94"/>
                    </a:lnTo>
                    <a:lnTo>
                      <a:pt x="30" y="95"/>
                    </a:lnTo>
                    <a:lnTo>
                      <a:pt x="30" y="95"/>
                    </a:lnTo>
                    <a:lnTo>
                      <a:pt x="31" y="96"/>
                    </a:lnTo>
                    <a:lnTo>
                      <a:pt x="32" y="98"/>
                    </a:lnTo>
                    <a:lnTo>
                      <a:pt x="38" y="98"/>
                    </a:lnTo>
                    <a:lnTo>
                      <a:pt x="38" y="98"/>
                    </a:lnTo>
                    <a:lnTo>
                      <a:pt x="41" y="98"/>
                    </a:lnTo>
                    <a:lnTo>
                      <a:pt x="44" y="101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49" y="109"/>
                    </a:lnTo>
                    <a:lnTo>
                      <a:pt x="52" y="111"/>
                    </a:lnTo>
                    <a:lnTo>
                      <a:pt x="59" y="109"/>
                    </a:lnTo>
                    <a:lnTo>
                      <a:pt x="66" y="108"/>
                    </a:lnTo>
                    <a:lnTo>
                      <a:pt x="68" y="106"/>
                    </a:lnTo>
                    <a:lnTo>
                      <a:pt x="69" y="104"/>
                    </a:lnTo>
                    <a:lnTo>
                      <a:pt x="69" y="104"/>
                    </a:lnTo>
                    <a:lnTo>
                      <a:pt x="69" y="101"/>
                    </a:lnTo>
                    <a:lnTo>
                      <a:pt x="72" y="99"/>
                    </a:lnTo>
                    <a:lnTo>
                      <a:pt x="76" y="98"/>
                    </a:lnTo>
                    <a:lnTo>
                      <a:pt x="82" y="98"/>
                    </a:lnTo>
                    <a:lnTo>
                      <a:pt x="82" y="98"/>
                    </a:lnTo>
                    <a:lnTo>
                      <a:pt x="88" y="101"/>
                    </a:lnTo>
                    <a:lnTo>
                      <a:pt x="95" y="105"/>
                    </a:lnTo>
                    <a:lnTo>
                      <a:pt x="103" y="111"/>
                    </a:lnTo>
                    <a:lnTo>
                      <a:pt x="103" y="111"/>
                    </a:lnTo>
                    <a:lnTo>
                      <a:pt x="108" y="111"/>
                    </a:lnTo>
                    <a:lnTo>
                      <a:pt x="112" y="111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25" y="106"/>
                    </a:lnTo>
                    <a:lnTo>
                      <a:pt x="129" y="104"/>
                    </a:lnTo>
                    <a:lnTo>
                      <a:pt x="134" y="99"/>
                    </a:lnTo>
                    <a:lnTo>
                      <a:pt x="134" y="99"/>
                    </a:lnTo>
                    <a:lnTo>
                      <a:pt x="137" y="99"/>
                    </a:lnTo>
                    <a:lnTo>
                      <a:pt x="140" y="101"/>
                    </a:lnTo>
                    <a:lnTo>
                      <a:pt x="144" y="102"/>
                    </a:lnTo>
                    <a:lnTo>
                      <a:pt x="147" y="102"/>
                    </a:lnTo>
                    <a:lnTo>
                      <a:pt x="147" y="102"/>
                    </a:lnTo>
                    <a:lnTo>
                      <a:pt x="154" y="98"/>
                    </a:lnTo>
                    <a:lnTo>
                      <a:pt x="157" y="98"/>
                    </a:lnTo>
                    <a:lnTo>
                      <a:pt x="160" y="98"/>
                    </a:lnTo>
                    <a:lnTo>
                      <a:pt x="160" y="98"/>
                    </a:lnTo>
                    <a:lnTo>
                      <a:pt x="160" y="99"/>
                    </a:lnTo>
                    <a:lnTo>
                      <a:pt x="160" y="101"/>
                    </a:lnTo>
                    <a:lnTo>
                      <a:pt x="157" y="104"/>
                    </a:lnTo>
                    <a:lnTo>
                      <a:pt x="156" y="108"/>
                    </a:lnTo>
                    <a:lnTo>
                      <a:pt x="154" y="109"/>
                    </a:lnTo>
                    <a:lnTo>
                      <a:pt x="156" y="111"/>
                    </a:lnTo>
                    <a:lnTo>
                      <a:pt x="156" y="111"/>
                    </a:lnTo>
                    <a:lnTo>
                      <a:pt x="156" y="113"/>
                    </a:lnTo>
                    <a:lnTo>
                      <a:pt x="156" y="116"/>
                    </a:lnTo>
                    <a:lnTo>
                      <a:pt x="156" y="116"/>
                    </a:lnTo>
                    <a:lnTo>
                      <a:pt x="161" y="115"/>
                    </a:lnTo>
                    <a:lnTo>
                      <a:pt x="164" y="112"/>
                    </a:lnTo>
                    <a:lnTo>
                      <a:pt x="164" y="108"/>
                    </a:lnTo>
                    <a:lnTo>
                      <a:pt x="166" y="105"/>
                    </a:lnTo>
                    <a:lnTo>
                      <a:pt x="166" y="105"/>
                    </a:lnTo>
                    <a:lnTo>
                      <a:pt x="167" y="102"/>
                    </a:lnTo>
                    <a:lnTo>
                      <a:pt x="169" y="101"/>
                    </a:lnTo>
                    <a:lnTo>
                      <a:pt x="171" y="102"/>
                    </a:lnTo>
                    <a:lnTo>
                      <a:pt x="171" y="102"/>
                    </a:lnTo>
                    <a:lnTo>
                      <a:pt x="174" y="104"/>
                    </a:lnTo>
                    <a:lnTo>
                      <a:pt x="177" y="104"/>
                    </a:lnTo>
                    <a:lnTo>
                      <a:pt x="181" y="104"/>
                    </a:lnTo>
                    <a:lnTo>
                      <a:pt x="186" y="102"/>
                    </a:lnTo>
                    <a:lnTo>
                      <a:pt x="186" y="102"/>
                    </a:lnTo>
                    <a:lnTo>
                      <a:pt x="193" y="98"/>
                    </a:lnTo>
                    <a:lnTo>
                      <a:pt x="194" y="98"/>
                    </a:lnTo>
                    <a:lnTo>
                      <a:pt x="195" y="99"/>
                    </a:lnTo>
                    <a:lnTo>
                      <a:pt x="195" y="99"/>
                    </a:lnTo>
                    <a:lnTo>
                      <a:pt x="198" y="101"/>
                    </a:lnTo>
                    <a:lnTo>
                      <a:pt x="203" y="101"/>
                    </a:lnTo>
                    <a:lnTo>
                      <a:pt x="214" y="101"/>
                    </a:lnTo>
                    <a:lnTo>
                      <a:pt x="214" y="101"/>
                    </a:lnTo>
                    <a:lnTo>
                      <a:pt x="221" y="99"/>
                    </a:lnTo>
                    <a:lnTo>
                      <a:pt x="225" y="96"/>
                    </a:lnTo>
                    <a:lnTo>
                      <a:pt x="230" y="95"/>
                    </a:lnTo>
                    <a:lnTo>
                      <a:pt x="235" y="94"/>
                    </a:lnTo>
                    <a:lnTo>
                      <a:pt x="235" y="94"/>
                    </a:lnTo>
                    <a:lnTo>
                      <a:pt x="242" y="94"/>
                    </a:lnTo>
                    <a:lnTo>
                      <a:pt x="248" y="94"/>
                    </a:lnTo>
                    <a:lnTo>
                      <a:pt x="254" y="92"/>
                    </a:lnTo>
                    <a:lnTo>
                      <a:pt x="259" y="94"/>
                    </a:lnTo>
                    <a:lnTo>
                      <a:pt x="259" y="94"/>
                    </a:lnTo>
                    <a:lnTo>
                      <a:pt x="262" y="91"/>
                    </a:lnTo>
                    <a:lnTo>
                      <a:pt x="264" y="89"/>
                    </a:lnTo>
                    <a:lnTo>
                      <a:pt x="266" y="88"/>
                    </a:lnTo>
                    <a:lnTo>
                      <a:pt x="266" y="88"/>
                    </a:lnTo>
                    <a:lnTo>
                      <a:pt x="272" y="88"/>
                    </a:lnTo>
                    <a:lnTo>
                      <a:pt x="275" y="89"/>
                    </a:lnTo>
                    <a:lnTo>
                      <a:pt x="278" y="91"/>
                    </a:lnTo>
                    <a:lnTo>
                      <a:pt x="281" y="91"/>
                    </a:lnTo>
                    <a:lnTo>
                      <a:pt x="281" y="91"/>
                    </a:lnTo>
                    <a:lnTo>
                      <a:pt x="282" y="91"/>
                    </a:lnTo>
                    <a:lnTo>
                      <a:pt x="285" y="92"/>
                    </a:lnTo>
                    <a:lnTo>
                      <a:pt x="291" y="95"/>
                    </a:lnTo>
                    <a:lnTo>
                      <a:pt x="295" y="96"/>
                    </a:lnTo>
                    <a:lnTo>
                      <a:pt x="296" y="95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1"/>
                    </a:lnTo>
                    <a:lnTo>
                      <a:pt x="295" y="87"/>
                    </a:lnTo>
                    <a:lnTo>
                      <a:pt x="292" y="82"/>
                    </a:lnTo>
                    <a:lnTo>
                      <a:pt x="291" y="81"/>
                    </a:lnTo>
                    <a:lnTo>
                      <a:pt x="291" y="81"/>
                    </a:lnTo>
                    <a:close/>
                    <a:moveTo>
                      <a:pt x="24" y="20"/>
                    </a:moveTo>
                    <a:lnTo>
                      <a:pt x="24" y="20"/>
                    </a:lnTo>
                    <a:lnTo>
                      <a:pt x="30" y="18"/>
                    </a:lnTo>
                    <a:lnTo>
                      <a:pt x="35" y="18"/>
                    </a:lnTo>
                    <a:lnTo>
                      <a:pt x="41" y="18"/>
                    </a:lnTo>
                    <a:lnTo>
                      <a:pt x="45" y="18"/>
                    </a:lnTo>
                    <a:lnTo>
                      <a:pt x="45" y="18"/>
                    </a:lnTo>
                    <a:lnTo>
                      <a:pt x="47" y="17"/>
                    </a:lnTo>
                    <a:lnTo>
                      <a:pt x="45" y="16"/>
                    </a:lnTo>
                    <a:lnTo>
                      <a:pt x="42" y="13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31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7" y="1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5" y="3"/>
                    </a:lnTo>
                    <a:lnTo>
                      <a:pt x="7" y="6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7" y="14"/>
                    </a:lnTo>
                    <a:lnTo>
                      <a:pt x="5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3" y="2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" y="28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4" y="28"/>
                    </a:lnTo>
                    <a:lnTo>
                      <a:pt x="17" y="26"/>
                    </a:lnTo>
                    <a:lnTo>
                      <a:pt x="20" y="23"/>
                    </a:lnTo>
                    <a:lnTo>
                      <a:pt x="24" y="20"/>
                    </a:lnTo>
                    <a:lnTo>
                      <a:pt x="24" y="2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3" name="Freeform 58"/>
              <p:cNvSpPr/>
              <p:nvPr/>
            </p:nvSpPr>
            <p:spPr bwMode="auto">
              <a:xfrm>
                <a:off x="7900403" y="3616045"/>
                <a:ext cx="65112" cy="63304"/>
              </a:xfrm>
              <a:custGeom>
                <a:avLst/>
                <a:gdLst>
                  <a:gd name="T0" fmla="*/ 18 w 36"/>
                  <a:gd name="T1" fmla="*/ 0 h 35"/>
                  <a:gd name="T2" fmla="*/ 18 w 36"/>
                  <a:gd name="T3" fmla="*/ 0 h 35"/>
                  <a:gd name="T4" fmla="*/ 12 w 36"/>
                  <a:gd name="T5" fmla="*/ 1 h 35"/>
                  <a:gd name="T6" fmla="*/ 7 w 36"/>
                  <a:gd name="T7" fmla="*/ 4 h 35"/>
                  <a:gd name="T8" fmla="*/ 2 w 36"/>
                  <a:gd name="T9" fmla="*/ 7 h 35"/>
                  <a:gd name="T10" fmla="*/ 0 w 36"/>
                  <a:gd name="T11" fmla="*/ 11 h 35"/>
                  <a:gd name="T12" fmla="*/ 0 w 36"/>
                  <a:gd name="T13" fmla="*/ 11 h 35"/>
                  <a:gd name="T14" fmla="*/ 2 w 36"/>
                  <a:gd name="T15" fmla="*/ 15 h 35"/>
                  <a:gd name="T16" fmla="*/ 2 w 36"/>
                  <a:gd name="T17" fmla="*/ 15 h 35"/>
                  <a:gd name="T18" fmla="*/ 4 w 36"/>
                  <a:gd name="T19" fmla="*/ 18 h 35"/>
                  <a:gd name="T20" fmla="*/ 5 w 36"/>
                  <a:gd name="T21" fmla="*/ 21 h 35"/>
                  <a:gd name="T22" fmla="*/ 12 w 36"/>
                  <a:gd name="T23" fmla="*/ 27 h 35"/>
                  <a:gd name="T24" fmla="*/ 12 w 36"/>
                  <a:gd name="T25" fmla="*/ 27 h 35"/>
                  <a:gd name="T26" fmla="*/ 14 w 36"/>
                  <a:gd name="T27" fmla="*/ 28 h 35"/>
                  <a:gd name="T28" fmla="*/ 14 w 36"/>
                  <a:gd name="T29" fmla="*/ 29 h 35"/>
                  <a:gd name="T30" fmla="*/ 14 w 36"/>
                  <a:gd name="T31" fmla="*/ 35 h 35"/>
                  <a:gd name="T32" fmla="*/ 14 w 36"/>
                  <a:gd name="T33" fmla="*/ 35 h 35"/>
                  <a:gd name="T34" fmla="*/ 21 w 36"/>
                  <a:gd name="T35" fmla="*/ 35 h 35"/>
                  <a:gd name="T36" fmla="*/ 21 w 36"/>
                  <a:gd name="T37" fmla="*/ 35 h 35"/>
                  <a:gd name="T38" fmla="*/ 25 w 36"/>
                  <a:gd name="T39" fmla="*/ 32 h 35"/>
                  <a:gd name="T40" fmla="*/ 29 w 36"/>
                  <a:gd name="T41" fmla="*/ 27 h 35"/>
                  <a:gd name="T42" fmla="*/ 36 w 36"/>
                  <a:gd name="T43" fmla="*/ 15 h 35"/>
                  <a:gd name="T44" fmla="*/ 36 w 36"/>
                  <a:gd name="T45" fmla="*/ 15 h 35"/>
                  <a:gd name="T46" fmla="*/ 36 w 36"/>
                  <a:gd name="T47" fmla="*/ 14 h 35"/>
                  <a:gd name="T48" fmla="*/ 35 w 36"/>
                  <a:gd name="T49" fmla="*/ 11 h 35"/>
                  <a:gd name="T50" fmla="*/ 29 w 36"/>
                  <a:gd name="T51" fmla="*/ 7 h 35"/>
                  <a:gd name="T52" fmla="*/ 24 w 36"/>
                  <a:gd name="T53" fmla="*/ 3 h 35"/>
                  <a:gd name="T54" fmla="*/ 18 w 36"/>
                  <a:gd name="T55" fmla="*/ 0 h 35"/>
                  <a:gd name="T56" fmla="*/ 18 w 36"/>
                  <a:gd name="T57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" h="35">
                    <a:moveTo>
                      <a:pt x="18" y="0"/>
                    </a:moveTo>
                    <a:lnTo>
                      <a:pt x="18" y="0"/>
                    </a:lnTo>
                    <a:lnTo>
                      <a:pt x="12" y="1"/>
                    </a:lnTo>
                    <a:lnTo>
                      <a:pt x="7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4" y="18"/>
                    </a:lnTo>
                    <a:lnTo>
                      <a:pt x="5" y="21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4" y="28"/>
                    </a:lnTo>
                    <a:lnTo>
                      <a:pt x="14" y="29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6" y="15"/>
                    </a:lnTo>
                    <a:lnTo>
                      <a:pt x="36" y="15"/>
                    </a:lnTo>
                    <a:lnTo>
                      <a:pt x="36" y="14"/>
                    </a:lnTo>
                    <a:lnTo>
                      <a:pt x="35" y="11"/>
                    </a:lnTo>
                    <a:lnTo>
                      <a:pt x="29" y="7"/>
                    </a:lnTo>
                    <a:lnTo>
                      <a:pt x="24" y="3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4" name="Freeform 59"/>
              <p:cNvSpPr/>
              <p:nvPr/>
            </p:nvSpPr>
            <p:spPr bwMode="auto">
              <a:xfrm>
                <a:off x="9206275" y="3373682"/>
                <a:ext cx="198956" cy="186296"/>
              </a:xfrm>
              <a:custGeom>
                <a:avLst/>
                <a:gdLst>
                  <a:gd name="T0" fmla="*/ 104 w 110"/>
                  <a:gd name="T1" fmla="*/ 6 h 103"/>
                  <a:gd name="T2" fmla="*/ 97 w 110"/>
                  <a:gd name="T3" fmla="*/ 5 h 103"/>
                  <a:gd name="T4" fmla="*/ 92 w 110"/>
                  <a:gd name="T5" fmla="*/ 0 h 103"/>
                  <a:gd name="T6" fmla="*/ 90 w 110"/>
                  <a:gd name="T7" fmla="*/ 2 h 103"/>
                  <a:gd name="T8" fmla="*/ 87 w 110"/>
                  <a:gd name="T9" fmla="*/ 8 h 103"/>
                  <a:gd name="T10" fmla="*/ 85 w 110"/>
                  <a:gd name="T11" fmla="*/ 13 h 103"/>
                  <a:gd name="T12" fmla="*/ 82 w 110"/>
                  <a:gd name="T13" fmla="*/ 13 h 103"/>
                  <a:gd name="T14" fmla="*/ 78 w 110"/>
                  <a:gd name="T15" fmla="*/ 17 h 103"/>
                  <a:gd name="T16" fmla="*/ 70 w 110"/>
                  <a:gd name="T17" fmla="*/ 22 h 103"/>
                  <a:gd name="T18" fmla="*/ 65 w 110"/>
                  <a:gd name="T19" fmla="*/ 23 h 103"/>
                  <a:gd name="T20" fmla="*/ 65 w 110"/>
                  <a:gd name="T21" fmla="*/ 27 h 103"/>
                  <a:gd name="T22" fmla="*/ 66 w 110"/>
                  <a:gd name="T23" fmla="*/ 30 h 103"/>
                  <a:gd name="T24" fmla="*/ 55 w 110"/>
                  <a:gd name="T25" fmla="*/ 32 h 103"/>
                  <a:gd name="T26" fmla="*/ 51 w 110"/>
                  <a:gd name="T27" fmla="*/ 30 h 103"/>
                  <a:gd name="T28" fmla="*/ 46 w 110"/>
                  <a:gd name="T29" fmla="*/ 27 h 103"/>
                  <a:gd name="T30" fmla="*/ 45 w 110"/>
                  <a:gd name="T31" fmla="*/ 27 h 103"/>
                  <a:gd name="T32" fmla="*/ 39 w 110"/>
                  <a:gd name="T33" fmla="*/ 32 h 103"/>
                  <a:gd name="T34" fmla="*/ 34 w 110"/>
                  <a:gd name="T35" fmla="*/ 39 h 103"/>
                  <a:gd name="T36" fmla="*/ 21 w 110"/>
                  <a:gd name="T37" fmla="*/ 47 h 103"/>
                  <a:gd name="T38" fmla="*/ 4 w 110"/>
                  <a:gd name="T39" fmla="*/ 54 h 103"/>
                  <a:gd name="T40" fmla="*/ 0 w 110"/>
                  <a:gd name="T41" fmla="*/ 61 h 103"/>
                  <a:gd name="T42" fmla="*/ 5 w 110"/>
                  <a:gd name="T43" fmla="*/ 63 h 103"/>
                  <a:gd name="T44" fmla="*/ 15 w 110"/>
                  <a:gd name="T45" fmla="*/ 67 h 103"/>
                  <a:gd name="T46" fmla="*/ 18 w 110"/>
                  <a:gd name="T47" fmla="*/ 71 h 103"/>
                  <a:gd name="T48" fmla="*/ 19 w 110"/>
                  <a:gd name="T49" fmla="*/ 76 h 103"/>
                  <a:gd name="T50" fmla="*/ 8 w 110"/>
                  <a:gd name="T51" fmla="*/ 88 h 103"/>
                  <a:gd name="T52" fmla="*/ 7 w 110"/>
                  <a:gd name="T53" fmla="*/ 91 h 103"/>
                  <a:gd name="T54" fmla="*/ 11 w 110"/>
                  <a:gd name="T55" fmla="*/ 95 h 103"/>
                  <a:gd name="T56" fmla="*/ 11 w 110"/>
                  <a:gd name="T57" fmla="*/ 98 h 103"/>
                  <a:gd name="T58" fmla="*/ 15 w 110"/>
                  <a:gd name="T59" fmla="*/ 103 h 103"/>
                  <a:gd name="T60" fmla="*/ 19 w 110"/>
                  <a:gd name="T61" fmla="*/ 101 h 103"/>
                  <a:gd name="T62" fmla="*/ 21 w 110"/>
                  <a:gd name="T63" fmla="*/ 100 h 103"/>
                  <a:gd name="T64" fmla="*/ 32 w 110"/>
                  <a:gd name="T65" fmla="*/ 100 h 103"/>
                  <a:gd name="T66" fmla="*/ 34 w 110"/>
                  <a:gd name="T67" fmla="*/ 100 h 103"/>
                  <a:gd name="T68" fmla="*/ 35 w 110"/>
                  <a:gd name="T69" fmla="*/ 101 h 103"/>
                  <a:gd name="T70" fmla="*/ 45 w 110"/>
                  <a:gd name="T71" fmla="*/ 94 h 103"/>
                  <a:gd name="T72" fmla="*/ 51 w 110"/>
                  <a:gd name="T73" fmla="*/ 91 h 103"/>
                  <a:gd name="T74" fmla="*/ 59 w 110"/>
                  <a:gd name="T75" fmla="*/ 91 h 103"/>
                  <a:gd name="T76" fmla="*/ 68 w 110"/>
                  <a:gd name="T77" fmla="*/ 88 h 103"/>
                  <a:gd name="T78" fmla="*/ 59 w 110"/>
                  <a:gd name="T79" fmla="*/ 80 h 103"/>
                  <a:gd name="T80" fmla="*/ 53 w 110"/>
                  <a:gd name="T81" fmla="*/ 74 h 103"/>
                  <a:gd name="T82" fmla="*/ 51 w 110"/>
                  <a:gd name="T83" fmla="*/ 71 h 103"/>
                  <a:gd name="T84" fmla="*/ 53 w 110"/>
                  <a:gd name="T85" fmla="*/ 63 h 103"/>
                  <a:gd name="T86" fmla="*/ 58 w 110"/>
                  <a:gd name="T87" fmla="*/ 60 h 103"/>
                  <a:gd name="T88" fmla="*/ 73 w 110"/>
                  <a:gd name="T89" fmla="*/ 53 h 103"/>
                  <a:gd name="T90" fmla="*/ 86 w 110"/>
                  <a:gd name="T91" fmla="*/ 43 h 103"/>
                  <a:gd name="T92" fmla="*/ 89 w 110"/>
                  <a:gd name="T93" fmla="*/ 36 h 103"/>
                  <a:gd name="T94" fmla="*/ 92 w 110"/>
                  <a:gd name="T95" fmla="*/ 25 h 103"/>
                  <a:gd name="T96" fmla="*/ 99 w 110"/>
                  <a:gd name="T97" fmla="*/ 16 h 103"/>
                  <a:gd name="T98" fmla="*/ 110 w 110"/>
                  <a:gd name="T99" fmla="*/ 8 h 103"/>
                  <a:gd name="T100" fmla="*/ 104 w 110"/>
                  <a:gd name="T101" fmla="*/ 6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0" h="103">
                    <a:moveTo>
                      <a:pt x="104" y="6"/>
                    </a:moveTo>
                    <a:lnTo>
                      <a:pt x="104" y="6"/>
                    </a:lnTo>
                    <a:lnTo>
                      <a:pt x="102" y="6"/>
                    </a:lnTo>
                    <a:lnTo>
                      <a:pt x="97" y="5"/>
                    </a:lnTo>
                    <a:lnTo>
                      <a:pt x="95" y="2"/>
                    </a:lnTo>
                    <a:lnTo>
                      <a:pt x="92" y="0"/>
                    </a:lnTo>
                    <a:lnTo>
                      <a:pt x="92" y="0"/>
                    </a:lnTo>
                    <a:lnTo>
                      <a:pt x="90" y="2"/>
                    </a:lnTo>
                    <a:lnTo>
                      <a:pt x="89" y="3"/>
                    </a:lnTo>
                    <a:lnTo>
                      <a:pt x="87" y="8"/>
                    </a:lnTo>
                    <a:lnTo>
                      <a:pt x="86" y="12"/>
                    </a:lnTo>
                    <a:lnTo>
                      <a:pt x="85" y="13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79" y="15"/>
                    </a:lnTo>
                    <a:lnTo>
                      <a:pt x="78" y="17"/>
                    </a:lnTo>
                    <a:lnTo>
                      <a:pt x="75" y="20"/>
                    </a:lnTo>
                    <a:lnTo>
                      <a:pt x="70" y="22"/>
                    </a:lnTo>
                    <a:lnTo>
                      <a:pt x="70" y="22"/>
                    </a:lnTo>
                    <a:lnTo>
                      <a:pt x="65" y="23"/>
                    </a:lnTo>
                    <a:lnTo>
                      <a:pt x="63" y="25"/>
                    </a:lnTo>
                    <a:lnTo>
                      <a:pt x="65" y="27"/>
                    </a:lnTo>
                    <a:lnTo>
                      <a:pt x="65" y="27"/>
                    </a:lnTo>
                    <a:lnTo>
                      <a:pt x="66" y="30"/>
                    </a:lnTo>
                    <a:lnTo>
                      <a:pt x="63" y="32"/>
                    </a:lnTo>
                    <a:lnTo>
                      <a:pt x="55" y="32"/>
                    </a:lnTo>
                    <a:lnTo>
                      <a:pt x="55" y="32"/>
                    </a:lnTo>
                    <a:lnTo>
                      <a:pt x="51" y="30"/>
                    </a:lnTo>
                    <a:lnTo>
                      <a:pt x="49" y="29"/>
                    </a:lnTo>
                    <a:lnTo>
                      <a:pt x="46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2" y="27"/>
                    </a:lnTo>
                    <a:lnTo>
                      <a:pt x="39" y="32"/>
                    </a:lnTo>
                    <a:lnTo>
                      <a:pt x="34" y="39"/>
                    </a:lnTo>
                    <a:lnTo>
                      <a:pt x="34" y="39"/>
                    </a:lnTo>
                    <a:lnTo>
                      <a:pt x="29" y="42"/>
                    </a:lnTo>
                    <a:lnTo>
                      <a:pt x="21" y="47"/>
                    </a:lnTo>
                    <a:lnTo>
                      <a:pt x="4" y="54"/>
                    </a:lnTo>
                    <a:lnTo>
                      <a:pt x="4" y="54"/>
                    </a:lnTo>
                    <a:lnTo>
                      <a:pt x="2" y="57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5" y="63"/>
                    </a:lnTo>
                    <a:lnTo>
                      <a:pt x="11" y="64"/>
                    </a:lnTo>
                    <a:lnTo>
                      <a:pt x="15" y="67"/>
                    </a:lnTo>
                    <a:lnTo>
                      <a:pt x="18" y="71"/>
                    </a:lnTo>
                    <a:lnTo>
                      <a:pt x="18" y="71"/>
                    </a:lnTo>
                    <a:lnTo>
                      <a:pt x="19" y="73"/>
                    </a:lnTo>
                    <a:lnTo>
                      <a:pt x="19" y="76"/>
                    </a:lnTo>
                    <a:lnTo>
                      <a:pt x="17" y="80"/>
                    </a:lnTo>
                    <a:lnTo>
                      <a:pt x="8" y="88"/>
                    </a:lnTo>
                    <a:lnTo>
                      <a:pt x="8" y="88"/>
                    </a:lnTo>
                    <a:lnTo>
                      <a:pt x="7" y="91"/>
                    </a:lnTo>
                    <a:lnTo>
                      <a:pt x="8" y="93"/>
                    </a:lnTo>
                    <a:lnTo>
                      <a:pt x="11" y="95"/>
                    </a:lnTo>
                    <a:lnTo>
                      <a:pt x="11" y="98"/>
                    </a:lnTo>
                    <a:lnTo>
                      <a:pt x="11" y="98"/>
                    </a:lnTo>
                    <a:lnTo>
                      <a:pt x="12" y="101"/>
                    </a:lnTo>
                    <a:lnTo>
                      <a:pt x="15" y="103"/>
                    </a:lnTo>
                    <a:lnTo>
                      <a:pt x="17" y="103"/>
                    </a:lnTo>
                    <a:lnTo>
                      <a:pt x="19" y="101"/>
                    </a:lnTo>
                    <a:lnTo>
                      <a:pt x="19" y="101"/>
                    </a:lnTo>
                    <a:lnTo>
                      <a:pt x="21" y="100"/>
                    </a:lnTo>
                    <a:lnTo>
                      <a:pt x="24" y="100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34" y="100"/>
                    </a:lnTo>
                    <a:lnTo>
                      <a:pt x="35" y="101"/>
                    </a:lnTo>
                    <a:lnTo>
                      <a:pt x="35" y="101"/>
                    </a:lnTo>
                    <a:lnTo>
                      <a:pt x="45" y="94"/>
                    </a:lnTo>
                    <a:lnTo>
                      <a:pt x="45" y="94"/>
                    </a:lnTo>
                    <a:lnTo>
                      <a:pt x="48" y="93"/>
                    </a:lnTo>
                    <a:lnTo>
                      <a:pt x="51" y="91"/>
                    </a:lnTo>
                    <a:lnTo>
                      <a:pt x="59" y="91"/>
                    </a:lnTo>
                    <a:lnTo>
                      <a:pt x="59" y="91"/>
                    </a:lnTo>
                    <a:lnTo>
                      <a:pt x="63" y="90"/>
                    </a:lnTo>
                    <a:lnTo>
                      <a:pt x="68" y="88"/>
                    </a:lnTo>
                    <a:lnTo>
                      <a:pt x="68" y="88"/>
                    </a:lnTo>
                    <a:lnTo>
                      <a:pt x="59" y="80"/>
                    </a:lnTo>
                    <a:lnTo>
                      <a:pt x="53" y="74"/>
                    </a:lnTo>
                    <a:lnTo>
                      <a:pt x="53" y="74"/>
                    </a:lnTo>
                    <a:lnTo>
                      <a:pt x="52" y="73"/>
                    </a:lnTo>
                    <a:lnTo>
                      <a:pt x="51" y="71"/>
                    </a:lnTo>
                    <a:lnTo>
                      <a:pt x="52" y="67"/>
                    </a:lnTo>
                    <a:lnTo>
                      <a:pt x="53" y="63"/>
                    </a:lnTo>
                    <a:lnTo>
                      <a:pt x="58" y="60"/>
                    </a:lnTo>
                    <a:lnTo>
                      <a:pt x="58" y="60"/>
                    </a:lnTo>
                    <a:lnTo>
                      <a:pt x="65" y="57"/>
                    </a:lnTo>
                    <a:lnTo>
                      <a:pt x="73" y="53"/>
                    </a:lnTo>
                    <a:lnTo>
                      <a:pt x="86" y="43"/>
                    </a:lnTo>
                    <a:lnTo>
                      <a:pt x="86" y="43"/>
                    </a:lnTo>
                    <a:lnTo>
                      <a:pt x="89" y="40"/>
                    </a:lnTo>
                    <a:lnTo>
                      <a:pt x="89" y="36"/>
                    </a:lnTo>
                    <a:lnTo>
                      <a:pt x="90" y="30"/>
                    </a:lnTo>
                    <a:lnTo>
                      <a:pt x="92" y="25"/>
                    </a:lnTo>
                    <a:lnTo>
                      <a:pt x="92" y="25"/>
                    </a:lnTo>
                    <a:lnTo>
                      <a:pt x="99" y="16"/>
                    </a:lnTo>
                    <a:lnTo>
                      <a:pt x="110" y="8"/>
                    </a:lnTo>
                    <a:lnTo>
                      <a:pt x="110" y="8"/>
                    </a:lnTo>
                    <a:lnTo>
                      <a:pt x="104" y="6"/>
                    </a:lnTo>
                    <a:lnTo>
                      <a:pt x="104" y="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5" name="Freeform 60"/>
              <p:cNvSpPr/>
              <p:nvPr/>
            </p:nvSpPr>
            <p:spPr bwMode="auto">
              <a:xfrm>
                <a:off x="7961898" y="3800532"/>
                <a:ext cx="217043" cy="122990"/>
              </a:xfrm>
              <a:custGeom>
                <a:avLst/>
                <a:gdLst>
                  <a:gd name="T0" fmla="*/ 120 w 120"/>
                  <a:gd name="T1" fmla="*/ 44 h 68"/>
                  <a:gd name="T2" fmla="*/ 116 w 120"/>
                  <a:gd name="T3" fmla="*/ 44 h 68"/>
                  <a:gd name="T4" fmla="*/ 105 w 120"/>
                  <a:gd name="T5" fmla="*/ 41 h 68"/>
                  <a:gd name="T6" fmla="*/ 95 w 120"/>
                  <a:gd name="T7" fmla="*/ 40 h 68"/>
                  <a:gd name="T8" fmla="*/ 89 w 120"/>
                  <a:gd name="T9" fmla="*/ 38 h 68"/>
                  <a:gd name="T10" fmla="*/ 72 w 120"/>
                  <a:gd name="T11" fmla="*/ 31 h 68"/>
                  <a:gd name="T12" fmla="*/ 65 w 120"/>
                  <a:gd name="T13" fmla="*/ 27 h 68"/>
                  <a:gd name="T14" fmla="*/ 32 w 120"/>
                  <a:gd name="T15" fmla="*/ 3 h 68"/>
                  <a:gd name="T16" fmla="*/ 28 w 120"/>
                  <a:gd name="T17" fmla="*/ 0 h 68"/>
                  <a:gd name="T18" fmla="*/ 21 w 120"/>
                  <a:gd name="T19" fmla="*/ 0 h 68"/>
                  <a:gd name="T20" fmla="*/ 19 w 120"/>
                  <a:gd name="T21" fmla="*/ 1 h 68"/>
                  <a:gd name="T22" fmla="*/ 15 w 120"/>
                  <a:gd name="T23" fmla="*/ 3 h 68"/>
                  <a:gd name="T24" fmla="*/ 10 w 120"/>
                  <a:gd name="T25" fmla="*/ 4 h 68"/>
                  <a:gd name="T26" fmla="*/ 2 w 120"/>
                  <a:gd name="T27" fmla="*/ 11 h 68"/>
                  <a:gd name="T28" fmla="*/ 2 w 120"/>
                  <a:gd name="T29" fmla="*/ 13 h 68"/>
                  <a:gd name="T30" fmla="*/ 0 w 120"/>
                  <a:gd name="T31" fmla="*/ 25 h 68"/>
                  <a:gd name="T32" fmla="*/ 0 w 120"/>
                  <a:gd name="T33" fmla="*/ 27 h 68"/>
                  <a:gd name="T34" fmla="*/ 5 w 120"/>
                  <a:gd name="T35" fmla="*/ 30 h 68"/>
                  <a:gd name="T36" fmla="*/ 8 w 120"/>
                  <a:gd name="T37" fmla="*/ 31 h 68"/>
                  <a:gd name="T38" fmla="*/ 14 w 120"/>
                  <a:gd name="T39" fmla="*/ 34 h 68"/>
                  <a:gd name="T40" fmla="*/ 19 w 120"/>
                  <a:gd name="T41" fmla="*/ 38 h 68"/>
                  <a:gd name="T42" fmla="*/ 22 w 120"/>
                  <a:gd name="T43" fmla="*/ 40 h 68"/>
                  <a:gd name="T44" fmla="*/ 32 w 120"/>
                  <a:gd name="T45" fmla="*/ 44 h 68"/>
                  <a:gd name="T46" fmla="*/ 35 w 120"/>
                  <a:gd name="T47" fmla="*/ 45 h 68"/>
                  <a:gd name="T48" fmla="*/ 45 w 120"/>
                  <a:gd name="T49" fmla="*/ 51 h 68"/>
                  <a:gd name="T50" fmla="*/ 48 w 120"/>
                  <a:gd name="T51" fmla="*/ 52 h 68"/>
                  <a:gd name="T52" fmla="*/ 61 w 120"/>
                  <a:gd name="T53" fmla="*/ 49 h 68"/>
                  <a:gd name="T54" fmla="*/ 63 w 120"/>
                  <a:gd name="T55" fmla="*/ 49 h 68"/>
                  <a:gd name="T56" fmla="*/ 69 w 120"/>
                  <a:gd name="T57" fmla="*/ 58 h 68"/>
                  <a:gd name="T58" fmla="*/ 72 w 120"/>
                  <a:gd name="T59" fmla="*/ 59 h 68"/>
                  <a:gd name="T60" fmla="*/ 85 w 120"/>
                  <a:gd name="T61" fmla="*/ 64 h 68"/>
                  <a:gd name="T62" fmla="*/ 90 w 120"/>
                  <a:gd name="T63" fmla="*/ 66 h 68"/>
                  <a:gd name="T64" fmla="*/ 105 w 120"/>
                  <a:gd name="T65" fmla="*/ 68 h 68"/>
                  <a:gd name="T66" fmla="*/ 117 w 120"/>
                  <a:gd name="T67" fmla="*/ 64 h 68"/>
                  <a:gd name="T68" fmla="*/ 120 w 120"/>
                  <a:gd name="T69" fmla="*/ 61 h 68"/>
                  <a:gd name="T70" fmla="*/ 119 w 120"/>
                  <a:gd name="T71" fmla="*/ 47 h 68"/>
                  <a:gd name="T72" fmla="*/ 120 w 120"/>
                  <a:gd name="T73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" h="68">
                    <a:moveTo>
                      <a:pt x="120" y="44"/>
                    </a:moveTo>
                    <a:lnTo>
                      <a:pt x="120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0" y="42"/>
                    </a:lnTo>
                    <a:lnTo>
                      <a:pt x="105" y="41"/>
                    </a:lnTo>
                    <a:lnTo>
                      <a:pt x="100" y="40"/>
                    </a:lnTo>
                    <a:lnTo>
                      <a:pt x="95" y="40"/>
                    </a:lnTo>
                    <a:lnTo>
                      <a:pt x="95" y="40"/>
                    </a:lnTo>
                    <a:lnTo>
                      <a:pt x="89" y="38"/>
                    </a:lnTo>
                    <a:lnTo>
                      <a:pt x="80" y="35"/>
                    </a:lnTo>
                    <a:lnTo>
                      <a:pt x="72" y="31"/>
                    </a:lnTo>
                    <a:lnTo>
                      <a:pt x="65" y="27"/>
                    </a:lnTo>
                    <a:lnTo>
                      <a:pt x="65" y="27"/>
                    </a:lnTo>
                    <a:lnTo>
                      <a:pt x="46" y="15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9" y="1"/>
                    </a:lnTo>
                    <a:lnTo>
                      <a:pt x="18" y="3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5" y="8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1" y="20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2" y="28"/>
                    </a:lnTo>
                    <a:lnTo>
                      <a:pt x="5" y="30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10" y="32"/>
                    </a:lnTo>
                    <a:lnTo>
                      <a:pt x="14" y="34"/>
                    </a:lnTo>
                    <a:lnTo>
                      <a:pt x="18" y="35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2" y="40"/>
                    </a:lnTo>
                    <a:lnTo>
                      <a:pt x="25" y="41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5" y="45"/>
                    </a:lnTo>
                    <a:lnTo>
                      <a:pt x="39" y="47"/>
                    </a:lnTo>
                    <a:lnTo>
                      <a:pt x="45" y="51"/>
                    </a:lnTo>
                    <a:lnTo>
                      <a:pt x="45" y="51"/>
                    </a:lnTo>
                    <a:lnTo>
                      <a:pt x="48" y="52"/>
                    </a:lnTo>
                    <a:lnTo>
                      <a:pt x="52" y="51"/>
                    </a:lnTo>
                    <a:lnTo>
                      <a:pt x="61" y="49"/>
                    </a:lnTo>
                    <a:lnTo>
                      <a:pt x="61" y="49"/>
                    </a:lnTo>
                    <a:lnTo>
                      <a:pt x="63" y="49"/>
                    </a:lnTo>
                    <a:lnTo>
                      <a:pt x="66" y="52"/>
                    </a:lnTo>
                    <a:lnTo>
                      <a:pt x="69" y="58"/>
                    </a:lnTo>
                    <a:lnTo>
                      <a:pt x="69" y="58"/>
                    </a:lnTo>
                    <a:lnTo>
                      <a:pt x="72" y="59"/>
                    </a:lnTo>
                    <a:lnTo>
                      <a:pt x="79" y="62"/>
                    </a:lnTo>
                    <a:lnTo>
                      <a:pt x="85" y="64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6" y="68"/>
                    </a:lnTo>
                    <a:lnTo>
                      <a:pt x="105" y="68"/>
                    </a:lnTo>
                    <a:lnTo>
                      <a:pt x="113" y="66"/>
                    </a:lnTo>
                    <a:lnTo>
                      <a:pt x="117" y="64"/>
                    </a:lnTo>
                    <a:lnTo>
                      <a:pt x="117" y="64"/>
                    </a:lnTo>
                    <a:lnTo>
                      <a:pt x="120" y="61"/>
                    </a:lnTo>
                    <a:lnTo>
                      <a:pt x="120" y="57"/>
                    </a:lnTo>
                    <a:lnTo>
                      <a:pt x="119" y="47"/>
                    </a:lnTo>
                    <a:lnTo>
                      <a:pt x="119" y="47"/>
                    </a:lnTo>
                    <a:lnTo>
                      <a:pt x="120" y="44"/>
                    </a:lnTo>
                    <a:lnTo>
                      <a:pt x="120" y="4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6" name="Freeform 61"/>
              <p:cNvSpPr/>
              <p:nvPr/>
            </p:nvSpPr>
            <p:spPr bwMode="auto">
              <a:xfrm>
                <a:off x="8282036" y="3858410"/>
                <a:ext cx="247791" cy="542606"/>
              </a:xfrm>
              <a:custGeom>
                <a:avLst/>
                <a:gdLst>
                  <a:gd name="T0" fmla="*/ 108 w 137"/>
                  <a:gd name="T1" fmla="*/ 267 h 300"/>
                  <a:gd name="T2" fmla="*/ 105 w 137"/>
                  <a:gd name="T3" fmla="*/ 251 h 300"/>
                  <a:gd name="T4" fmla="*/ 95 w 137"/>
                  <a:gd name="T5" fmla="*/ 237 h 300"/>
                  <a:gd name="T6" fmla="*/ 94 w 137"/>
                  <a:gd name="T7" fmla="*/ 224 h 300"/>
                  <a:gd name="T8" fmla="*/ 96 w 137"/>
                  <a:gd name="T9" fmla="*/ 213 h 300"/>
                  <a:gd name="T10" fmla="*/ 99 w 137"/>
                  <a:gd name="T11" fmla="*/ 207 h 300"/>
                  <a:gd name="T12" fmla="*/ 95 w 137"/>
                  <a:gd name="T13" fmla="*/ 200 h 300"/>
                  <a:gd name="T14" fmla="*/ 91 w 137"/>
                  <a:gd name="T15" fmla="*/ 193 h 300"/>
                  <a:gd name="T16" fmla="*/ 82 w 137"/>
                  <a:gd name="T17" fmla="*/ 180 h 300"/>
                  <a:gd name="T18" fmla="*/ 89 w 137"/>
                  <a:gd name="T19" fmla="*/ 151 h 300"/>
                  <a:gd name="T20" fmla="*/ 103 w 137"/>
                  <a:gd name="T21" fmla="*/ 149 h 300"/>
                  <a:gd name="T22" fmla="*/ 113 w 137"/>
                  <a:gd name="T23" fmla="*/ 142 h 300"/>
                  <a:gd name="T24" fmla="*/ 122 w 137"/>
                  <a:gd name="T25" fmla="*/ 137 h 300"/>
                  <a:gd name="T26" fmla="*/ 129 w 137"/>
                  <a:gd name="T27" fmla="*/ 131 h 300"/>
                  <a:gd name="T28" fmla="*/ 136 w 137"/>
                  <a:gd name="T29" fmla="*/ 118 h 300"/>
                  <a:gd name="T30" fmla="*/ 135 w 137"/>
                  <a:gd name="T31" fmla="*/ 118 h 300"/>
                  <a:gd name="T32" fmla="*/ 122 w 137"/>
                  <a:gd name="T33" fmla="*/ 120 h 300"/>
                  <a:gd name="T34" fmla="*/ 119 w 137"/>
                  <a:gd name="T35" fmla="*/ 111 h 300"/>
                  <a:gd name="T36" fmla="*/ 109 w 137"/>
                  <a:gd name="T37" fmla="*/ 108 h 300"/>
                  <a:gd name="T38" fmla="*/ 112 w 137"/>
                  <a:gd name="T39" fmla="*/ 97 h 300"/>
                  <a:gd name="T40" fmla="*/ 105 w 137"/>
                  <a:gd name="T41" fmla="*/ 93 h 300"/>
                  <a:gd name="T42" fmla="*/ 101 w 137"/>
                  <a:gd name="T43" fmla="*/ 78 h 300"/>
                  <a:gd name="T44" fmla="*/ 95 w 137"/>
                  <a:gd name="T45" fmla="*/ 76 h 300"/>
                  <a:gd name="T46" fmla="*/ 84 w 137"/>
                  <a:gd name="T47" fmla="*/ 77 h 300"/>
                  <a:gd name="T48" fmla="*/ 82 w 137"/>
                  <a:gd name="T49" fmla="*/ 68 h 300"/>
                  <a:gd name="T50" fmla="*/ 96 w 137"/>
                  <a:gd name="T51" fmla="*/ 46 h 300"/>
                  <a:gd name="T52" fmla="*/ 99 w 137"/>
                  <a:gd name="T53" fmla="*/ 23 h 300"/>
                  <a:gd name="T54" fmla="*/ 95 w 137"/>
                  <a:gd name="T55" fmla="*/ 15 h 300"/>
                  <a:gd name="T56" fmla="*/ 91 w 137"/>
                  <a:gd name="T57" fmla="*/ 12 h 300"/>
                  <a:gd name="T58" fmla="*/ 86 w 137"/>
                  <a:gd name="T59" fmla="*/ 0 h 300"/>
                  <a:gd name="T60" fmla="*/ 77 w 137"/>
                  <a:gd name="T61" fmla="*/ 3 h 300"/>
                  <a:gd name="T62" fmla="*/ 75 w 137"/>
                  <a:gd name="T63" fmla="*/ 6 h 300"/>
                  <a:gd name="T64" fmla="*/ 71 w 137"/>
                  <a:gd name="T65" fmla="*/ 12 h 300"/>
                  <a:gd name="T66" fmla="*/ 74 w 137"/>
                  <a:gd name="T67" fmla="*/ 22 h 300"/>
                  <a:gd name="T68" fmla="*/ 69 w 137"/>
                  <a:gd name="T69" fmla="*/ 23 h 300"/>
                  <a:gd name="T70" fmla="*/ 65 w 137"/>
                  <a:gd name="T71" fmla="*/ 20 h 300"/>
                  <a:gd name="T72" fmla="*/ 47 w 137"/>
                  <a:gd name="T73" fmla="*/ 32 h 300"/>
                  <a:gd name="T74" fmla="*/ 42 w 137"/>
                  <a:gd name="T75" fmla="*/ 44 h 300"/>
                  <a:gd name="T76" fmla="*/ 38 w 137"/>
                  <a:gd name="T77" fmla="*/ 59 h 300"/>
                  <a:gd name="T78" fmla="*/ 33 w 137"/>
                  <a:gd name="T79" fmla="*/ 78 h 300"/>
                  <a:gd name="T80" fmla="*/ 28 w 137"/>
                  <a:gd name="T81" fmla="*/ 80 h 300"/>
                  <a:gd name="T82" fmla="*/ 20 w 137"/>
                  <a:gd name="T83" fmla="*/ 84 h 300"/>
                  <a:gd name="T84" fmla="*/ 16 w 137"/>
                  <a:gd name="T85" fmla="*/ 98 h 300"/>
                  <a:gd name="T86" fmla="*/ 13 w 137"/>
                  <a:gd name="T87" fmla="*/ 111 h 300"/>
                  <a:gd name="T88" fmla="*/ 6 w 137"/>
                  <a:gd name="T89" fmla="*/ 122 h 300"/>
                  <a:gd name="T90" fmla="*/ 7 w 137"/>
                  <a:gd name="T91" fmla="*/ 137 h 300"/>
                  <a:gd name="T92" fmla="*/ 18 w 137"/>
                  <a:gd name="T93" fmla="*/ 145 h 300"/>
                  <a:gd name="T94" fmla="*/ 34 w 137"/>
                  <a:gd name="T95" fmla="*/ 176 h 300"/>
                  <a:gd name="T96" fmla="*/ 34 w 137"/>
                  <a:gd name="T97" fmla="*/ 196 h 300"/>
                  <a:gd name="T98" fmla="*/ 31 w 137"/>
                  <a:gd name="T99" fmla="*/ 207 h 300"/>
                  <a:gd name="T100" fmla="*/ 47 w 137"/>
                  <a:gd name="T101" fmla="*/ 213 h 300"/>
                  <a:gd name="T102" fmla="*/ 57 w 137"/>
                  <a:gd name="T103" fmla="*/ 205 h 300"/>
                  <a:gd name="T104" fmla="*/ 67 w 137"/>
                  <a:gd name="T105" fmla="*/ 192 h 300"/>
                  <a:gd name="T106" fmla="*/ 75 w 137"/>
                  <a:gd name="T107" fmla="*/ 199 h 300"/>
                  <a:gd name="T108" fmla="*/ 81 w 137"/>
                  <a:gd name="T109" fmla="*/ 216 h 300"/>
                  <a:gd name="T110" fmla="*/ 88 w 137"/>
                  <a:gd name="T111" fmla="*/ 249 h 300"/>
                  <a:gd name="T112" fmla="*/ 96 w 137"/>
                  <a:gd name="T113" fmla="*/ 264 h 300"/>
                  <a:gd name="T114" fmla="*/ 95 w 137"/>
                  <a:gd name="T115" fmla="*/ 281 h 300"/>
                  <a:gd name="T116" fmla="*/ 98 w 137"/>
                  <a:gd name="T117" fmla="*/ 295 h 300"/>
                  <a:gd name="T118" fmla="*/ 102 w 137"/>
                  <a:gd name="T119" fmla="*/ 29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7" h="300">
                    <a:moveTo>
                      <a:pt x="111" y="273"/>
                    </a:moveTo>
                    <a:lnTo>
                      <a:pt x="111" y="273"/>
                    </a:lnTo>
                    <a:lnTo>
                      <a:pt x="111" y="270"/>
                    </a:lnTo>
                    <a:lnTo>
                      <a:pt x="108" y="267"/>
                    </a:lnTo>
                    <a:lnTo>
                      <a:pt x="106" y="264"/>
                    </a:lnTo>
                    <a:lnTo>
                      <a:pt x="106" y="261"/>
                    </a:lnTo>
                    <a:lnTo>
                      <a:pt x="106" y="261"/>
                    </a:lnTo>
                    <a:lnTo>
                      <a:pt x="105" y="251"/>
                    </a:lnTo>
                    <a:lnTo>
                      <a:pt x="103" y="246"/>
                    </a:lnTo>
                    <a:lnTo>
                      <a:pt x="99" y="241"/>
                    </a:lnTo>
                    <a:lnTo>
                      <a:pt x="99" y="241"/>
                    </a:lnTo>
                    <a:lnTo>
                      <a:pt x="95" y="237"/>
                    </a:lnTo>
                    <a:lnTo>
                      <a:pt x="92" y="232"/>
                    </a:lnTo>
                    <a:lnTo>
                      <a:pt x="92" y="227"/>
                    </a:lnTo>
                    <a:lnTo>
                      <a:pt x="94" y="224"/>
                    </a:lnTo>
                    <a:lnTo>
                      <a:pt x="94" y="224"/>
                    </a:lnTo>
                    <a:lnTo>
                      <a:pt x="95" y="222"/>
                    </a:lnTo>
                    <a:lnTo>
                      <a:pt x="96" y="217"/>
                    </a:lnTo>
                    <a:lnTo>
                      <a:pt x="95" y="215"/>
                    </a:lnTo>
                    <a:lnTo>
                      <a:pt x="96" y="213"/>
                    </a:lnTo>
                    <a:lnTo>
                      <a:pt x="96" y="213"/>
                    </a:lnTo>
                    <a:lnTo>
                      <a:pt x="98" y="213"/>
                    </a:lnTo>
                    <a:lnTo>
                      <a:pt x="99" y="210"/>
                    </a:lnTo>
                    <a:lnTo>
                      <a:pt x="99" y="207"/>
                    </a:lnTo>
                    <a:lnTo>
                      <a:pt x="96" y="206"/>
                    </a:lnTo>
                    <a:lnTo>
                      <a:pt x="96" y="206"/>
                    </a:lnTo>
                    <a:lnTo>
                      <a:pt x="95" y="203"/>
                    </a:lnTo>
                    <a:lnTo>
                      <a:pt x="95" y="200"/>
                    </a:lnTo>
                    <a:lnTo>
                      <a:pt x="95" y="197"/>
                    </a:lnTo>
                    <a:lnTo>
                      <a:pt x="94" y="195"/>
                    </a:lnTo>
                    <a:lnTo>
                      <a:pt x="94" y="195"/>
                    </a:lnTo>
                    <a:lnTo>
                      <a:pt x="91" y="193"/>
                    </a:lnTo>
                    <a:lnTo>
                      <a:pt x="86" y="189"/>
                    </a:lnTo>
                    <a:lnTo>
                      <a:pt x="84" y="183"/>
                    </a:lnTo>
                    <a:lnTo>
                      <a:pt x="82" y="180"/>
                    </a:lnTo>
                    <a:lnTo>
                      <a:pt x="82" y="180"/>
                    </a:lnTo>
                    <a:lnTo>
                      <a:pt x="85" y="155"/>
                    </a:lnTo>
                    <a:lnTo>
                      <a:pt x="85" y="155"/>
                    </a:lnTo>
                    <a:lnTo>
                      <a:pt x="86" y="152"/>
                    </a:lnTo>
                    <a:lnTo>
                      <a:pt x="89" y="151"/>
                    </a:lnTo>
                    <a:lnTo>
                      <a:pt x="94" y="151"/>
                    </a:lnTo>
                    <a:lnTo>
                      <a:pt x="94" y="151"/>
                    </a:lnTo>
                    <a:lnTo>
                      <a:pt x="99" y="149"/>
                    </a:lnTo>
                    <a:lnTo>
                      <a:pt x="103" y="149"/>
                    </a:lnTo>
                    <a:lnTo>
                      <a:pt x="106" y="146"/>
                    </a:lnTo>
                    <a:lnTo>
                      <a:pt x="106" y="146"/>
                    </a:lnTo>
                    <a:lnTo>
                      <a:pt x="109" y="144"/>
                    </a:lnTo>
                    <a:lnTo>
                      <a:pt x="113" y="142"/>
                    </a:lnTo>
                    <a:lnTo>
                      <a:pt x="118" y="141"/>
                    </a:lnTo>
                    <a:lnTo>
                      <a:pt x="120" y="138"/>
                    </a:lnTo>
                    <a:lnTo>
                      <a:pt x="120" y="138"/>
                    </a:lnTo>
                    <a:lnTo>
                      <a:pt x="122" y="137"/>
                    </a:lnTo>
                    <a:lnTo>
                      <a:pt x="125" y="135"/>
                    </a:lnTo>
                    <a:lnTo>
                      <a:pt x="128" y="134"/>
                    </a:lnTo>
                    <a:lnTo>
                      <a:pt x="129" y="131"/>
                    </a:lnTo>
                    <a:lnTo>
                      <a:pt x="129" y="131"/>
                    </a:lnTo>
                    <a:lnTo>
                      <a:pt x="130" y="128"/>
                    </a:lnTo>
                    <a:lnTo>
                      <a:pt x="133" y="124"/>
                    </a:lnTo>
                    <a:lnTo>
                      <a:pt x="136" y="118"/>
                    </a:lnTo>
                    <a:lnTo>
                      <a:pt x="136" y="118"/>
                    </a:lnTo>
                    <a:lnTo>
                      <a:pt x="137" y="118"/>
                    </a:lnTo>
                    <a:lnTo>
                      <a:pt x="137" y="118"/>
                    </a:lnTo>
                    <a:lnTo>
                      <a:pt x="136" y="117"/>
                    </a:lnTo>
                    <a:lnTo>
                      <a:pt x="135" y="118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25" y="121"/>
                    </a:lnTo>
                    <a:lnTo>
                      <a:pt x="122" y="120"/>
                    </a:lnTo>
                    <a:lnTo>
                      <a:pt x="120" y="117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19" y="111"/>
                    </a:lnTo>
                    <a:lnTo>
                      <a:pt x="118" y="111"/>
                    </a:lnTo>
                    <a:lnTo>
                      <a:pt x="111" y="110"/>
                    </a:lnTo>
                    <a:lnTo>
                      <a:pt x="111" y="110"/>
                    </a:lnTo>
                    <a:lnTo>
                      <a:pt x="109" y="108"/>
                    </a:lnTo>
                    <a:lnTo>
                      <a:pt x="109" y="107"/>
                    </a:lnTo>
                    <a:lnTo>
                      <a:pt x="111" y="100"/>
                    </a:lnTo>
                    <a:lnTo>
                      <a:pt x="111" y="100"/>
                    </a:lnTo>
                    <a:lnTo>
                      <a:pt x="112" y="97"/>
                    </a:lnTo>
                    <a:lnTo>
                      <a:pt x="111" y="94"/>
                    </a:lnTo>
                    <a:lnTo>
                      <a:pt x="108" y="93"/>
                    </a:lnTo>
                    <a:lnTo>
                      <a:pt x="105" y="93"/>
                    </a:lnTo>
                    <a:lnTo>
                      <a:pt x="105" y="93"/>
                    </a:lnTo>
                    <a:lnTo>
                      <a:pt x="102" y="90"/>
                    </a:lnTo>
                    <a:lnTo>
                      <a:pt x="101" y="87"/>
                    </a:lnTo>
                    <a:lnTo>
                      <a:pt x="99" y="83"/>
                    </a:lnTo>
                    <a:lnTo>
                      <a:pt x="101" y="78"/>
                    </a:lnTo>
                    <a:lnTo>
                      <a:pt x="101" y="78"/>
                    </a:lnTo>
                    <a:lnTo>
                      <a:pt x="101" y="78"/>
                    </a:lnTo>
                    <a:lnTo>
                      <a:pt x="99" y="77"/>
                    </a:lnTo>
                    <a:lnTo>
                      <a:pt x="95" y="76"/>
                    </a:lnTo>
                    <a:lnTo>
                      <a:pt x="91" y="76"/>
                    </a:lnTo>
                    <a:lnTo>
                      <a:pt x="85" y="76"/>
                    </a:lnTo>
                    <a:lnTo>
                      <a:pt x="85" y="76"/>
                    </a:lnTo>
                    <a:lnTo>
                      <a:pt x="84" y="77"/>
                    </a:lnTo>
                    <a:lnTo>
                      <a:pt x="82" y="74"/>
                    </a:lnTo>
                    <a:lnTo>
                      <a:pt x="84" y="71"/>
                    </a:lnTo>
                    <a:lnTo>
                      <a:pt x="82" y="68"/>
                    </a:lnTo>
                    <a:lnTo>
                      <a:pt x="82" y="68"/>
                    </a:lnTo>
                    <a:lnTo>
                      <a:pt x="84" y="64"/>
                    </a:lnTo>
                    <a:lnTo>
                      <a:pt x="86" y="59"/>
                    </a:lnTo>
                    <a:lnTo>
                      <a:pt x="91" y="51"/>
                    </a:lnTo>
                    <a:lnTo>
                      <a:pt x="96" y="46"/>
                    </a:lnTo>
                    <a:lnTo>
                      <a:pt x="96" y="46"/>
                    </a:lnTo>
                    <a:lnTo>
                      <a:pt x="99" y="40"/>
                    </a:lnTo>
                    <a:lnTo>
                      <a:pt x="101" y="34"/>
                    </a:lnTo>
                    <a:lnTo>
                      <a:pt x="99" y="23"/>
                    </a:lnTo>
                    <a:lnTo>
                      <a:pt x="99" y="23"/>
                    </a:lnTo>
                    <a:lnTo>
                      <a:pt x="99" y="19"/>
                    </a:lnTo>
                    <a:lnTo>
                      <a:pt x="98" y="16"/>
                    </a:lnTo>
                    <a:lnTo>
                      <a:pt x="95" y="15"/>
                    </a:lnTo>
                    <a:lnTo>
                      <a:pt x="94" y="15"/>
                    </a:lnTo>
                    <a:lnTo>
                      <a:pt x="94" y="15"/>
                    </a:lnTo>
                    <a:lnTo>
                      <a:pt x="91" y="15"/>
                    </a:lnTo>
                    <a:lnTo>
                      <a:pt x="91" y="12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3"/>
                    </a:lnTo>
                    <a:lnTo>
                      <a:pt x="86" y="0"/>
                    </a:lnTo>
                    <a:lnTo>
                      <a:pt x="82" y="0"/>
                    </a:lnTo>
                    <a:lnTo>
                      <a:pt x="79" y="2"/>
                    </a:lnTo>
                    <a:lnTo>
                      <a:pt x="79" y="2"/>
                    </a:lnTo>
                    <a:lnTo>
                      <a:pt x="77" y="3"/>
                    </a:lnTo>
                    <a:lnTo>
                      <a:pt x="77" y="3"/>
                    </a:lnTo>
                    <a:lnTo>
                      <a:pt x="77" y="3"/>
                    </a:lnTo>
                    <a:lnTo>
                      <a:pt x="77" y="3"/>
                    </a:lnTo>
                    <a:lnTo>
                      <a:pt x="75" y="6"/>
                    </a:lnTo>
                    <a:lnTo>
                      <a:pt x="75" y="9"/>
                    </a:lnTo>
                    <a:lnTo>
                      <a:pt x="72" y="10"/>
                    </a:lnTo>
                    <a:lnTo>
                      <a:pt x="72" y="10"/>
                    </a:lnTo>
                    <a:lnTo>
                      <a:pt x="71" y="12"/>
                    </a:lnTo>
                    <a:lnTo>
                      <a:pt x="71" y="15"/>
                    </a:lnTo>
                    <a:lnTo>
                      <a:pt x="72" y="17"/>
                    </a:lnTo>
                    <a:lnTo>
                      <a:pt x="74" y="22"/>
                    </a:lnTo>
                    <a:lnTo>
                      <a:pt x="74" y="22"/>
                    </a:lnTo>
                    <a:lnTo>
                      <a:pt x="75" y="23"/>
                    </a:lnTo>
                    <a:lnTo>
                      <a:pt x="75" y="25"/>
                    </a:lnTo>
                    <a:lnTo>
                      <a:pt x="72" y="25"/>
                    </a:lnTo>
                    <a:lnTo>
                      <a:pt x="69" y="23"/>
                    </a:lnTo>
                    <a:lnTo>
                      <a:pt x="67" y="22"/>
                    </a:lnTo>
                    <a:lnTo>
                      <a:pt x="67" y="22"/>
                    </a:lnTo>
                    <a:lnTo>
                      <a:pt x="67" y="20"/>
                    </a:lnTo>
                    <a:lnTo>
                      <a:pt x="65" y="20"/>
                    </a:lnTo>
                    <a:lnTo>
                      <a:pt x="62" y="22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47" y="32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2" y="44"/>
                    </a:lnTo>
                    <a:lnTo>
                      <a:pt x="41" y="50"/>
                    </a:lnTo>
                    <a:lnTo>
                      <a:pt x="40" y="54"/>
                    </a:lnTo>
                    <a:lnTo>
                      <a:pt x="38" y="59"/>
                    </a:lnTo>
                    <a:lnTo>
                      <a:pt x="38" y="59"/>
                    </a:lnTo>
                    <a:lnTo>
                      <a:pt x="38" y="64"/>
                    </a:lnTo>
                    <a:lnTo>
                      <a:pt x="37" y="70"/>
                    </a:lnTo>
                    <a:lnTo>
                      <a:pt x="34" y="76"/>
                    </a:lnTo>
                    <a:lnTo>
                      <a:pt x="33" y="78"/>
                    </a:lnTo>
                    <a:lnTo>
                      <a:pt x="33" y="78"/>
                    </a:lnTo>
                    <a:lnTo>
                      <a:pt x="33" y="80"/>
                    </a:lnTo>
                    <a:lnTo>
                      <a:pt x="31" y="80"/>
                    </a:lnTo>
                    <a:lnTo>
                      <a:pt x="28" y="80"/>
                    </a:lnTo>
                    <a:lnTo>
                      <a:pt x="21" y="78"/>
                    </a:lnTo>
                    <a:lnTo>
                      <a:pt x="21" y="78"/>
                    </a:lnTo>
                    <a:lnTo>
                      <a:pt x="20" y="80"/>
                    </a:lnTo>
                    <a:lnTo>
                      <a:pt x="20" y="84"/>
                    </a:lnTo>
                    <a:lnTo>
                      <a:pt x="18" y="90"/>
                    </a:lnTo>
                    <a:lnTo>
                      <a:pt x="17" y="94"/>
                    </a:lnTo>
                    <a:lnTo>
                      <a:pt x="17" y="94"/>
                    </a:lnTo>
                    <a:lnTo>
                      <a:pt x="16" y="98"/>
                    </a:lnTo>
                    <a:lnTo>
                      <a:pt x="16" y="104"/>
                    </a:lnTo>
                    <a:lnTo>
                      <a:pt x="16" y="108"/>
                    </a:lnTo>
                    <a:lnTo>
                      <a:pt x="14" y="111"/>
                    </a:lnTo>
                    <a:lnTo>
                      <a:pt x="13" y="111"/>
                    </a:lnTo>
                    <a:lnTo>
                      <a:pt x="13" y="111"/>
                    </a:lnTo>
                    <a:lnTo>
                      <a:pt x="10" y="112"/>
                    </a:lnTo>
                    <a:lnTo>
                      <a:pt x="8" y="117"/>
                    </a:lnTo>
                    <a:lnTo>
                      <a:pt x="6" y="122"/>
                    </a:lnTo>
                    <a:lnTo>
                      <a:pt x="6" y="122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7" y="137"/>
                    </a:lnTo>
                    <a:lnTo>
                      <a:pt x="11" y="141"/>
                    </a:lnTo>
                    <a:lnTo>
                      <a:pt x="16" y="144"/>
                    </a:lnTo>
                    <a:lnTo>
                      <a:pt x="16" y="144"/>
                    </a:lnTo>
                    <a:lnTo>
                      <a:pt x="18" y="145"/>
                    </a:lnTo>
                    <a:lnTo>
                      <a:pt x="21" y="149"/>
                    </a:lnTo>
                    <a:lnTo>
                      <a:pt x="27" y="158"/>
                    </a:lnTo>
                    <a:lnTo>
                      <a:pt x="31" y="168"/>
                    </a:lnTo>
                    <a:lnTo>
                      <a:pt x="34" y="176"/>
                    </a:lnTo>
                    <a:lnTo>
                      <a:pt x="34" y="176"/>
                    </a:lnTo>
                    <a:lnTo>
                      <a:pt x="35" y="183"/>
                    </a:lnTo>
                    <a:lnTo>
                      <a:pt x="34" y="190"/>
                    </a:lnTo>
                    <a:lnTo>
                      <a:pt x="34" y="196"/>
                    </a:lnTo>
                    <a:lnTo>
                      <a:pt x="31" y="202"/>
                    </a:lnTo>
                    <a:lnTo>
                      <a:pt x="31" y="202"/>
                    </a:lnTo>
                    <a:lnTo>
                      <a:pt x="30" y="205"/>
                    </a:lnTo>
                    <a:lnTo>
                      <a:pt x="31" y="207"/>
                    </a:lnTo>
                    <a:lnTo>
                      <a:pt x="38" y="210"/>
                    </a:lnTo>
                    <a:lnTo>
                      <a:pt x="38" y="210"/>
                    </a:lnTo>
                    <a:lnTo>
                      <a:pt x="42" y="212"/>
                    </a:lnTo>
                    <a:lnTo>
                      <a:pt x="47" y="213"/>
                    </a:lnTo>
                    <a:lnTo>
                      <a:pt x="50" y="212"/>
                    </a:lnTo>
                    <a:lnTo>
                      <a:pt x="54" y="209"/>
                    </a:lnTo>
                    <a:lnTo>
                      <a:pt x="54" y="209"/>
                    </a:lnTo>
                    <a:lnTo>
                      <a:pt x="57" y="205"/>
                    </a:lnTo>
                    <a:lnTo>
                      <a:pt x="61" y="200"/>
                    </a:lnTo>
                    <a:lnTo>
                      <a:pt x="65" y="196"/>
                    </a:lnTo>
                    <a:lnTo>
                      <a:pt x="67" y="192"/>
                    </a:lnTo>
                    <a:lnTo>
                      <a:pt x="67" y="192"/>
                    </a:lnTo>
                    <a:lnTo>
                      <a:pt x="68" y="190"/>
                    </a:lnTo>
                    <a:lnTo>
                      <a:pt x="68" y="190"/>
                    </a:lnTo>
                    <a:lnTo>
                      <a:pt x="71" y="192"/>
                    </a:lnTo>
                    <a:lnTo>
                      <a:pt x="75" y="199"/>
                    </a:lnTo>
                    <a:lnTo>
                      <a:pt x="75" y="199"/>
                    </a:lnTo>
                    <a:lnTo>
                      <a:pt x="78" y="202"/>
                    </a:lnTo>
                    <a:lnTo>
                      <a:pt x="79" y="206"/>
                    </a:lnTo>
                    <a:lnTo>
                      <a:pt x="81" y="216"/>
                    </a:lnTo>
                    <a:lnTo>
                      <a:pt x="81" y="216"/>
                    </a:lnTo>
                    <a:lnTo>
                      <a:pt x="84" y="234"/>
                    </a:lnTo>
                    <a:lnTo>
                      <a:pt x="85" y="244"/>
                    </a:lnTo>
                    <a:lnTo>
                      <a:pt x="88" y="249"/>
                    </a:lnTo>
                    <a:lnTo>
                      <a:pt x="89" y="251"/>
                    </a:lnTo>
                    <a:lnTo>
                      <a:pt x="89" y="251"/>
                    </a:lnTo>
                    <a:lnTo>
                      <a:pt x="94" y="257"/>
                    </a:lnTo>
                    <a:lnTo>
                      <a:pt x="96" y="264"/>
                    </a:lnTo>
                    <a:lnTo>
                      <a:pt x="96" y="271"/>
                    </a:lnTo>
                    <a:lnTo>
                      <a:pt x="96" y="277"/>
                    </a:lnTo>
                    <a:lnTo>
                      <a:pt x="96" y="277"/>
                    </a:lnTo>
                    <a:lnTo>
                      <a:pt x="95" y="281"/>
                    </a:lnTo>
                    <a:lnTo>
                      <a:pt x="96" y="285"/>
                    </a:lnTo>
                    <a:lnTo>
                      <a:pt x="98" y="291"/>
                    </a:lnTo>
                    <a:lnTo>
                      <a:pt x="98" y="295"/>
                    </a:lnTo>
                    <a:lnTo>
                      <a:pt x="98" y="295"/>
                    </a:lnTo>
                    <a:lnTo>
                      <a:pt x="98" y="300"/>
                    </a:lnTo>
                    <a:lnTo>
                      <a:pt x="98" y="300"/>
                    </a:lnTo>
                    <a:lnTo>
                      <a:pt x="99" y="298"/>
                    </a:lnTo>
                    <a:lnTo>
                      <a:pt x="102" y="295"/>
                    </a:lnTo>
                    <a:lnTo>
                      <a:pt x="106" y="287"/>
                    </a:lnTo>
                    <a:lnTo>
                      <a:pt x="111" y="273"/>
                    </a:lnTo>
                    <a:lnTo>
                      <a:pt x="111" y="27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7" name="Freeform 62"/>
              <p:cNvSpPr/>
              <p:nvPr/>
            </p:nvSpPr>
            <p:spPr bwMode="auto">
              <a:xfrm>
                <a:off x="8200645" y="3867452"/>
                <a:ext cx="81392" cy="45218"/>
              </a:xfrm>
              <a:custGeom>
                <a:avLst/>
                <a:gdLst>
                  <a:gd name="T0" fmla="*/ 45 w 45"/>
                  <a:gd name="T1" fmla="*/ 8 h 25"/>
                  <a:gd name="T2" fmla="*/ 45 w 45"/>
                  <a:gd name="T3" fmla="*/ 8 h 25"/>
                  <a:gd name="T4" fmla="*/ 39 w 45"/>
                  <a:gd name="T5" fmla="*/ 4 h 25"/>
                  <a:gd name="T6" fmla="*/ 35 w 45"/>
                  <a:gd name="T7" fmla="*/ 4 h 25"/>
                  <a:gd name="T8" fmla="*/ 31 w 45"/>
                  <a:gd name="T9" fmla="*/ 4 h 25"/>
                  <a:gd name="T10" fmla="*/ 26 w 45"/>
                  <a:gd name="T11" fmla="*/ 3 h 25"/>
                  <a:gd name="T12" fmla="*/ 26 w 45"/>
                  <a:gd name="T13" fmla="*/ 3 h 25"/>
                  <a:gd name="T14" fmla="*/ 19 w 45"/>
                  <a:gd name="T15" fmla="*/ 0 h 25"/>
                  <a:gd name="T16" fmla="*/ 17 w 45"/>
                  <a:gd name="T17" fmla="*/ 0 h 25"/>
                  <a:gd name="T18" fmla="*/ 14 w 45"/>
                  <a:gd name="T19" fmla="*/ 1 h 25"/>
                  <a:gd name="T20" fmla="*/ 14 w 45"/>
                  <a:gd name="T21" fmla="*/ 1 h 25"/>
                  <a:gd name="T22" fmla="*/ 8 w 45"/>
                  <a:gd name="T23" fmla="*/ 4 h 25"/>
                  <a:gd name="T24" fmla="*/ 5 w 45"/>
                  <a:gd name="T25" fmla="*/ 7 h 25"/>
                  <a:gd name="T26" fmla="*/ 2 w 45"/>
                  <a:gd name="T27" fmla="*/ 11 h 25"/>
                  <a:gd name="T28" fmla="*/ 2 w 45"/>
                  <a:gd name="T29" fmla="*/ 11 h 25"/>
                  <a:gd name="T30" fmla="*/ 0 w 45"/>
                  <a:gd name="T31" fmla="*/ 18 h 25"/>
                  <a:gd name="T32" fmla="*/ 0 w 45"/>
                  <a:gd name="T33" fmla="*/ 18 h 25"/>
                  <a:gd name="T34" fmla="*/ 1 w 45"/>
                  <a:gd name="T35" fmla="*/ 21 h 25"/>
                  <a:gd name="T36" fmla="*/ 2 w 45"/>
                  <a:gd name="T37" fmla="*/ 21 h 25"/>
                  <a:gd name="T38" fmla="*/ 2 w 45"/>
                  <a:gd name="T39" fmla="*/ 21 h 25"/>
                  <a:gd name="T40" fmla="*/ 5 w 45"/>
                  <a:gd name="T41" fmla="*/ 22 h 25"/>
                  <a:gd name="T42" fmla="*/ 8 w 45"/>
                  <a:gd name="T43" fmla="*/ 22 h 25"/>
                  <a:gd name="T44" fmla="*/ 11 w 45"/>
                  <a:gd name="T45" fmla="*/ 24 h 25"/>
                  <a:gd name="T46" fmla="*/ 14 w 45"/>
                  <a:gd name="T47" fmla="*/ 24 h 25"/>
                  <a:gd name="T48" fmla="*/ 14 w 45"/>
                  <a:gd name="T49" fmla="*/ 24 h 25"/>
                  <a:gd name="T50" fmla="*/ 18 w 45"/>
                  <a:gd name="T51" fmla="*/ 24 h 25"/>
                  <a:gd name="T52" fmla="*/ 21 w 45"/>
                  <a:gd name="T53" fmla="*/ 25 h 25"/>
                  <a:gd name="T54" fmla="*/ 24 w 45"/>
                  <a:gd name="T55" fmla="*/ 25 h 25"/>
                  <a:gd name="T56" fmla="*/ 29 w 45"/>
                  <a:gd name="T57" fmla="*/ 25 h 25"/>
                  <a:gd name="T58" fmla="*/ 29 w 45"/>
                  <a:gd name="T59" fmla="*/ 25 h 25"/>
                  <a:gd name="T60" fmla="*/ 34 w 45"/>
                  <a:gd name="T61" fmla="*/ 25 h 25"/>
                  <a:gd name="T62" fmla="*/ 38 w 45"/>
                  <a:gd name="T63" fmla="*/ 25 h 25"/>
                  <a:gd name="T64" fmla="*/ 42 w 45"/>
                  <a:gd name="T65" fmla="*/ 25 h 25"/>
                  <a:gd name="T66" fmla="*/ 45 w 45"/>
                  <a:gd name="T67" fmla="*/ 24 h 25"/>
                  <a:gd name="T68" fmla="*/ 45 w 45"/>
                  <a:gd name="T69" fmla="*/ 24 h 25"/>
                  <a:gd name="T70" fmla="*/ 45 w 45"/>
                  <a:gd name="T71" fmla="*/ 20 h 25"/>
                  <a:gd name="T72" fmla="*/ 45 w 45"/>
                  <a:gd name="T73" fmla="*/ 15 h 25"/>
                  <a:gd name="T74" fmla="*/ 42 w 45"/>
                  <a:gd name="T75" fmla="*/ 10 h 25"/>
                  <a:gd name="T76" fmla="*/ 42 w 45"/>
                  <a:gd name="T77" fmla="*/ 10 h 25"/>
                  <a:gd name="T78" fmla="*/ 45 w 45"/>
                  <a:gd name="T79" fmla="*/ 8 h 25"/>
                  <a:gd name="T80" fmla="*/ 45 w 45"/>
                  <a:gd name="T81" fmla="*/ 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5" h="25">
                    <a:moveTo>
                      <a:pt x="45" y="8"/>
                    </a:moveTo>
                    <a:lnTo>
                      <a:pt x="45" y="8"/>
                    </a:lnTo>
                    <a:lnTo>
                      <a:pt x="39" y="4"/>
                    </a:lnTo>
                    <a:lnTo>
                      <a:pt x="35" y="4"/>
                    </a:lnTo>
                    <a:lnTo>
                      <a:pt x="31" y="4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11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24"/>
                    </a:lnTo>
                    <a:lnTo>
                      <a:pt x="21" y="25"/>
                    </a:lnTo>
                    <a:lnTo>
                      <a:pt x="24" y="25"/>
                    </a:lnTo>
                    <a:lnTo>
                      <a:pt x="29" y="25"/>
                    </a:lnTo>
                    <a:lnTo>
                      <a:pt x="29" y="25"/>
                    </a:lnTo>
                    <a:lnTo>
                      <a:pt x="34" y="25"/>
                    </a:lnTo>
                    <a:lnTo>
                      <a:pt x="38" y="25"/>
                    </a:lnTo>
                    <a:lnTo>
                      <a:pt x="42" y="25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0"/>
                    </a:lnTo>
                    <a:lnTo>
                      <a:pt x="45" y="15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45" y="8"/>
                    </a:lnTo>
                    <a:lnTo>
                      <a:pt x="45" y="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8" name="Freeform 63"/>
              <p:cNvSpPr/>
              <p:nvPr/>
            </p:nvSpPr>
            <p:spPr bwMode="auto">
              <a:xfrm>
                <a:off x="8562383" y="4021191"/>
                <a:ext cx="206190" cy="437702"/>
              </a:xfrm>
              <a:custGeom>
                <a:avLst/>
                <a:gdLst>
                  <a:gd name="T0" fmla="*/ 78 w 114"/>
                  <a:gd name="T1" fmla="*/ 22 h 242"/>
                  <a:gd name="T2" fmla="*/ 72 w 114"/>
                  <a:gd name="T3" fmla="*/ 11 h 242"/>
                  <a:gd name="T4" fmla="*/ 61 w 114"/>
                  <a:gd name="T5" fmla="*/ 5 h 242"/>
                  <a:gd name="T6" fmla="*/ 51 w 114"/>
                  <a:gd name="T7" fmla="*/ 0 h 242"/>
                  <a:gd name="T8" fmla="*/ 41 w 114"/>
                  <a:gd name="T9" fmla="*/ 8 h 242"/>
                  <a:gd name="T10" fmla="*/ 29 w 114"/>
                  <a:gd name="T11" fmla="*/ 10 h 242"/>
                  <a:gd name="T12" fmla="*/ 18 w 114"/>
                  <a:gd name="T13" fmla="*/ 8 h 242"/>
                  <a:gd name="T14" fmla="*/ 15 w 114"/>
                  <a:gd name="T15" fmla="*/ 11 h 242"/>
                  <a:gd name="T16" fmla="*/ 5 w 114"/>
                  <a:gd name="T17" fmla="*/ 10 h 242"/>
                  <a:gd name="T18" fmla="*/ 0 w 114"/>
                  <a:gd name="T19" fmla="*/ 14 h 242"/>
                  <a:gd name="T20" fmla="*/ 7 w 114"/>
                  <a:gd name="T21" fmla="*/ 25 h 242"/>
                  <a:gd name="T22" fmla="*/ 14 w 114"/>
                  <a:gd name="T23" fmla="*/ 35 h 242"/>
                  <a:gd name="T24" fmla="*/ 26 w 114"/>
                  <a:gd name="T25" fmla="*/ 42 h 242"/>
                  <a:gd name="T26" fmla="*/ 36 w 114"/>
                  <a:gd name="T27" fmla="*/ 41 h 242"/>
                  <a:gd name="T28" fmla="*/ 41 w 114"/>
                  <a:gd name="T29" fmla="*/ 52 h 242"/>
                  <a:gd name="T30" fmla="*/ 42 w 114"/>
                  <a:gd name="T31" fmla="*/ 59 h 242"/>
                  <a:gd name="T32" fmla="*/ 32 w 114"/>
                  <a:gd name="T33" fmla="*/ 62 h 242"/>
                  <a:gd name="T34" fmla="*/ 32 w 114"/>
                  <a:gd name="T35" fmla="*/ 68 h 242"/>
                  <a:gd name="T36" fmla="*/ 48 w 114"/>
                  <a:gd name="T37" fmla="*/ 79 h 242"/>
                  <a:gd name="T38" fmla="*/ 56 w 114"/>
                  <a:gd name="T39" fmla="*/ 93 h 242"/>
                  <a:gd name="T40" fmla="*/ 66 w 114"/>
                  <a:gd name="T41" fmla="*/ 106 h 242"/>
                  <a:gd name="T42" fmla="*/ 75 w 114"/>
                  <a:gd name="T43" fmla="*/ 117 h 242"/>
                  <a:gd name="T44" fmla="*/ 85 w 114"/>
                  <a:gd name="T45" fmla="*/ 130 h 242"/>
                  <a:gd name="T46" fmla="*/ 85 w 114"/>
                  <a:gd name="T47" fmla="*/ 151 h 242"/>
                  <a:gd name="T48" fmla="*/ 92 w 114"/>
                  <a:gd name="T49" fmla="*/ 168 h 242"/>
                  <a:gd name="T50" fmla="*/ 83 w 114"/>
                  <a:gd name="T51" fmla="*/ 180 h 242"/>
                  <a:gd name="T52" fmla="*/ 75 w 114"/>
                  <a:gd name="T53" fmla="*/ 191 h 242"/>
                  <a:gd name="T54" fmla="*/ 65 w 114"/>
                  <a:gd name="T55" fmla="*/ 193 h 242"/>
                  <a:gd name="T56" fmla="*/ 61 w 114"/>
                  <a:gd name="T57" fmla="*/ 197 h 242"/>
                  <a:gd name="T58" fmla="*/ 65 w 114"/>
                  <a:gd name="T59" fmla="*/ 207 h 242"/>
                  <a:gd name="T60" fmla="*/ 49 w 114"/>
                  <a:gd name="T61" fmla="*/ 205 h 242"/>
                  <a:gd name="T62" fmla="*/ 46 w 114"/>
                  <a:gd name="T63" fmla="*/ 210 h 242"/>
                  <a:gd name="T64" fmla="*/ 41 w 114"/>
                  <a:gd name="T65" fmla="*/ 218 h 242"/>
                  <a:gd name="T66" fmla="*/ 45 w 114"/>
                  <a:gd name="T67" fmla="*/ 222 h 242"/>
                  <a:gd name="T68" fmla="*/ 39 w 114"/>
                  <a:gd name="T69" fmla="*/ 234 h 242"/>
                  <a:gd name="T70" fmla="*/ 48 w 114"/>
                  <a:gd name="T71" fmla="*/ 241 h 242"/>
                  <a:gd name="T72" fmla="*/ 62 w 114"/>
                  <a:gd name="T73" fmla="*/ 229 h 242"/>
                  <a:gd name="T74" fmla="*/ 66 w 114"/>
                  <a:gd name="T75" fmla="*/ 224 h 242"/>
                  <a:gd name="T76" fmla="*/ 70 w 114"/>
                  <a:gd name="T77" fmla="*/ 215 h 242"/>
                  <a:gd name="T78" fmla="*/ 80 w 114"/>
                  <a:gd name="T79" fmla="*/ 212 h 242"/>
                  <a:gd name="T80" fmla="*/ 102 w 114"/>
                  <a:gd name="T81" fmla="*/ 202 h 242"/>
                  <a:gd name="T82" fmla="*/ 112 w 114"/>
                  <a:gd name="T83" fmla="*/ 190 h 242"/>
                  <a:gd name="T84" fmla="*/ 113 w 114"/>
                  <a:gd name="T85" fmla="*/ 159 h 242"/>
                  <a:gd name="T86" fmla="*/ 104 w 114"/>
                  <a:gd name="T87" fmla="*/ 130 h 242"/>
                  <a:gd name="T88" fmla="*/ 95 w 114"/>
                  <a:gd name="T89" fmla="*/ 119 h 242"/>
                  <a:gd name="T90" fmla="*/ 69 w 114"/>
                  <a:gd name="T91" fmla="*/ 98 h 242"/>
                  <a:gd name="T92" fmla="*/ 62 w 114"/>
                  <a:gd name="T93" fmla="*/ 85 h 242"/>
                  <a:gd name="T94" fmla="*/ 58 w 114"/>
                  <a:gd name="T95" fmla="*/ 69 h 242"/>
                  <a:gd name="T96" fmla="*/ 65 w 114"/>
                  <a:gd name="T97" fmla="*/ 55 h 242"/>
                  <a:gd name="T98" fmla="*/ 69 w 114"/>
                  <a:gd name="T99" fmla="*/ 49 h 242"/>
                  <a:gd name="T100" fmla="*/ 76 w 114"/>
                  <a:gd name="T101" fmla="*/ 39 h 242"/>
                  <a:gd name="T102" fmla="*/ 89 w 114"/>
                  <a:gd name="T103" fmla="*/ 32 h 242"/>
                  <a:gd name="T104" fmla="*/ 86 w 114"/>
                  <a:gd name="T105" fmla="*/ 28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4" h="242">
                    <a:moveTo>
                      <a:pt x="86" y="28"/>
                    </a:moveTo>
                    <a:lnTo>
                      <a:pt x="86" y="28"/>
                    </a:lnTo>
                    <a:lnTo>
                      <a:pt x="82" y="27"/>
                    </a:lnTo>
                    <a:lnTo>
                      <a:pt x="78" y="22"/>
                    </a:lnTo>
                    <a:lnTo>
                      <a:pt x="72" y="20"/>
                    </a:lnTo>
                    <a:lnTo>
                      <a:pt x="70" y="15"/>
                    </a:lnTo>
                    <a:lnTo>
                      <a:pt x="70" y="15"/>
                    </a:lnTo>
                    <a:lnTo>
                      <a:pt x="72" y="11"/>
                    </a:lnTo>
                    <a:lnTo>
                      <a:pt x="72" y="8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1" y="5"/>
                    </a:lnTo>
                    <a:lnTo>
                      <a:pt x="56" y="3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6" y="1"/>
                    </a:lnTo>
                    <a:lnTo>
                      <a:pt x="43" y="4"/>
                    </a:lnTo>
                    <a:lnTo>
                      <a:pt x="41" y="8"/>
                    </a:lnTo>
                    <a:lnTo>
                      <a:pt x="41" y="8"/>
                    </a:lnTo>
                    <a:lnTo>
                      <a:pt x="38" y="10"/>
                    </a:lnTo>
                    <a:lnTo>
                      <a:pt x="36" y="10"/>
                    </a:lnTo>
                    <a:lnTo>
                      <a:pt x="34" y="8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25" y="10"/>
                    </a:lnTo>
                    <a:lnTo>
                      <a:pt x="22" y="10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5" y="10"/>
                    </a:lnTo>
                    <a:lnTo>
                      <a:pt x="15" y="10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9" y="11"/>
                    </a:lnTo>
                    <a:lnTo>
                      <a:pt x="7" y="10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7" y="25"/>
                    </a:lnTo>
                    <a:lnTo>
                      <a:pt x="9" y="28"/>
                    </a:lnTo>
                    <a:lnTo>
                      <a:pt x="12" y="31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5" y="38"/>
                    </a:lnTo>
                    <a:lnTo>
                      <a:pt x="19" y="41"/>
                    </a:lnTo>
                    <a:lnTo>
                      <a:pt x="24" y="42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9" y="41"/>
                    </a:lnTo>
                    <a:lnTo>
                      <a:pt x="32" y="39"/>
                    </a:lnTo>
                    <a:lnTo>
                      <a:pt x="36" y="41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9" y="49"/>
                    </a:lnTo>
                    <a:lnTo>
                      <a:pt x="41" y="52"/>
                    </a:lnTo>
                    <a:lnTo>
                      <a:pt x="42" y="54"/>
                    </a:lnTo>
                    <a:lnTo>
                      <a:pt x="42" y="56"/>
                    </a:lnTo>
                    <a:lnTo>
                      <a:pt x="42" y="56"/>
                    </a:lnTo>
                    <a:lnTo>
                      <a:pt x="42" y="59"/>
                    </a:lnTo>
                    <a:lnTo>
                      <a:pt x="41" y="59"/>
                    </a:lnTo>
                    <a:lnTo>
                      <a:pt x="38" y="61"/>
                    </a:lnTo>
                    <a:lnTo>
                      <a:pt x="34" y="62"/>
                    </a:lnTo>
                    <a:lnTo>
                      <a:pt x="32" y="62"/>
                    </a:lnTo>
                    <a:lnTo>
                      <a:pt x="31" y="64"/>
                    </a:lnTo>
                    <a:lnTo>
                      <a:pt x="31" y="64"/>
                    </a:lnTo>
                    <a:lnTo>
                      <a:pt x="31" y="66"/>
                    </a:lnTo>
                    <a:lnTo>
                      <a:pt x="32" y="68"/>
                    </a:lnTo>
                    <a:lnTo>
                      <a:pt x="38" y="72"/>
                    </a:lnTo>
                    <a:lnTo>
                      <a:pt x="45" y="76"/>
                    </a:lnTo>
                    <a:lnTo>
                      <a:pt x="46" y="78"/>
                    </a:lnTo>
                    <a:lnTo>
                      <a:pt x="48" y="79"/>
                    </a:lnTo>
                    <a:lnTo>
                      <a:pt x="48" y="79"/>
                    </a:lnTo>
                    <a:lnTo>
                      <a:pt x="49" y="82"/>
                    </a:lnTo>
                    <a:lnTo>
                      <a:pt x="51" y="86"/>
                    </a:lnTo>
                    <a:lnTo>
                      <a:pt x="56" y="93"/>
                    </a:lnTo>
                    <a:lnTo>
                      <a:pt x="56" y="93"/>
                    </a:lnTo>
                    <a:lnTo>
                      <a:pt x="59" y="98"/>
                    </a:lnTo>
                    <a:lnTo>
                      <a:pt x="62" y="102"/>
                    </a:lnTo>
                    <a:lnTo>
                      <a:pt x="66" y="106"/>
                    </a:lnTo>
                    <a:lnTo>
                      <a:pt x="69" y="110"/>
                    </a:lnTo>
                    <a:lnTo>
                      <a:pt x="69" y="110"/>
                    </a:lnTo>
                    <a:lnTo>
                      <a:pt x="72" y="115"/>
                    </a:lnTo>
                    <a:lnTo>
                      <a:pt x="75" y="117"/>
                    </a:lnTo>
                    <a:lnTo>
                      <a:pt x="82" y="123"/>
                    </a:lnTo>
                    <a:lnTo>
                      <a:pt x="82" y="123"/>
                    </a:lnTo>
                    <a:lnTo>
                      <a:pt x="85" y="126"/>
                    </a:lnTo>
                    <a:lnTo>
                      <a:pt x="85" y="130"/>
                    </a:lnTo>
                    <a:lnTo>
                      <a:pt x="85" y="139"/>
                    </a:lnTo>
                    <a:lnTo>
                      <a:pt x="85" y="139"/>
                    </a:lnTo>
                    <a:lnTo>
                      <a:pt x="85" y="144"/>
                    </a:lnTo>
                    <a:lnTo>
                      <a:pt x="85" y="151"/>
                    </a:lnTo>
                    <a:lnTo>
                      <a:pt x="87" y="159"/>
                    </a:lnTo>
                    <a:lnTo>
                      <a:pt x="90" y="166"/>
                    </a:lnTo>
                    <a:lnTo>
                      <a:pt x="90" y="166"/>
                    </a:lnTo>
                    <a:lnTo>
                      <a:pt x="92" y="168"/>
                    </a:lnTo>
                    <a:lnTo>
                      <a:pt x="92" y="171"/>
                    </a:lnTo>
                    <a:lnTo>
                      <a:pt x="90" y="174"/>
                    </a:lnTo>
                    <a:lnTo>
                      <a:pt x="89" y="176"/>
                    </a:lnTo>
                    <a:lnTo>
                      <a:pt x="83" y="180"/>
                    </a:lnTo>
                    <a:lnTo>
                      <a:pt x="79" y="184"/>
                    </a:lnTo>
                    <a:lnTo>
                      <a:pt x="79" y="184"/>
                    </a:lnTo>
                    <a:lnTo>
                      <a:pt x="78" y="188"/>
                    </a:lnTo>
                    <a:lnTo>
                      <a:pt x="75" y="191"/>
                    </a:lnTo>
                    <a:lnTo>
                      <a:pt x="73" y="193"/>
                    </a:lnTo>
                    <a:lnTo>
                      <a:pt x="72" y="194"/>
                    </a:lnTo>
                    <a:lnTo>
                      <a:pt x="65" y="193"/>
                    </a:lnTo>
                    <a:lnTo>
                      <a:pt x="65" y="193"/>
                    </a:lnTo>
                    <a:lnTo>
                      <a:pt x="62" y="193"/>
                    </a:lnTo>
                    <a:lnTo>
                      <a:pt x="61" y="193"/>
                    </a:lnTo>
                    <a:lnTo>
                      <a:pt x="61" y="195"/>
                    </a:lnTo>
                    <a:lnTo>
                      <a:pt x="61" y="197"/>
                    </a:lnTo>
                    <a:lnTo>
                      <a:pt x="65" y="202"/>
                    </a:lnTo>
                    <a:lnTo>
                      <a:pt x="65" y="205"/>
                    </a:lnTo>
                    <a:lnTo>
                      <a:pt x="65" y="207"/>
                    </a:lnTo>
                    <a:lnTo>
                      <a:pt x="65" y="207"/>
                    </a:lnTo>
                    <a:lnTo>
                      <a:pt x="63" y="208"/>
                    </a:lnTo>
                    <a:lnTo>
                      <a:pt x="62" y="208"/>
                    </a:lnTo>
                    <a:lnTo>
                      <a:pt x="55" y="207"/>
                    </a:lnTo>
                    <a:lnTo>
                      <a:pt x="49" y="205"/>
                    </a:lnTo>
                    <a:lnTo>
                      <a:pt x="48" y="205"/>
                    </a:lnTo>
                    <a:lnTo>
                      <a:pt x="46" y="207"/>
                    </a:lnTo>
                    <a:lnTo>
                      <a:pt x="46" y="207"/>
                    </a:lnTo>
                    <a:lnTo>
                      <a:pt x="46" y="210"/>
                    </a:lnTo>
                    <a:lnTo>
                      <a:pt x="43" y="211"/>
                    </a:lnTo>
                    <a:lnTo>
                      <a:pt x="36" y="215"/>
                    </a:lnTo>
                    <a:lnTo>
                      <a:pt x="36" y="215"/>
                    </a:lnTo>
                    <a:lnTo>
                      <a:pt x="41" y="218"/>
                    </a:lnTo>
                    <a:lnTo>
                      <a:pt x="43" y="220"/>
                    </a:lnTo>
                    <a:lnTo>
                      <a:pt x="43" y="220"/>
                    </a:lnTo>
                    <a:lnTo>
                      <a:pt x="45" y="221"/>
                    </a:lnTo>
                    <a:lnTo>
                      <a:pt x="45" y="222"/>
                    </a:lnTo>
                    <a:lnTo>
                      <a:pt x="43" y="225"/>
                    </a:lnTo>
                    <a:lnTo>
                      <a:pt x="41" y="229"/>
                    </a:lnTo>
                    <a:lnTo>
                      <a:pt x="39" y="234"/>
                    </a:lnTo>
                    <a:lnTo>
                      <a:pt x="39" y="234"/>
                    </a:lnTo>
                    <a:lnTo>
                      <a:pt x="41" y="238"/>
                    </a:lnTo>
                    <a:lnTo>
                      <a:pt x="42" y="241"/>
                    </a:lnTo>
                    <a:lnTo>
                      <a:pt x="45" y="242"/>
                    </a:lnTo>
                    <a:lnTo>
                      <a:pt x="48" y="241"/>
                    </a:lnTo>
                    <a:lnTo>
                      <a:pt x="48" y="241"/>
                    </a:lnTo>
                    <a:lnTo>
                      <a:pt x="55" y="234"/>
                    </a:lnTo>
                    <a:lnTo>
                      <a:pt x="62" y="229"/>
                    </a:lnTo>
                    <a:lnTo>
                      <a:pt x="62" y="229"/>
                    </a:lnTo>
                    <a:lnTo>
                      <a:pt x="63" y="228"/>
                    </a:lnTo>
                    <a:lnTo>
                      <a:pt x="63" y="225"/>
                    </a:lnTo>
                    <a:lnTo>
                      <a:pt x="63" y="224"/>
                    </a:lnTo>
                    <a:lnTo>
                      <a:pt x="66" y="224"/>
                    </a:lnTo>
                    <a:lnTo>
                      <a:pt x="66" y="224"/>
                    </a:lnTo>
                    <a:lnTo>
                      <a:pt x="68" y="222"/>
                    </a:lnTo>
                    <a:lnTo>
                      <a:pt x="69" y="220"/>
                    </a:lnTo>
                    <a:lnTo>
                      <a:pt x="70" y="215"/>
                    </a:lnTo>
                    <a:lnTo>
                      <a:pt x="70" y="215"/>
                    </a:lnTo>
                    <a:lnTo>
                      <a:pt x="72" y="212"/>
                    </a:lnTo>
                    <a:lnTo>
                      <a:pt x="73" y="212"/>
                    </a:lnTo>
                    <a:lnTo>
                      <a:pt x="80" y="212"/>
                    </a:lnTo>
                    <a:lnTo>
                      <a:pt x="80" y="212"/>
                    </a:lnTo>
                    <a:lnTo>
                      <a:pt x="85" y="212"/>
                    </a:lnTo>
                    <a:lnTo>
                      <a:pt x="90" y="210"/>
                    </a:lnTo>
                    <a:lnTo>
                      <a:pt x="102" y="202"/>
                    </a:lnTo>
                    <a:lnTo>
                      <a:pt x="102" y="202"/>
                    </a:lnTo>
                    <a:lnTo>
                      <a:pt x="106" y="200"/>
                    </a:lnTo>
                    <a:lnTo>
                      <a:pt x="110" y="195"/>
                    </a:lnTo>
                    <a:lnTo>
                      <a:pt x="112" y="190"/>
                    </a:lnTo>
                    <a:lnTo>
                      <a:pt x="114" y="181"/>
                    </a:lnTo>
                    <a:lnTo>
                      <a:pt x="114" y="181"/>
                    </a:lnTo>
                    <a:lnTo>
                      <a:pt x="114" y="170"/>
                    </a:lnTo>
                    <a:lnTo>
                      <a:pt x="113" y="159"/>
                    </a:lnTo>
                    <a:lnTo>
                      <a:pt x="110" y="144"/>
                    </a:lnTo>
                    <a:lnTo>
                      <a:pt x="110" y="144"/>
                    </a:lnTo>
                    <a:lnTo>
                      <a:pt x="109" y="139"/>
                    </a:lnTo>
                    <a:lnTo>
                      <a:pt x="104" y="130"/>
                    </a:lnTo>
                    <a:lnTo>
                      <a:pt x="99" y="122"/>
                    </a:lnTo>
                    <a:lnTo>
                      <a:pt x="97" y="120"/>
                    </a:lnTo>
                    <a:lnTo>
                      <a:pt x="95" y="119"/>
                    </a:lnTo>
                    <a:lnTo>
                      <a:pt x="95" y="119"/>
                    </a:lnTo>
                    <a:lnTo>
                      <a:pt x="90" y="116"/>
                    </a:lnTo>
                    <a:lnTo>
                      <a:pt x="82" y="109"/>
                    </a:lnTo>
                    <a:lnTo>
                      <a:pt x="69" y="98"/>
                    </a:lnTo>
                    <a:lnTo>
                      <a:pt x="69" y="98"/>
                    </a:lnTo>
                    <a:lnTo>
                      <a:pt x="68" y="95"/>
                    </a:lnTo>
                    <a:lnTo>
                      <a:pt x="66" y="92"/>
                    </a:lnTo>
                    <a:lnTo>
                      <a:pt x="65" y="88"/>
                    </a:lnTo>
                    <a:lnTo>
                      <a:pt x="62" y="85"/>
                    </a:lnTo>
                    <a:lnTo>
                      <a:pt x="62" y="85"/>
                    </a:lnTo>
                    <a:lnTo>
                      <a:pt x="59" y="81"/>
                    </a:lnTo>
                    <a:lnTo>
                      <a:pt x="58" y="75"/>
                    </a:lnTo>
                    <a:lnTo>
                      <a:pt x="58" y="69"/>
                    </a:lnTo>
                    <a:lnTo>
                      <a:pt x="58" y="64"/>
                    </a:lnTo>
                    <a:lnTo>
                      <a:pt x="58" y="64"/>
                    </a:lnTo>
                    <a:lnTo>
                      <a:pt x="61" y="59"/>
                    </a:lnTo>
                    <a:lnTo>
                      <a:pt x="65" y="55"/>
                    </a:lnTo>
                    <a:lnTo>
                      <a:pt x="68" y="52"/>
                    </a:lnTo>
                    <a:lnTo>
                      <a:pt x="69" y="51"/>
                    </a:lnTo>
                    <a:lnTo>
                      <a:pt x="69" y="49"/>
                    </a:lnTo>
                    <a:lnTo>
                      <a:pt x="69" y="49"/>
                    </a:lnTo>
                    <a:lnTo>
                      <a:pt x="70" y="47"/>
                    </a:lnTo>
                    <a:lnTo>
                      <a:pt x="70" y="42"/>
                    </a:lnTo>
                    <a:lnTo>
                      <a:pt x="73" y="41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80" y="39"/>
                    </a:lnTo>
                    <a:lnTo>
                      <a:pt x="83" y="37"/>
                    </a:lnTo>
                    <a:lnTo>
                      <a:pt x="89" y="32"/>
                    </a:lnTo>
                    <a:lnTo>
                      <a:pt x="89" y="32"/>
                    </a:lnTo>
                    <a:lnTo>
                      <a:pt x="90" y="31"/>
                    </a:lnTo>
                    <a:lnTo>
                      <a:pt x="90" y="31"/>
                    </a:lnTo>
                    <a:lnTo>
                      <a:pt x="86" y="28"/>
                    </a:lnTo>
                    <a:lnTo>
                      <a:pt x="86" y="2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79" name="Freeform 64"/>
              <p:cNvSpPr/>
              <p:nvPr/>
            </p:nvSpPr>
            <p:spPr bwMode="auto">
              <a:xfrm>
                <a:off x="8566000" y="4285259"/>
                <a:ext cx="162782" cy="124800"/>
              </a:xfrm>
              <a:custGeom>
                <a:avLst/>
                <a:gdLst>
                  <a:gd name="T0" fmla="*/ 44 w 90"/>
                  <a:gd name="T1" fmla="*/ 61 h 69"/>
                  <a:gd name="T2" fmla="*/ 47 w 90"/>
                  <a:gd name="T3" fmla="*/ 59 h 69"/>
                  <a:gd name="T4" fmla="*/ 60 w 90"/>
                  <a:gd name="T5" fmla="*/ 62 h 69"/>
                  <a:gd name="T6" fmla="*/ 63 w 90"/>
                  <a:gd name="T7" fmla="*/ 61 h 69"/>
                  <a:gd name="T8" fmla="*/ 63 w 90"/>
                  <a:gd name="T9" fmla="*/ 59 h 69"/>
                  <a:gd name="T10" fmla="*/ 59 w 90"/>
                  <a:gd name="T11" fmla="*/ 51 h 69"/>
                  <a:gd name="T12" fmla="*/ 59 w 90"/>
                  <a:gd name="T13" fmla="*/ 47 h 69"/>
                  <a:gd name="T14" fmla="*/ 63 w 90"/>
                  <a:gd name="T15" fmla="*/ 47 h 69"/>
                  <a:gd name="T16" fmla="*/ 70 w 90"/>
                  <a:gd name="T17" fmla="*/ 48 h 69"/>
                  <a:gd name="T18" fmla="*/ 73 w 90"/>
                  <a:gd name="T19" fmla="*/ 45 h 69"/>
                  <a:gd name="T20" fmla="*/ 77 w 90"/>
                  <a:gd name="T21" fmla="*/ 38 h 69"/>
                  <a:gd name="T22" fmla="*/ 81 w 90"/>
                  <a:gd name="T23" fmla="*/ 34 h 69"/>
                  <a:gd name="T24" fmla="*/ 88 w 90"/>
                  <a:gd name="T25" fmla="*/ 28 h 69"/>
                  <a:gd name="T26" fmla="*/ 90 w 90"/>
                  <a:gd name="T27" fmla="*/ 22 h 69"/>
                  <a:gd name="T28" fmla="*/ 88 w 90"/>
                  <a:gd name="T29" fmla="*/ 20 h 69"/>
                  <a:gd name="T30" fmla="*/ 84 w 90"/>
                  <a:gd name="T31" fmla="*/ 10 h 69"/>
                  <a:gd name="T32" fmla="*/ 83 w 90"/>
                  <a:gd name="T33" fmla="*/ 0 h 69"/>
                  <a:gd name="T34" fmla="*/ 77 w 90"/>
                  <a:gd name="T35" fmla="*/ 3 h 69"/>
                  <a:gd name="T36" fmla="*/ 71 w 90"/>
                  <a:gd name="T37" fmla="*/ 1 h 69"/>
                  <a:gd name="T38" fmla="*/ 64 w 90"/>
                  <a:gd name="T39" fmla="*/ 1 h 69"/>
                  <a:gd name="T40" fmla="*/ 60 w 90"/>
                  <a:gd name="T41" fmla="*/ 5 h 69"/>
                  <a:gd name="T42" fmla="*/ 60 w 90"/>
                  <a:gd name="T43" fmla="*/ 8 h 69"/>
                  <a:gd name="T44" fmla="*/ 56 w 90"/>
                  <a:gd name="T45" fmla="*/ 11 h 69"/>
                  <a:gd name="T46" fmla="*/ 56 w 90"/>
                  <a:gd name="T47" fmla="*/ 10 h 69"/>
                  <a:gd name="T48" fmla="*/ 53 w 90"/>
                  <a:gd name="T49" fmla="*/ 7 h 69"/>
                  <a:gd name="T50" fmla="*/ 47 w 90"/>
                  <a:gd name="T51" fmla="*/ 3 h 69"/>
                  <a:gd name="T52" fmla="*/ 46 w 90"/>
                  <a:gd name="T53" fmla="*/ 3 h 69"/>
                  <a:gd name="T54" fmla="*/ 37 w 90"/>
                  <a:gd name="T55" fmla="*/ 3 h 69"/>
                  <a:gd name="T56" fmla="*/ 24 w 90"/>
                  <a:gd name="T57" fmla="*/ 3 h 69"/>
                  <a:gd name="T58" fmla="*/ 20 w 90"/>
                  <a:gd name="T59" fmla="*/ 3 h 69"/>
                  <a:gd name="T60" fmla="*/ 9 w 90"/>
                  <a:gd name="T61" fmla="*/ 8 h 69"/>
                  <a:gd name="T62" fmla="*/ 3 w 90"/>
                  <a:gd name="T63" fmla="*/ 14 h 69"/>
                  <a:gd name="T64" fmla="*/ 2 w 90"/>
                  <a:gd name="T65" fmla="*/ 21 h 69"/>
                  <a:gd name="T66" fmla="*/ 3 w 90"/>
                  <a:gd name="T67" fmla="*/ 28 h 69"/>
                  <a:gd name="T68" fmla="*/ 5 w 90"/>
                  <a:gd name="T69" fmla="*/ 32 h 69"/>
                  <a:gd name="T70" fmla="*/ 6 w 90"/>
                  <a:gd name="T71" fmla="*/ 37 h 69"/>
                  <a:gd name="T72" fmla="*/ 6 w 90"/>
                  <a:gd name="T73" fmla="*/ 39 h 69"/>
                  <a:gd name="T74" fmla="*/ 6 w 90"/>
                  <a:gd name="T75" fmla="*/ 41 h 69"/>
                  <a:gd name="T76" fmla="*/ 10 w 90"/>
                  <a:gd name="T77" fmla="*/ 47 h 69"/>
                  <a:gd name="T78" fmla="*/ 10 w 90"/>
                  <a:gd name="T79" fmla="*/ 55 h 69"/>
                  <a:gd name="T80" fmla="*/ 15 w 90"/>
                  <a:gd name="T81" fmla="*/ 58 h 69"/>
                  <a:gd name="T82" fmla="*/ 20 w 90"/>
                  <a:gd name="T83" fmla="*/ 56 h 69"/>
                  <a:gd name="T84" fmla="*/ 20 w 90"/>
                  <a:gd name="T85" fmla="*/ 59 h 69"/>
                  <a:gd name="T86" fmla="*/ 20 w 90"/>
                  <a:gd name="T87" fmla="*/ 65 h 69"/>
                  <a:gd name="T88" fmla="*/ 23 w 90"/>
                  <a:gd name="T89" fmla="*/ 66 h 69"/>
                  <a:gd name="T90" fmla="*/ 32 w 90"/>
                  <a:gd name="T91" fmla="*/ 65 h 69"/>
                  <a:gd name="T92" fmla="*/ 33 w 90"/>
                  <a:gd name="T93" fmla="*/ 66 h 69"/>
                  <a:gd name="T94" fmla="*/ 34 w 90"/>
                  <a:gd name="T95" fmla="*/ 69 h 69"/>
                  <a:gd name="T96" fmla="*/ 41 w 90"/>
                  <a:gd name="T97" fmla="*/ 65 h 69"/>
                  <a:gd name="T98" fmla="*/ 44 w 90"/>
                  <a:gd name="T99" fmla="*/ 6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90" h="69">
                    <a:moveTo>
                      <a:pt x="44" y="61"/>
                    </a:moveTo>
                    <a:lnTo>
                      <a:pt x="44" y="61"/>
                    </a:lnTo>
                    <a:lnTo>
                      <a:pt x="46" y="59"/>
                    </a:lnTo>
                    <a:lnTo>
                      <a:pt x="47" y="59"/>
                    </a:lnTo>
                    <a:lnTo>
                      <a:pt x="53" y="61"/>
                    </a:lnTo>
                    <a:lnTo>
                      <a:pt x="60" y="62"/>
                    </a:lnTo>
                    <a:lnTo>
                      <a:pt x="61" y="62"/>
                    </a:lnTo>
                    <a:lnTo>
                      <a:pt x="63" y="61"/>
                    </a:lnTo>
                    <a:lnTo>
                      <a:pt x="63" y="61"/>
                    </a:lnTo>
                    <a:lnTo>
                      <a:pt x="63" y="59"/>
                    </a:lnTo>
                    <a:lnTo>
                      <a:pt x="63" y="56"/>
                    </a:lnTo>
                    <a:lnTo>
                      <a:pt x="59" y="51"/>
                    </a:lnTo>
                    <a:lnTo>
                      <a:pt x="59" y="49"/>
                    </a:lnTo>
                    <a:lnTo>
                      <a:pt x="59" y="47"/>
                    </a:lnTo>
                    <a:lnTo>
                      <a:pt x="60" y="47"/>
                    </a:lnTo>
                    <a:lnTo>
                      <a:pt x="63" y="47"/>
                    </a:lnTo>
                    <a:lnTo>
                      <a:pt x="63" y="47"/>
                    </a:lnTo>
                    <a:lnTo>
                      <a:pt x="70" y="48"/>
                    </a:lnTo>
                    <a:lnTo>
                      <a:pt x="71" y="47"/>
                    </a:lnTo>
                    <a:lnTo>
                      <a:pt x="73" y="45"/>
                    </a:lnTo>
                    <a:lnTo>
                      <a:pt x="76" y="42"/>
                    </a:lnTo>
                    <a:lnTo>
                      <a:pt x="77" y="38"/>
                    </a:lnTo>
                    <a:lnTo>
                      <a:pt x="77" y="38"/>
                    </a:lnTo>
                    <a:lnTo>
                      <a:pt x="81" y="34"/>
                    </a:lnTo>
                    <a:lnTo>
                      <a:pt x="87" y="30"/>
                    </a:lnTo>
                    <a:lnTo>
                      <a:pt x="88" y="28"/>
                    </a:lnTo>
                    <a:lnTo>
                      <a:pt x="90" y="25"/>
                    </a:lnTo>
                    <a:lnTo>
                      <a:pt x="90" y="22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5" y="14"/>
                    </a:lnTo>
                    <a:lnTo>
                      <a:pt x="84" y="1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0" y="1"/>
                    </a:lnTo>
                    <a:lnTo>
                      <a:pt x="77" y="3"/>
                    </a:lnTo>
                    <a:lnTo>
                      <a:pt x="71" y="1"/>
                    </a:lnTo>
                    <a:lnTo>
                      <a:pt x="71" y="1"/>
                    </a:lnTo>
                    <a:lnTo>
                      <a:pt x="68" y="1"/>
                    </a:lnTo>
                    <a:lnTo>
                      <a:pt x="64" y="1"/>
                    </a:lnTo>
                    <a:lnTo>
                      <a:pt x="61" y="3"/>
                    </a:lnTo>
                    <a:lnTo>
                      <a:pt x="60" y="5"/>
                    </a:lnTo>
                    <a:lnTo>
                      <a:pt x="60" y="5"/>
                    </a:lnTo>
                    <a:lnTo>
                      <a:pt x="60" y="8"/>
                    </a:lnTo>
                    <a:lnTo>
                      <a:pt x="59" y="10"/>
                    </a:lnTo>
                    <a:lnTo>
                      <a:pt x="56" y="11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3" y="7"/>
                    </a:lnTo>
                    <a:lnTo>
                      <a:pt x="50" y="5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3" y="1"/>
                    </a:lnTo>
                    <a:lnTo>
                      <a:pt x="37" y="3"/>
                    </a:lnTo>
                    <a:lnTo>
                      <a:pt x="30" y="3"/>
                    </a:lnTo>
                    <a:lnTo>
                      <a:pt x="24" y="3"/>
                    </a:lnTo>
                    <a:lnTo>
                      <a:pt x="24" y="3"/>
                    </a:lnTo>
                    <a:lnTo>
                      <a:pt x="20" y="3"/>
                    </a:lnTo>
                    <a:lnTo>
                      <a:pt x="15" y="4"/>
                    </a:lnTo>
                    <a:lnTo>
                      <a:pt x="9" y="8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8"/>
                    </a:lnTo>
                    <a:lnTo>
                      <a:pt x="2" y="21"/>
                    </a:lnTo>
                    <a:lnTo>
                      <a:pt x="3" y="24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5" y="32"/>
                    </a:lnTo>
                    <a:lnTo>
                      <a:pt x="6" y="34"/>
                    </a:lnTo>
                    <a:lnTo>
                      <a:pt x="6" y="37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9" y="44"/>
                    </a:lnTo>
                    <a:lnTo>
                      <a:pt x="10" y="47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2" y="56"/>
                    </a:lnTo>
                    <a:lnTo>
                      <a:pt x="15" y="58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2" y="58"/>
                    </a:lnTo>
                    <a:lnTo>
                      <a:pt x="20" y="59"/>
                    </a:lnTo>
                    <a:lnTo>
                      <a:pt x="20" y="62"/>
                    </a:lnTo>
                    <a:lnTo>
                      <a:pt x="20" y="65"/>
                    </a:lnTo>
                    <a:lnTo>
                      <a:pt x="20" y="65"/>
                    </a:lnTo>
                    <a:lnTo>
                      <a:pt x="23" y="66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33" y="65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5"/>
                    </a:lnTo>
                    <a:lnTo>
                      <a:pt x="44" y="64"/>
                    </a:lnTo>
                    <a:lnTo>
                      <a:pt x="44" y="61"/>
                    </a:lnTo>
                    <a:lnTo>
                      <a:pt x="44" y="6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0" name="Freeform 65"/>
              <p:cNvSpPr/>
              <p:nvPr/>
            </p:nvSpPr>
            <p:spPr bwMode="auto">
              <a:xfrm>
                <a:off x="8504505" y="4046513"/>
                <a:ext cx="211617" cy="258643"/>
              </a:xfrm>
              <a:custGeom>
                <a:avLst/>
                <a:gdLst>
                  <a:gd name="T0" fmla="*/ 78 w 117"/>
                  <a:gd name="T1" fmla="*/ 64 h 143"/>
                  <a:gd name="T2" fmla="*/ 64 w 117"/>
                  <a:gd name="T3" fmla="*/ 54 h 143"/>
                  <a:gd name="T4" fmla="*/ 63 w 117"/>
                  <a:gd name="T5" fmla="*/ 50 h 143"/>
                  <a:gd name="T6" fmla="*/ 70 w 117"/>
                  <a:gd name="T7" fmla="*/ 47 h 143"/>
                  <a:gd name="T8" fmla="*/ 74 w 117"/>
                  <a:gd name="T9" fmla="*/ 42 h 143"/>
                  <a:gd name="T10" fmla="*/ 73 w 117"/>
                  <a:gd name="T11" fmla="*/ 38 h 143"/>
                  <a:gd name="T12" fmla="*/ 70 w 117"/>
                  <a:gd name="T13" fmla="*/ 31 h 143"/>
                  <a:gd name="T14" fmla="*/ 61 w 117"/>
                  <a:gd name="T15" fmla="*/ 27 h 143"/>
                  <a:gd name="T16" fmla="*/ 56 w 117"/>
                  <a:gd name="T17" fmla="*/ 28 h 143"/>
                  <a:gd name="T18" fmla="*/ 46 w 117"/>
                  <a:gd name="T19" fmla="*/ 21 h 143"/>
                  <a:gd name="T20" fmla="*/ 41 w 117"/>
                  <a:gd name="T21" fmla="*/ 14 h 143"/>
                  <a:gd name="T22" fmla="*/ 37 w 117"/>
                  <a:gd name="T23" fmla="*/ 8 h 143"/>
                  <a:gd name="T24" fmla="*/ 32 w 117"/>
                  <a:gd name="T25" fmla="*/ 0 h 143"/>
                  <a:gd name="T26" fmla="*/ 24 w 117"/>
                  <a:gd name="T27" fmla="*/ 1 h 143"/>
                  <a:gd name="T28" fmla="*/ 22 w 117"/>
                  <a:gd name="T29" fmla="*/ 7 h 143"/>
                  <a:gd name="T30" fmla="*/ 24 w 117"/>
                  <a:gd name="T31" fmla="*/ 11 h 143"/>
                  <a:gd name="T32" fmla="*/ 23 w 117"/>
                  <a:gd name="T33" fmla="*/ 21 h 143"/>
                  <a:gd name="T34" fmla="*/ 19 w 117"/>
                  <a:gd name="T35" fmla="*/ 20 h 143"/>
                  <a:gd name="T36" fmla="*/ 13 w 117"/>
                  <a:gd name="T37" fmla="*/ 14 h 143"/>
                  <a:gd name="T38" fmla="*/ 7 w 117"/>
                  <a:gd name="T39" fmla="*/ 24 h 143"/>
                  <a:gd name="T40" fmla="*/ 5 w 117"/>
                  <a:gd name="T41" fmla="*/ 28 h 143"/>
                  <a:gd name="T42" fmla="*/ 0 w 117"/>
                  <a:gd name="T43" fmla="*/ 33 h 143"/>
                  <a:gd name="T44" fmla="*/ 3 w 117"/>
                  <a:gd name="T45" fmla="*/ 37 h 143"/>
                  <a:gd name="T46" fmla="*/ 5 w 117"/>
                  <a:gd name="T47" fmla="*/ 47 h 143"/>
                  <a:gd name="T48" fmla="*/ 6 w 117"/>
                  <a:gd name="T49" fmla="*/ 50 h 143"/>
                  <a:gd name="T50" fmla="*/ 14 w 117"/>
                  <a:gd name="T51" fmla="*/ 50 h 143"/>
                  <a:gd name="T52" fmla="*/ 16 w 117"/>
                  <a:gd name="T53" fmla="*/ 55 h 143"/>
                  <a:gd name="T54" fmla="*/ 14 w 117"/>
                  <a:gd name="T55" fmla="*/ 68 h 143"/>
                  <a:gd name="T56" fmla="*/ 12 w 117"/>
                  <a:gd name="T57" fmla="*/ 75 h 143"/>
                  <a:gd name="T58" fmla="*/ 10 w 117"/>
                  <a:gd name="T59" fmla="*/ 81 h 143"/>
                  <a:gd name="T60" fmla="*/ 16 w 117"/>
                  <a:gd name="T61" fmla="*/ 82 h 143"/>
                  <a:gd name="T62" fmla="*/ 29 w 117"/>
                  <a:gd name="T63" fmla="*/ 74 h 143"/>
                  <a:gd name="T64" fmla="*/ 36 w 117"/>
                  <a:gd name="T65" fmla="*/ 75 h 143"/>
                  <a:gd name="T66" fmla="*/ 41 w 117"/>
                  <a:gd name="T67" fmla="*/ 75 h 143"/>
                  <a:gd name="T68" fmla="*/ 46 w 117"/>
                  <a:gd name="T69" fmla="*/ 72 h 143"/>
                  <a:gd name="T70" fmla="*/ 57 w 117"/>
                  <a:gd name="T71" fmla="*/ 69 h 143"/>
                  <a:gd name="T72" fmla="*/ 67 w 117"/>
                  <a:gd name="T73" fmla="*/ 78 h 143"/>
                  <a:gd name="T74" fmla="*/ 74 w 117"/>
                  <a:gd name="T75" fmla="*/ 84 h 143"/>
                  <a:gd name="T76" fmla="*/ 73 w 117"/>
                  <a:gd name="T77" fmla="*/ 99 h 143"/>
                  <a:gd name="T78" fmla="*/ 74 w 117"/>
                  <a:gd name="T79" fmla="*/ 102 h 143"/>
                  <a:gd name="T80" fmla="*/ 84 w 117"/>
                  <a:gd name="T81" fmla="*/ 113 h 143"/>
                  <a:gd name="T82" fmla="*/ 85 w 117"/>
                  <a:gd name="T83" fmla="*/ 123 h 143"/>
                  <a:gd name="T84" fmla="*/ 83 w 117"/>
                  <a:gd name="T85" fmla="*/ 137 h 143"/>
                  <a:gd name="T86" fmla="*/ 90 w 117"/>
                  <a:gd name="T87" fmla="*/ 140 h 143"/>
                  <a:gd name="T88" fmla="*/ 90 w 117"/>
                  <a:gd name="T89" fmla="*/ 143 h 143"/>
                  <a:gd name="T90" fmla="*/ 94 w 117"/>
                  <a:gd name="T91" fmla="*/ 137 h 143"/>
                  <a:gd name="T92" fmla="*/ 98 w 117"/>
                  <a:gd name="T93" fmla="*/ 133 h 143"/>
                  <a:gd name="T94" fmla="*/ 105 w 117"/>
                  <a:gd name="T95" fmla="*/ 133 h 143"/>
                  <a:gd name="T96" fmla="*/ 117 w 117"/>
                  <a:gd name="T97" fmla="*/ 132 h 143"/>
                  <a:gd name="T98" fmla="*/ 117 w 117"/>
                  <a:gd name="T99" fmla="*/ 125 h 143"/>
                  <a:gd name="T100" fmla="*/ 114 w 117"/>
                  <a:gd name="T101" fmla="*/ 109 h 143"/>
                  <a:gd name="T102" fmla="*/ 104 w 117"/>
                  <a:gd name="T103" fmla="*/ 101 h 143"/>
                  <a:gd name="T104" fmla="*/ 98 w 117"/>
                  <a:gd name="T105" fmla="*/ 92 h 143"/>
                  <a:gd name="T106" fmla="*/ 88 w 117"/>
                  <a:gd name="T107" fmla="*/ 79 h 143"/>
                  <a:gd name="T108" fmla="*/ 81 w 117"/>
                  <a:gd name="T109" fmla="*/ 68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7" h="143">
                    <a:moveTo>
                      <a:pt x="80" y="65"/>
                    </a:moveTo>
                    <a:lnTo>
                      <a:pt x="80" y="65"/>
                    </a:lnTo>
                    <a:lnTo>
                      <a:pt x="78" y="64"/>
                    </a:lnTo>
                    <a:lnTo>
                      <a:pt x="77" y="62"/>
                    </a:lnTo>
                    <a:lnTo>
                      <a:pt x="70" y="58"/>
                    </a:lnTo>
                    <a:lnTo>
                      <a:pt x="64" y="54"/>
                    </a:lnTo>
                    <a:lnTo>
                      <a:pt x="63" y="52"/>
                    </a:lnTo>
                    <a:lnTo>
                      <a:pt x="63" y="50"/>
                    </a:lnTo>
                    <a:lnTo>
                      <a:pt x="63" y="50"/>
                    </a:lnTo>
                    <a:lnTo>
                      <a:pt x="64" y="48"/>
                    </a:lnTo>
                    <a:lnTo>
                      <a:pt x="66" y="48"/>
                    </a:lnTo>
                    <a:lnTo>
                      <a:pt x="70" y="47"/>
                    </a:lnTo>
                    <a:lnTo>
                      <a:pt x="73" y="45"/>
                    </a:lnTo>
                    <a:lnTo>
                      <a:pt x="74" y="45"/>
                    </a:lnTo>
                    <a:lnTo>
                      <a:pt x="74" y="42"/>
                    </a:lnTo>
                    <a:lnTo>
                      <a:pt x="74" y="42"/>
                    </a:lnTo>
                    <a:lnTo>
                      <a:pt x="74" y="40"/>
                    </a:lnTo>
                    <a:lnTo>
                      <a:pt x="73" y="38"/>
                    </a:lnTo>
                    <a:lnTo>
                      <a:pt x="71" y="35"/>
                    </a:lnTo>
                    <a:lnTo>
                      <a:pt x="70" y="31"/>
                    </a:lnTo>
                    <a:lnTo>
                      <a:pt x="70" y="31"/>
                    </a:lnTo>
                    <a:lnTo>
                      <a:pt x="68" y="27"/>
                    </a:lnTo>
                    <a:lnTo>
                      <a:pt x="64" y="25"/>
                    </a:lnTo>
                    <a:lnTo>
                      <a:pt x="61" y="27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56" y="28"/>
                    </a:lnTo>
                    <a:lnTo>
                      <a:pt x="51" y="27"/>
                    </a:lnTo>
                    <a:lnTo>
                      <a:pt x="47" y="24"/>
                    </a:lnTo>
                    <a:lnTo>
                      <a:pt x="46" y="21"/>
                    </a:lnTo>
                    <a:lnTo>
                      <a:pt x="46" y="21"/>
                    </a:lnTo>
                    <a:lnTo>
                      <a:pt x="44" y="17"/>
                    </a:lnTo>
                    <a:lnTo>
                      <a:pt x="41" y="14"/>
                    </a:lnTo>
                    <a:lnTo>
                      <a:pt x="39" y="11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6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4" y="1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23" y="3"/>
                    </a:lnTo>
                    <a:lnTo>
                      <a:pt x="22" y="7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4" y="11"/>
                    </a:lnTo>
                    <a:lnTo>
                      <a:pt x="24" y="17"/>
                    </a:lnTo>
                    <a:lnTo>
                      <a:pt x="24" y="20"/>
                    </a:lnTo>
                    <a:lnTo>
                      <a:pt x="23" y="21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19" y="20"/>
                    </a:lnTo>
                    <a:lnTo>
                      <a:pt x="17" y="17"/>
                    </a:lnTo>
                    <a:lnTo>
                      <a:pt x="16" y="14"/>
                    </a:lnTo>
                    <a:lnTo>
                      <a:pt x="13" y="14"/>
                    </a:lnTo>
                    <a:lnTo>
                      <a:pt x="13" y="14"/>
                    </a:lnTo>
                    <a:lnTo>
                      <a:pt x="10" y="20"/>
                    </a:lnTo>
                    <a:lnTo>
                      <a:pt x="7" y="24"/>
                    </a:lnTo>
                    <a:lnTo>
                      <a:pt x="6" y="27"/>
                    </a:lnTo>
                    <a:lnTo>
                      <a:pt x="6" y="27"/>
                    </a:lnTo>
                    <a:lnTo>
                      <a:pt x="5" y="28"/>
                    </a:lnTo>
                    <a:lnTo>
                      <a:pt x="3" y="30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3" y="37"/>
                    </a:lnTo>
                    <a:lnTo>
                      <a:pt x="3" y="40"/>
                    </a:lnTo>
                    <a:lnTo>
                      <a:pt x="3" y="44"/>
                    </a:lnTo>
                    <a:lnTo>
                      <a:pt x="5" y="47"/>
                    </a:lnTo>
                    <a:lnTo>
                      <a:pt x="5" y="47"/>
                    </a:lnTo>
                    <a:lnTo>
                      <a:pt x="6" y="48"/>
                    </a:lnTo>
                    <a:lnTo>
                      <a:pt x="6" y="50"/>
                    </a:lnTo>
                    <a:lnTo>
                      <a:pt x="10" y="48"/>
                    </a:lnTo>
                    <a:lnTo>
                      <a:pt x="13" y="48"/>
                    </a:lnTo>
                    <a:lnTo>
                      <a:pt x="14" y="50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6" y="55"/>
                    </a:lnTo>
                    <a:lnTo>
                      <a:pt x="16" y="59"/>
                    </a:lnTo>
                    <a:lnTo>
                      <a:pt x="14" y="64"/>
                    </a:lnTo>
                    <a:lnTo>
                      <a:pt x="14" y="68"/>
                    </a:lnTo>
                    <a:lnTo>
                      <a:pt x="14" y="68"/>
                    </a:lnTo>
                    <a:lnTo>
                      <a:pt x="13" y="72"/>
                    </a:lnTo>
                    <a:lnTo>
                      <a:pt x="12" y="75"/>
                    </a:lnTo>
                    <a:lnTo>
                      <a:pt x="10" y="76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0" y="82"/>
                    </a:lnTo>
                    <a:lnTo>
                      <a:pt x="12" y="84"/>
                    </a:lnTo>
                    <a:lnTo>
                      <a:pt x="16" y="82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9" y="74"/>
                    </a:lnTo>
                    <a:lnTo>
                      <a:pt x="32" y="72"/>
                    </a:lnTo>
                    <a:lnTo>
                      <a:pt x="34" y="72"/>
                    </a:lnTo>
                    <a:lnTo>
                      <a:pt x="36" y="75"/>
                    </a:lnTo>
                    <a:lnTo>
                      <a:pt x="36" y="75"/>
                    </a:lnTo>
                    <a:lnTo>
                      <a:pt x="39" y="75"/>
                    </a:lnTo>
                    <a:lnTo>
                      <a:pt x="41" y="75"/>
                    </a:lnTo>
                    <a:lnTo>
                      <a:pt x="44" y="74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49" y="69"/>
                    </a:lnTo>
                    <a:lnTo>
                      <a:pt x="53" y="68"/>
                    </a:lnTo>
                    <a:lnTo>
                      <a:pt x="57" y="69"/>
                    </a:lnTo>
                    <a:lnTo>
                      <a:pt x="61" y="71"/>
                    </a:lnTo>
                    <a:lnTo>
                      <a:pt x="61" y="71"/>
                    </a:lnTo>
                    <a:lnTo>
                      <a:pt x="67" y="78"/>
                    </a:lnTo>
                    <a:lnTo>
                      <a:pt x="73" y="82"/>
                    </a:lnTo>
                    <a:lnTo>
                      <a:pt x="73" y="82"/>
                    </a:lnTo>
                    <a:lnTo>
                      <a:pt x="74" y="84"/>
                    </a:lnTo>
                    <a:lnTo>
                      <a:pt x="74" y="86"/>
                    </a:lnTo>
                    <a:lnTo>
                      <a:pt x="73" y="92"/>
                    </a:lnTo>
                    <a:lnTo>
                      <a:pt x="73" y="99"/>
                    </a:lnTo>
                    <a:lnTo>
                      <a:pt x="73" y="101"/>
                    </a:lnTo>
                    <a:lnTo>
                      <a:pt x="74" y="102"/>
                    </a:lnTo>
                    <a:lnTo>
                      <a:pt x="74" y="102"/>
                    </a:lnTo>
                    <a:lnTo>
                      <a:pt x="78" y="103"/>
                    </a:lnTo>
                    <a:lnTo>
                      <a:pt x="81" y="108"/>
                    </a:lnTo>
                    <a:lnTo>
                      <a:pt x="84" y="113"/>
                    </a:lnTo>
                    <a:lnTo>
                      <a:pt x="85" y="119"/>
                    </a:lnTo>
                    <a:lnTo>
                      <a:pt x="85" y="119"/>
                    </a:lnTo>
                    <a:lnTo>
                      <a:pt x="85" y="123"/>
                    </a:lnTo>
                    <a:lnTo>
                      <a:pt x="85" y="129"/>
                    </a:lnTo>
                    <a:lnTo>
                      <a:pt x="85" y="133"/>
                    </a:lnTo>
                    <a:lnTo>
                      <a:pt x="83" y="137"/>
                    </a:lnTo>
                    <a:lnTo>
                      <a:pt x="83" y="137"/>
                    </a:lnTo>
                    <a:lnTo>
                      <a:pt x="88" y="139"/>
                    </a:lnTo>
                    <a:lnTo>
                      <a:pt x="90" y="140"/>
                    </a:lnTo>
                    <a:lnTo>
                      <a:pt x="90" y="142"/>
                    </a:lnTo>
                    <a:lnTo>
                      <a:pt x="90" y="142"/>
                    </a:lnTo>
                    <a:lnTo>
                      <a:pt x="90" y="143"/>
                    </a:lnTo>
                    <a:lnTo>
                      <a:pt x="93" y="142"/>
                    </a:lnTo>
                    <a:lnTo>
                      <a:pt x="94" y="140"/>
                    </a:lnTo>
                    <a:lnTo>
                      <a:pt x="94" y="137"/>
                    </a:lnTo>
                    <a:lnTo>
                      <a:pt x="94" y="137"/>
                    </a:lnTo>
                    <a:lnTo>
                      <a:pt x="95" y="135"/>
                    </a:lnTo>
                    <a:lnTo>
                      <a:pt x="98" y="133"/>
                    </a:lnTo>
                    <a:lnTo>
                      <a:pt x="102" y="133"/>
                    </a:lnTo>
                    <a:lnTo>
                      <a:pt x="105" y="133"/>
                    </a:lnTo>
                    <a:lnTo>
                      <a:pt x="105" y="133"/>
                    </a:lnTo>
                    <a:lnTo>
                      <a:pt x="111" y="135"/>
                    </a:lnTo>
                    <a:lnTo>
                      <a:pt x="114" y="133"/>
                    </a:lnTo>
                    <a:lnTo>
                      <a:pt x="117" y="132"/>
                    </a:lnTo>
                    <a:lnTo>
                      <a:pt x="117" y="132"/>
                    </a:lnTo>
                    <a:lnTo>
                      <a:pt x="117" y="125"/>
                    </a:lnTo>
                    <a:lnTo>
                      <a:pt x="117" y="125"/>
                    </a:lnTo>
                    <a:lnTo>
                      <a:pt x="117" y="116"/>
                    </a:lnTo>
                    <a:lnTo>
                      <a:pt x="117" y="112"/>
                    </a:lnTo>
                    <a:lnTo>
                      <a:pt x="114" y="109"/>
                    </a:lnTo>
                    <a:lnTo>
                      <a:pt x="114" y="109"/>
                    </a:lnTo>
                    <a:lnTo>
                      <a:pt x="107" y="103"/>
                    </a:lnTo>
                    <a:lnTo>
                      <a:pt x="104" y="101"/>
                    </a:lnTo>
                    <a:lnTo>
                      <a:pt x="101" y="96"/>
                    </a:lnTo>
                    <a:lnTo>
                      <a:pt x="101" y="96"/>
                    </a:lnTo>
                    <a:lnTo>
                      <a:pt x="98" y="92"/>
                    </a:lnTo>
                    <a:lnTo>
                      <a:pt x="94" y="88"/>
                    </a:lnTo>
                    <a:lnTo>
                      <a:pt x="91" y="84"/>
                    </a:lnTo>
                    <a:lnTo>
                      <a:pt x="88" y="79"/>
                    </a:lnTo>
                    <a:lnTo>
                      <a:pt x="88" y="79"/>
                    </a:lnTo>
                    <a:lnTo>
                      <a:pt x="83" y="72"/>
                    </a:lnTo>
                    <a:lnTo>
                      <a:pt x="81" y="68"/>
                    </a:lnTo>
                    <a:lnTo>
                      <a:pt x="80" y="65"/>
                    </a:lnTo>
                    <a:lnTo>
                      <a:pt x="80" y="6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1" name="Freeform 66"/>
              <p:cNvSpPr/>
              <p:nvPr/>
            </p:nvSpPr>
            <p:spPr bwMode="auto">
              <a:xfrm>
                <a:off x="8430348" y="4106199"/>
                <a:ext cx="227895" cy="435894"/>
              </a:xfrm>
              <a:custGeom>
                <a:avLst/>
                <a:gdLst>
                  <a:gd name="T0" fmla="*/ 77 w 126"/>
                  <a:gd name="T1" fmla="*/ 120 h 241"/>
                  <a:gd name="T2" fmla="*/ 84 w 126"/>
                  <a:gd name="T3" fmla="*/ 107 h 241"/>
                  <a:gd name="T4" fmla="*/ 99 w 126"/>
                  <a:gd name="T5" fmla="*/ 102 h 241"/>
                  <a:gd name="T6" fmla="*/ 121 w 126"/>
                  <a:gd name="T7" fmla="*/ 102 h 241"/>
                  <a:gd name="T8" fmla="*/ 124 w 126"/>
                  <a:gd name="T9" fmla="*/ 104 h 241"/>
                  <a:gd name="T10" fmla="*/ 126 w 126"/>
                  <a:gd name="T11" fmla="*/ 86 h 241"/>
                  <a:gd name="T12" fmla="*/ 119 w 126"/>
                  <a:gd name="T13" fmla="*/ 70 h 241"/>
                  <a:gd name="T14" fmla="*/ 114 w 126"/>
                  <a:gd name="T15" fmla="*/ 66 h 241"/>
                  <a:gd name="T16" fmla="*/ 114 w 126"/>
                  <a:gd name="T17" fmla="*/ 49 h 241"/>
                  <a:gd name="T18" fmla="*/ 102 w 126"/>
                  <a:gd name="T19" fmla="*/ 38 h 241"/>
                  <a:gd name="T20" fmla="*/ 87 w 126"/>
                  <a:gd name="T21" fmla="*/ 39 h 241"/>
                  <a:gd name="T22" fmla="*/ 80 w 126"/>
                  <a:gd name="T23" fmla="*/ 42 h 241"/>
                  <a:gd name="T24" fmla="*/ 73 w 126"/>
                  <a:gd name="T25" fmla="*/ 39 h 241"/>
                  <a:gd name="T26" fmla="*/ 57 w 126"/>
                  <a:gd name="T27" fmla="*/ 49 h 241"/>
                  <a:gd name="T28" fmla="*/ 51 w 126"/>
                  <a:gd name="T29" fmla="*/ 48 h 241"/>
                  <a:gd name="T30" fmla="*/ 55 w 126"/>
                  <a:gd name="T31" fmla="*/ 35 h 241"/>
                  <a:gd name="T32" fmla="*/ 57 w 126"/>
                  <a:gd name="T33" fmla="*/ 22 h 241"/>
                  <a:gd name="T34" fmla="*/ 54 w 126"/>
                  <a:gd name="T35" fmla="*/ 15 h 241"/>
                  <a:gd name="T36" fmla="*/ 46 w 126"/>
                  <a:gd name="T37" fmla="*/ 14 h 241"/>
                  <a:gd name="T38" fmla="*/ 44 w 126"/>
                  <a:gd name="T39" fmla="*/ 4 h 241"/>
                  <a:gd name="T40" fmla="*/ 41 w 126"/>
                  <a:gd name="T41" fmla="*/ 0 h 241"/>
                  <a:gd name="T42" fmla="*/ 31 w 126"/>
                  <a:gd name="T43" fmla="*/ 5 h 241"/>
                  <a:gd name="T44" fmla="*/ 21 w 126"/>
                  <a:gd name="T45" fmla="*/ 12 h 241"/>
                  <a:gd name="T46" fmla="*/ 7 w 126"/>
                  <a:gd name="T47" fmla="*/ 14 h 241"/>
                  <a:gd name="T48" fmla="*/ 0 w 126"/>
                  <a:gd name="T49" fmla="*/ 43 h 241"/>
                  <a:gd name="T50" fmla="*/ 9 w 126"/>
                  <a:gd name="T51" fmla="*/ 56 h 241"/>
                  <a:gd name="T52" fmla="*/ 13 w 126"/>
                  <a:gd name="T53" fmla="*/ 63 h 241"/>
                  <a:gd name="T54" fmla="*/ 17 w 126"/>
                  <a:gd name="T55" fmla="*/ 70 h 241"/>
                  <a:gd name="T56" fmla="*/ 14 w 126"/>
                  <a:gd name="T57" fmla="*/ 76 h 241"/>
                  <a:gd name="T58" fmla="*/ 12 w 126"/>
                  <a:gd name="T59" fmla="*/ 87 h 241"/>
                  <a:gd name="T60" fmla="*/ 13 w 126"/>
                  <a:gd name="T61" fmla="*/ 100 h 241"/>
                  <a:gd name="T62" fmla="*/ 23 w 126"/>
                  <a:gd name="T63" fmla="*/ 114 h 241"/>
                  <a:gd name="T64" fmla="*/ 26 w 126"/>
                  <a:gd name="T65" fmla="*/ 130 h 241"/>
                  <a:gd name="T66" fmla="*/ 24 w 126"/>
                  <a:gd name="T67" fmla="*/ 150 h 241"/>
                  <a:gd name="T68" fmla="*/ 16 w 126"/>
                  <a:gd name="T69" fmla="*/ 163 h 241"/>
                  <a:gd name="T70" fmla="*/ 9 w 126"/>
                  <a:gd name="T71" fmla="*/ 199 h 241"/>
                  <a:gd name="T72" fmla="*/ 20 w 126"/>
                  <a:gd name="T73" fmla="*/ 207 h 241"/>
                  <a:gd name="T74" fmla="*/ 37 w 126"/>
                  <a:gd name="T75" fmla="*/ 229 h 241"/>
                  <a:gd name="T76" fmla="*/ 53 w 126"/>
                  <a:gd name="T77" fmla="*/ 233 h 241"/>
                  <a:gd name="T78" fmla="*/ 55 w 126"/>
                  <a:gd name="T79" fmla="*/ 241 h 241"/>
                  <a:gd name="T80" fmla="*/ 68 w 126"/>
                  <a:gd name="T81" fmla="*/ 239 h 241"/>
                  <a:gd name="T82" fmla="*/ 73 w 126"/>
                  <a:gd name="T83" fmla="*/ 233 h 241"/>
                  <a:gd name="T84" fmla="*/ 54 w 126"/>
                  <a:gd name="T85" fmla="*/ 224 h 241"/>
                  <a:gd name="T86" fmla="*/ 44 w 126"/>
                  <a:gd name="T87" fmla="*/ 216 h 241"/>
                  <a:gd name="T88" fmla="*/ 41 w 126"/>
                  <a:gd name="T89" fmla="*/ 201 h 241"/>
                  <a:gd name="T90" fmla="*/ 37 w 126"/>
                  <a:gd name="T91" fmla="*/ 190 h 241"/>
                  <a:gd name="T92" fmla="*/ 26 w 126"/>
                  <a:gd name="T93" fmla="*/ 182 h 241"/>
                  <a:gd name="T94" fmla="*/ 29 w 126"/>
                  <a:gd name="T95" fmla="*/ 157 h 241"/>
                  <a:gd name="T96" fmla="*/ 37 w 126"/>
                  <a:gd name="T97" fmla="*/ 131 h 241"/>
                  <a:gd name="T98" fmla="*/ 37 w 126"/>
                  <a:gd name="T99" fmla="*/ 121 h 241"/>
                  <a:gd name="T100" fmla="*/ 50 w 126"/>
                  <a:gd name="T101" fmla="*/ 119 h 241"/>
                  <a:gd name="T102" fmla="*/ 54 w 126"/>
                  <a:gd name="T103" fmla="*/ 129 h 241"/>
                  <a:gd name="T104" fmla="*/ 68 w 126"/>
                  <a:gd name="T105" fmla="*/ 131 h 241"/>
                  <a:gd name="T106" fmla="*/ 80 w 126"/>
                  <a:gd name="T107" fmla="*/ 138 h 241"/>
                  <a:gd name="T108" fmla="*/ 81 w 126"/>
                  <a:gd name="T109" fmla="*/ 138 h 241"/>
                  <a:gd name="T110" fmla="*/ 78 w 126"/>
                  <a:gd name="T111" fmla="*/ 127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6" h="241">
                    <a:moveTo>
                      <a:pt x="78" y="127"/>
                    </a:moveTo>
                    <a:lnTo>
                      <a:pt x="78" y="127"/>
                    </a:lnTo>
                    <a:lnTo>
                      <a:pt x="78" y="123"/>
                    </a:lnTo>
                    <a:lnTo>
                      <a:pt x="77" y="120"/>
                    </a:lnTo>
                    <a:lnTo>
                      <a:pt x="75" y="117"/>
                    </a:lnTo>
                    <a:lnTo>
                      <a:pt x="78" y="113"/>
                    </a:lnTo>
                    <a:lnTo>
                      <a:pt x="78" y="113"/>
                    </a:lnTo>
                    <a:lnTo>
                      <a:pt x="84" y="107"/>
                    </a:lnTo>
                    <a:lnTo>
                      <a:pt x="90" y="103"/>
                    </a:lnTo>
                    <a:lnTo>
                      <a:pt x="95" y="102"/>
                    </a:lnTo>
                    <a:lnTo>
                      <a:pt x="99" y="102"/>
                    </a:lnTo>
                    <a:lnTo>
                      <a:pt x="99" y="102"/>
                    </a:lnTo>
                    <a:lnTo>
                      <a:pt x="105" y="102"/>
                    </a:lnTo>
                    <a:lnTo>
                      <a:pt x="112" y="102"/>
                    </a:lnTo>
                    <a:lnTo>
                      <a:pt x="118" y="100"/>
                    </a:lnTo>
                    <a:lnTo>
                      <a:pt x="121" y="102"/>
                    </a:lnTo>
                    <a:lnTo>
                      <a:pt x="122" y="102"/>
                    </a:lnTo>
                    <a:lnTo>
                      <a:pt x="122" y="102"/>
                    </a:lnTo>
                    <a:lnTo>
                      <a:pt x="124" y="104"/>
                    </a:lnTo>
                    <a:lnTo>
                      <a:pt x="124" y="104"/>
                    </a:lnTo>
                    <a:lnTo>
                      <a:pt x="126" y="100"/>
                    </a:lnTo>
                    <a:lnTo>
                      <a:pt x="126" y="96"/>
                    </a:lnTo>
                    <a:lnTo>
                      <a:pt x="126" y="90"/>
                    </a:lnTo>
                    <a:lnTo>
                      <a:pt x="126" y="86"/>
                    </a:lnTo>
                    <a:lnTo>
                      <a:pt x="126" y="86"/>
                    </a:lnTo>
                    <a:lnTo>
                      <a:pt x="125" y="80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5" y="69"/>
                    </a:lnTo>
                    <a:lnTo>
                      <a:pt x="115" y="69"/>
                    </a:lnTo>
                    <a:lnTo>
                      <a:pt x="114" y="68"/>
                    </a:lnTo>
                    <a:lnTo>
                      <a:pt x="114" y="66"/>
                    </a:lnTo>
                    <a:lnTo>
                      <a:pt x="114" y="59"/>
                    </a:lnTo>
                    <a:lnTo>
                      <a:pt x="115" y="53"/>
                    </a:lnTo>
                    <a:lnTo>
                      <a:pt x="115" y="51"/>
                    </a:lnTo>
                    <a:lnTo>
                      <a:pt x="114" y="49"/>
                    </a:lnTo>
                    <a:lnTo>
                      <a:pt x="114" y="49"/>
                    </a:lnTo>
                    <a:lnTo>
                      <a:pt x="108" y="45"/>
                    </a:lnTo>
                    <a:lnTo>
                      <a:pt x="102" y="38"/>
                    </a:lnTo>
                    <a:lnTo>
                      <a:pt x="102" y="38"/>
                    </a:lnTo>
                    <a:lnTo>
                      <a:pt x="98" y="36"/>
                    </a:lnTo>
                    <a:lnTo>
                      <a:pt x="94" y="35"/>
                    </a:lnTo>
                    <a:lnTo>
                      <a:pt x="90" y="36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85" y="41"/>
                    </a:lnTo>
                    <a:lnTo>
                      <a:pt x="82" y="42"/>
                    </a:lnTo>
                    <a:lnTo>
                      <a:pt x="80" y="42"/>
                    </a:lnTo>
                    <a:lnTo>
                      <a:pt x="77" y="42"/>
                    </a:lnTo>
                    <a:lnTo>
                      <a:pt x="77" y="42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70" y="41"/>
                    </a:lnTo>
                    <a:lnTo>
                      <a:pt x="65" y="42"/>
                    </a:lnTo>
                    <a:lnTo>
                      <a:pt x="65" y="42"/>
                    </a:lnTo>
                    <a:lnTo>
                      <a:pt x="57" y="49"/>
                    </a:lnTo>
                    <a:lnTo>
                      <a:pt x="53" y="51"/>
                    </a:lnTo>
                    <a:lnTo>
                      <a:pt x="51" y="49"/>
                    </a:lnTo>
                    <a:lnTo>
                      <a:pt x="51" y="48"/>
                    </a:lnTo>
                    <a:lnTo>
                      <a:pt x="51" y="48"/>
                    </a:lnTo>
                    <a:lnTo>
                      <a:pt x="51" y="43"/>
                    </a:lnTo>
                    <a:lnTo>
                      <a:pt x="53" y="42"/>
                    </a:lnTo>
                    <a:lnTo>
                      <a:pt x="54" y="39"/>
                    </a:lnTo>
                    <a:lnTo>
                      <a:pt x="55" y="35"/>
                    </a:lnTo>
                    <a:lnTo>
                      <a:pt x="55" y="35"/>
                    </a:lnTo>
                    <a:lnTo>
                      <a:pt x="55" y="31"/>
                    </a:lnTo>
                    <a:lnTo>
                      <a:pt x="57" y="26"/>
                    </a:lnTo>
                    <a:lnTo>
                      <a:pt x="57" y="22"/>
                    </a:lnTo>
                    <a:lnTo>
                      <a:pt x="57" y="18"/>
                    </a:lnTo>
                    <a:lnTo>
                      <a:pt x="57" y="18"/>
                    </a:lnTo>
                    <a:lnTo>
                      <a:pt x="55" y="17"/>
                    </a:lnTo>
                    <a:lnTo>
                      <a:pt x="54" y="15"/>
                    </a:lnTo>
                    <a:lnTo>
                      <a:pt x="51" y="15"/>
                    </a:lnTo>
                    <a:lnTo>
                      <a:pt x="47" y="17"/>
                    </a:lnTo>
                    <a:lnTo>
                      <a:pt x="47" y="15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4" y="11"/>
                    </a:lnTo>
                    <a:lnTo>
                      <a:pt x="44" y="7"/>
                    </a:lnTo>
                    <a:lnTo>
                      <a:pt x="44" y="4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36" y="4"/>
                    </a:lnTo>
                    <a:lnTo>
                      <a:pt x="31" y="5"/>
                    </a:lnTo>
                    <a:lnTo>
                      <a:pt x="27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1" y="12"/>
                    </a:lnTo>
                    <a:lnTo>
                      <a:pt x="17" y="12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7" y="14"/>
                    </a:lnTo>
                    <a:lnTo>
                      <a:pt x="4" y="15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2" y="46"/>
                    </a:lnTo>
                    <a:lnTo>
                      <a:pt x="4" y="52"/>
                    </a:lnTo>
                    <a:lnTo>
                      <a:pt x="9" y="56"/>
                    </a:lnTo>
                    <a:lnTo>
                      <a:pt x="12" y="58"/>
                    </a:lnTo>
                    <a:lnTo>
                      <a:pt x="12" y="58"/>
                    </a:lnTo>
                    <a:lnTo>
                      <a:pt x="13" y="60"/>
                    </a:lnTo>
                    <a:lnTo>
                      <a:pt x="13" y="63"/>
                    </a:lnTo>
                    <a:lnTo>
                      <a:pt x="13" y="66"/>
                    </a:lnTo>
                    <a:lnTo>
                      <a:pt x="14" y="69"/>
                    </a:lnTo>
                    <a:lnTo>
                      <a:pt x="14" y="69"/>
                    </a:lnTo>
                    <a:lnTo>
                      <a:pt x="17" y="70"/>
                    </a:lnTo>
                    <a:lnTo>
                      <a:pt x="17" y="73"/>
                    </a:lnTo>
                    <a:lnTo>
                      <a:pt x="16" y="76"/>
                    </a:lnTo>
                    <a:lnTo>
                      <a:pt x="14" y="76"/>
                    </a:lnTo>
                    <a:lnTo>
                      <a:pt x="14" y="76"/>
                    </a:lnTo>
                    <a:lnTo>
                      <a:pt x="13" y="78"/>
                    </a:lnTo>
                    <a:lnTo>
                      <a:pt x="14" y="80"/>
                    </a:lnTo>
                    <a:lnTo>
                      <a:pt x="13" y="85"/>
                    </a:lnTo>
                    <a:lnTo>
                      <a:pt x="12" y="87"/>
                    </a:lnTo>
                    <a:lnTo>
                      <a:pt x="12" y="87"/>
                    </a:lnTo>
                    <a:lnTo>
                      <a:pt x="10" y="90"/>
                    </a:lnTo>
                    <a:lnTo>
                      <a:pt x="10" y="95"/>
                    </a:lnTo>
                    <a:lnTo>
                      <a:pt x="13" y="100"/>
                    </a:lnTo>
                    <a:lnTo>
                      <a:pt x="17" y="104"/>
                    </a:lnTo>
                    <a:lnTo>
                      <a:pt x="17" y="104"/>
                    </a:lnTo>
                    <a:lnTo>
                      <a:pt x="21" y="109"/>
                    </a:lnTo>
                    <a:lnTo>
                      <a:pt x="23" y="114"/>
                    </a:lnTo>
                    <a:lnTo>
                      <a:pt x="24" y="124"/>
                    </a:lnTo>
                    <a:lnTo>
                      <a:pt x="24" y="124"/>
                    </a:lnTo>
                    <a:lnTo>
                      <a:pt x="24" y="127"/>
                    </a:lnTo>
                    <a:lnTo>
                      <a:pt x="26" y="130"/>
                    </a:lnTo>
                    <a:lnTo>
                      <a:pt x="29" y="133"/>
                    </a:lnTo>
                    <a:lnTo>
                      <a:pt x="29" y="136"/>
                    </a:lnTo>
                    <a:lnTo>
                      <a:pt x="29" y="136"/>
                    </a:lnTo>
                    <a:lnTo>
                      <a:pt x="24" y="150"/>
                    </a:lnTo>
                    <a:lnTo>
                      <a:pt x="20" y="158"/>
                    </a:lnTo>
                    <a:lnTo>
                      <a:pt x="17" y="161"/>
                    </a:lnTo>
                    <a:lnTo>
                      <a:pt x="16" y="163"/>
                    </a:lnTo>
                    <a:lnTo>
                      <a:pt x="16" y="163"/>
                    </a:lnTo>
                    <a:lnTo>
                      <a:pt x="10" y="187"/>
                    </a:lnTo>
                    <a:lnTo>
                      <a:pt x="10" y="187"/>
                    </a:lnTo>
                    <a:lnTo>
                      <a:pt x="9" y="195"/>
                    </a:lnTo>
                    <a:lnTo>
                      <a:pt x="9" y="199"/>
                    </a:lnTo>
                    <a:lnTo>
                      <a:pt x="12" y="201"/>
                    </a:lnTo>
                    <a:lnTo>
                      <a:pt x="12" y="201"/>
                    </a:lnTo>
                    <a:lnTo>
                      <a:pt x="16" y="202"/>
                    </a:lnTo>
                    <a:lnTo>
                      <a:pt x="20" y="207"/>
                    </a:lnTo>
                    <a:lnTo>
                      <a:pt x="33" y="221"/>
                    </a:lnTo>
                    <a:lnTo>
                      <a:pt x="33" y="221"/>
                    </a:lnTo>
                    <a:lnTo>
                      <a:pt x="37" y="229"/>
                    </a:lnTo>
                    <a:lnTo>
                      <a:pt x="37" y="229"/>
                    </a:lnTo>
                    <a:lnTo>
                      <a:pt x="47" y="229"/>
                    </a:lnTo>
                    <a:lnTo>
                      <a:pt x="47" y="229"/>
                    </a:lnTo>
                    <a:lnTo>
                      <a:pt x="50" y="231"/>
                    </a:lnTo>
                    <a:lnTo>
                      <a:pt x="53" y="233"/>
                    </a:lnTo>
                    <a:lnTo>
                      <a:pt x="54" y="236"/>
                    </a:lnTo>
                    <a:lnTo>
                      <a:pt x="54" y="239"/>
                    </a:lnTo>
                    <a:lnTo>
                      <a:pt x="54" y="239"/>
                    </a:lnTo>
                    <a:lnTo>
                      <a:pt x="55" y="241"/>
                    </a:lnTo>
                    <a:lnTo>
                      <a:pt x="60" y="241"/>
                    </a:lnTo>
                    <a:lnTo>
                      <a:pt x="67" y="241"/>
                    </a:lnTo>
                    <a:lnTo>
                      <a:pt x="67" y="241"/>
                    </a:lnTo>
                    <a:lnTo>
                      <a:pt x="68" y="239"/>
                    </a:lnTo>
                    <a:lnTo>
                      <a:pt x="68" y="238"/>
                    </a:lnTo>
                    <a:lnTo>
                      <a:pt x="70" y="235"/>
                    </a:lnTo>
                    <a:lnTo>
                      <a:pt x="73" y="233"/>
                    </a:lnTo>
                    <a:lnTo>
                      <a:pt x="73" y="233"/>
                    </a:lnTo>
                    <a:lnTo>
                      <a:pt x="68" y="231"/>
                    </a:lnTo>
                    <a:lnTo>
                      <a:pt x="64" y="226"/>
                    </a:lnTo>
                    <a:lnTo>
                      <a:pt x="58" y="225"/>
                    </a:lnTo>
                    <a:lnTo>
                      <a:pt x="54" y="224"/>
                    </a:lnTo>
                    <a:lnTo>
                      <a:pt x="54" y="224"/>
                    </a:lnTo>
                    <a:lnTo>
                      <a:pt x="51" y="222"/>
                    </a:lnTo>
                    <a:lnTo>
                      <a:pt x="48" y="221"/>
                    </a:lnTo>
                    <a:lnTo>
                      <a:pt x="44" y="216"/>
                    </a:lnTo>
                    <a:lnTo>
                      <a:pt x="43" y="209"/>
                    </a:lnTo>
                    <a:lnTo>
                      <a:pt x="43" y="205"/>
                    </a:lnTo>
                    <a:lnTo>
                      <a:pt x="43" y="205"/>
                    </a:lnTo>
                    <a:lnTo>
                      <a:pt x="41" y="201"/>
                    </a:lnTo>
                    <a:lnTo>
                      <a:pt x="40" y="197"/>
                    </a:lnTo>
                    <a:lnTo>
                      <a:pt x="37" y="194"/>
                    </a:lnTo>
                    <a:lnTo>
                      <a:pt x="37" y="190"/>
                    </a:lnTo>
                    <a:lnTo>
                      <a:pt x="37" y="190"/>
                    </a:lnTo>
                    <a:lnTo>
                      <a:pt x="36" y="187"/>
                    </a:lnTo>
                    <a:lnTo>
                      <a:pt x="34" y="185"/>
                    </a:lnTo>
                    <a:lnTo>
                      <a:pt x="26" y="182"/>
                    </a:lnTo>
                    <a:lnTo>
                      <a:pt x="26" y="182"/>
                    </a:lnTo>
                    <a:lnTo>
                      <a:pt x="24" y="181"/>
                    </a:lnTo>
                    <a:lnTo>
                      <a:pt x="24" y="178"/>
                    </a:lnTo>
                    <a:lnTo>
                      <a:pt x="26" y="171"/>
                    </a:lnTo>
                    <a:lnTo>
                      <a:pt x="29" y="157"/>
                    </a:lnTo>
                    <a:lnTo>
                      <a:pt x="29" y="157"/>
                    </a:lnTo>
                    <a:lnTo>
                      <a:pt x="30" y="150"/>
                    </a:lnTo>
                    <a:lnTo>
                      <a:pt x="34" y="140"/>
                    </a:lnTo>
                    <a:lnTo>
                      <a:pt x="37" y="131"/>
                    </a:lnTo>
                    <a:lnTo>
                      <a:pt x="37" y="127"/>
                    </a:lnTo>
                    <a:lnTo>
                      <a:pt x="37" y="124"/>
                    </a:lnTo>
                    <a:lnTo>
                      <a:pt x="37" y="124"/>
                    </a:lnTo>
                    <a:lnTo>
                      <a:pt x="37" y="121"/>
                    </a:lnTo>
                    <a:lnTo>
                      <a:pt x="37" y="120"/>
                    </a:lnTo>
                    <a:lnTo>
                      <a:pt x="41" y="117"/>
                    </a:lnTo>
                    <a:lnTo>
                      <a:pt x="47" y="117"/>
                    </a:lnTo>
                    <a:lnTo>
                      <a:pt x="50" y="119"/>
                    </a:lnTo>
                    <a:lnTo>
                      <a:pt x="50" y="120"/>
                    </a:lnTo>
                    <a:lnTo>
                      <a:pt x="50" y="120"/>
                    </a:lnTo>
                    <a:lnTo>
                      <a:pt x="51" y="124"/>
                    </a:lnTo>
                    <a:lnTo>
                      <a:pt x="54" y="129"/>
                    </a:lnTo>
                    <a:lnTo>
                      <a:pt x="57" y="130"/>
                    </a:lnTo>
                    <a:lnTo>
                      <a:pt x="63" y="130"/>
                    </a:lnTo>
                    <a:lnTo>
                      <a:pt x="63" y="130"/>
                    </a:lnTo>
                    <a:lnTo>
                      <a:pt x="68" y="131"/>
                    </a:lnTo>
                    <a:lnTo>
                      <a:pt x="71" y="134"/>
                    </a:lnTo>
                    <a:lnTo>
                      <a:pt x="75" y="137"/>
                    </a:lnTo>
                    <a:lnTo>
                      <a:pt x="80" y="138"/>
                    </a:lnTo>
                    <a:lnTo>
                      <a:pt x="80" y="138"/>
                    </a:lnTo>
                    <a:lnTo>
                      <a:pt x="81" y="140"/>
                    </a:lnTo>
                    <a:lnTo>
                      <a:pt x="81" y="140"/>
                    </a:lnTo>
                    <a:lnTo>
                      <a:pt x="81" y="138"/>
                    </a:lnTo>
                    <a:lnTo>
                      <a:pt x="81" y="138"/>
                    </a:lnTo>
                    <a:lnTo>
                      <a:pt x="81" y="136"/>
                    </a:lnTo>
                    <a:lnTo>
                      <a:pt x="81" y="133"/>
                    </a:lnTo>
                    <a:lnTo>
                      <a:pt x="80" y="131"/>
                    </a:lnTo>
                    <a:lnTo>
                      <a:pt x="78" y="127"/>
                    </a:lnTo>
                    <a:lnTo>
                      <a:pt x="78" y="12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2" name="Freeform 68"/>
              <p:cNvSpPr/>
              <p:nvPr/>
            </p:nvSpPr>
            <p:spPr bwMode="auto">
              <a:xfrm>
                <a:off x="6093527" y="3290482"/>
                <a:ext cx="103096" cy="97669"/>
              </a:xfrm>
              <a:custGeom>
                <a:avLst/>
                <a:gdLst>
                  <a:gd name="T0" fmla="*/ 43 w 57"/>
                  <a:gd name="T1" fmla="*/ 48 h 54"/>
                  <a:gd name="T2" fmla="*/ 43 w 57"/>
                  <a:gd name="T3" fmla="*/ 48 h 54"/>
                  <a:gd name="T4" fmla="*/ 44 w 57"/>
                  <a:gd name="T5" fmla="*/ 44 h 54"/>
                  <a:gd name="T6" fmla="*/ 47 w 57"/>
                  <a:gd name="T7" fmla="*/ 38 h 54"/>
                  <a:gd name="T8" fmla="*/ 51 w 57"/>
                  <a:gd name="T9" fmla="*/ 32 h 54"/>
                  <a:gd name="T10" fmla="*/ 55 w 57"/>
                  <a:gd name="T11" fmla="*/ 31 h 54"/>
                  <a:gd name="T12" fmla="*/ 55 w 57"/>
                  <a:gd name="T13" fmla="*/ 31 h 54"/>
                  <a:gd name="T14" fmla="*/ 55 w 57"/>
                  <a:gd name="T15" fmla="*/ 28 h 54"/>
                  <a:gd name="T16" fmla="*/ 57 w 57"/>
                  <a:gd name="T17" fmla="*/ 22 h 54"/>
                  <a:gd name="T18" fmla="*/ 57 w 57"/>
                  <a:gd name="T19" fmla="*/ 10 h 54"/>
                  <a:gd name="T20" fmla="*/ 57 w 57"/>
                  <a:gd name="T21" fmla="*/ 10 h 54"/>
                  <a:gd name="T22" fmla="*/ 47 w 57"/>
                  <a:gd name="T23" fmla="*/ 4 h 54"/>
                  <a:gd name="T24" fmla="*/ 43 w 57"/>
                  <a:gd name="T25" fmla="*/ 2 h 54"/>
                  <a:gd name="T26" fmla="*/ 43 w 57"/>
                  <a:gd name="T27" fmla="*/ 2 h 54"/>
                  <a:gd name="T28" fmla="*/ 31 w 57"/>
                  <a:gd name="T29" fmla="*/ 1 h 54"/>
                  <a:gd name="T30" fmla="*/ 17 w 57"/>
                  <a:gd name="T31" fmla="*/ 0 h 54"/>
                  <a:gd name="T32" fmla="*/ 17 w 57"/>
                  <a:gd name="T33" fmla="*/ 0 h 54"/>
                  <a:gd name="T34" fmla="*/ 14 w 57"/>
                  <a:gd name="T35" fmla="*/ 0 h 54"/>
                  <a:gd name="T36" fmla="*/ 13 w 57"/>
                  <a:gd name="T37" fmla="*/ 1 h 54"/>
                  <a:gd name="T38" fmla="*/ 10 w 57"/>
                  <a:gd name="T39" fmla="*/ 2 h 54"/>
                  <a:gd name="T40" fmla="*/ 7 w 57"/>
                  <a:gd name="T41" fmla="*/ 1 h 54"/>
                  <a:gd name="T42" fmla="*/ 7 w 57"/>
                  <a:gd name="T43" fmla="*/ 1 h 54"/>
                  <a:gd name="T44" fmla="*/ 4 w 57"/>
                  <a:gd name="T45" fmla="*/ 1 h 54"/>
                  <a:gd name="T46" fmla="*/ 3 w 57"/>
                  <a:gd name="T47" fmla="*/ 1 h 54"/>
                  <a:gd name="T48" fmla="*/ 0 w 57"/>
                  <a:gd name="T49" fmla="*/ 4 h 54"/>
                  <a:gd name="T50" fmla="*/ 0 w 57"/>
                  <a:gd name="T51" fmla="*/ 5 h 54"/>
                  <a:gd name="T52" fmla="*/ 0 w 57"/>
                  <a:gd name="T53" fmla="*/ 5 h 54"/>
                  <a:gd name="T54" fmla="*/ 1 w 57"/>
                  <a:gd name="T55" fmla="*/ 8 h 54"/>
                  <a:gd name="T56" fmla="*/ 4 w 57"/>
                  <a:gd name="T57" fmla="*/ 11 h 54"/>
                  <a:gd name="T58" fmla="*/ 7 w 57"/>
                  <a:gd name="T59" fmla="*/ 14 h 54"/>
                  <a:gd name="T60" fmla="*/ 7 w 57"/>
                  <a:gd name="T61" fmla="*/ 17 h 54"/>
                  <a:gd name="T62" fmla="*/ 7 w 57"/>
                  <a:gd name="T63" fmla="*/ 17 h 54"/>
                  <a:gd name="T64" fmla="*/ 9 w 57"/>
                  <a:gd name="T65" fmla="*/ 18 h 54"/>
                  <a:gd name="T66" fmla="*/ 10 w 57"/>
                  <a:gd name="T67" fmla="*/ 21 h 54"/>
                  <a:gd name="T68" fmla="*/ 14 w 57"/>
                  <a:gd name="T69" fmla="*/ 25 h 54"/>
                  <a:gd name="T70" fmla="*/ 18 w 57"/>
                  <a:gd name="T71" fmla="*/ 29 h 54"/>
                  <a:gd name="T72" fmla="*/ 21 w 57"/>
                  <a:gd name="T73" fmla="*/ 32 h 54"/>
                  <a:gd name="T74" fmla="*/ 21 w 57"/>
                  <a:gd name="T75" fmla="*/ 32 h 54"/>
                  <a:gd name="T76" fmla="*/ 21 w 57"/>
                  <a:gd name="T77" fmla="*/ 35 h 54"/>
                  <a:gd name="T78" fmla="*/ 26 w 57"/>
                  <a:gd name="T79" fmla="*/ 38 h 54"/>
                  <a:gd name="T80" fmla="*/ 30 w 57"/>
                  <a:gd name="T81" fmla="*/ 42 h 54"/>
                  <a:gd name="T82" fmla="*/ 34 w 57"/>
                  <a:gd name="T83" fmla="*/ 48 h 54"/>
                  <a:gd name="T84" fmla="*/ 34 w 57"/>
                  <a:gd name="T85" fmla="*/ 48 h 54"/>
                  <a:gd name="T86" fmla="*/ 43 w 57"/>
                  <a:gd name="T87" fmla="*/ 54 h 54"/>
                  <a:gd name="T88" fmla="*/ 43 w 57"/>
                  <a:gd name="T89" fmla="*/ 54 h 54"/>
                  <a:gd name="T90" fmla="*/ 43 w 57"/>
                  <a:gd name="T91" fmla="*/ 48 h 54"/>
                  <a:gd name="T92" fmla="*/ 43 w 57"/>
                  <a:gd name="T93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7" h="54">
                    <a:moveTo>
                      <a:pt x="43" y="48"/>
                    </a:moveTo>
                    <a:lnTo>
                      <a:pt x="43" y="48"/>
                    </a:lnTo>
                    <a:lnTo>
                      <a:pt x="44" y="44"/>
                    </a:lnTo>
                    <a:lnTo>
                      <a:pt x="47" y="38"/>
                    </a:lnTo>
                    <a:lnTo>
                      <a:pt x="51" y="32"/>
                    </a:lnTo>
                    <a:lnTo>
                      <a:pt x="55" y="31"/>
                    </a:lnTo>
                    <a:lnTo>
                      <a:pt x="55" y="31"/>
                    </a:lnTo>
                    <a:lnTo>
                      <a:pt x="55" y="28"/>
                    </a:lnTo>
                    <a:lnTo>
                      <a:pt x="57" y="22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47" y="4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31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9" y="18"/>
                    </a:lnTo>
                    <a:lnTo>
                      <a:pt x="10" y="21"/>
                    </a:lnTo>
                    <a:lnTo>
                      <a:pt x="14" y="25"/>
                    </a:lnTo>
                    <a:lnTo>
                      <a:pt x="18" y="2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21" y="35"/>
                    </a:lnTo>
                    <a:lnTo>
                      <a:pt x="26" y="38"/>
                    </a:lnTo>
                    <a:lnTo>
                      <a:pt x="30" y="42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3" y="54"/>
                    </a:lnTo>
                    <a:lnTo>
                      <a:pt x="43" y="54"/>
                    </a:lnTo>
                    <a:lnTo>
                      <a:pt x="43" y="48"/>
                    </a:lnTo>
                    <a:lnTo>
                      <a:pt x="43" y="4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3" name="Freeform 69"/>
              <p:cNvSpPr/>
              <p:nvPr/>
            </p:nvSpPr>
            <p:spPr bwMode="auto">
              <a:xfrm>
                <a:off x="6042883" y="3241647"/>
                <a:ext cx="153739" cy="135652"/>
              </a:xfrm>
              <a:custGeom>
                <a:avLst/>
                <a:gdLst>
                  <a:gd name="T0" fmla="*/ 49 w 85"/>
                  <a:gd name="T1" fmla="*/ 59 h 75"/>
                  <a:gd name="T2" fmla="*/ 42 w 85"/>
                  <a:gd name="T3" fmla="*/ 52 h 75"/>
                  <a:gd name="T4" fmla="*/ 37 w 85"/>
                  <a:gd name="T5" fmla="*/ 45 h 75"/>
                  <a:gd name="T6" fmla="*/ 35 w 85"/>
                  <a:gd name="T7" fmla="*/ 44 h 75"/>
                  <a:gd name="T8" fmla="*/ 32 w 85"/>
                  <a:gd name="T9" fmla="*/ 38 h 75"/>
                  <a:gd name="T10" fmla="*/ 28 w 85"/>
                  <a:gd name="T11" fmla="*/ 32 h 75"/>
                  <a:gd name="T12" fmla="*/ 28 w 85"/>
                  <a:gd name="T13" fmla="*/ 31 h 75"/>
                  <a:gd name="T14" fmla="*/ 32 w 85"/>
                  <a:gd name="T15" fmla="*/ 28 h 75"/>
                  <a:gd name="T16" fmla="*/ 35 w 85"/>
                  <a:gd name="T17" fmla="*/ 28 h 75"/>
                  <a:gd name="T18" fmla="*/ 41 w 85"/>
                  <a:gd name="T19" fmla="*/ 28 h 75"/>
                  <a:gd name="T20" fmla="*/ 45 w 85"/>
                  <a:gd name="T21" fmla="*/ 27 h 75"/>
                  <a:gd name="T22" fmla="*/ 59 w 85"/>
                  <a:gd name="T23" fmla="*/ 28 h 75"/>
                  <a:gd name="T24" fmla="*/ 71 w 85"/>
                  <a:gd name="T25" fmla="*/ 29 h 75"/>
                  <a:gd name="T26" fmla="*/ 85 w 85"/>
                  <a:gd name="T27" fmla="*/ 37 h 75"/>
                  <a:gd name="T28" fmla="*/ 83 w 85"/>
                  <a:gd name="T29" fmla="*/ 32 h 75"/>
                  <a:gd name="T30" fmla="*/ 82 w 85"/>
                  <a:gd name="T31" fmla="*/ 27 h 75"/>
                  <a:gd name="T32" fmla="*/ 79 w 85"/>
                  <a:gd name="T33" fmla="*/ 21 h 75"/>
                  <a:gd name="T34" fmla="*/ 78 w 85"/>
                  <a:gd name="T35" fmla="*/ 20 h 75"/>
                  <a:gd name="T36" fmla="*/ 75 w 85"/>
                  <a:gd name="T37" fmla="*/ 11 h 75"/>
                  <a:gd name="T38" fmla="*/ 69 w 85"/>
                  <a:gd name="T39" fmla="*/ 14 h 75"/>
                  <a:gd name="T40" fmla="*/ 65 w 85"/>
                  <a:gd name="T41" fmla="*/ 14 h 75"/>
                  <a:gd name="T42" fmla="*/ 56 w 85"/>
                  <a:gd name="T43" fmla="*/ 12 h 75"/>
                  <a:gd name="T44" fmla="*/ 52 w 85"/>
                  <a:gd name="T45" fmla="*/ 10 h 75"/>
                  <a:gd name="T46" fmla="*/ 39 w 85"/>
                  <a:gd name="T47" fmla="*/ 0 h 75"/>
                  <a:gd name="T48" fmla="*/ 35 w 85"/>
                  <a:gd name="T49" fmla="*/ 3 h 75"/>
                  <a:gd name="T50" fmla="*/ 29 w 85"/>
                  <a:gd name="T51" fmla="*/ 5 h 75"/>
                  <a:gd name="T52" fmla="*/ 28 w 85"/>
                  <a:gd name="T53" fmla="*/ 10 h 75"/>
                  <a:gd name="T54" fmla="*/ 27 w 85"/>
                  <a:gd name="T55" fmla="*/ 14 h 75"/>
                  <a:gd name="T56" fmla="*/ 24 w 85"/>
                  <a:gd name="T57" fmla="*/ 15 h 75"/>
                  <a:gd name="T58" fmla="*/ 21 w 85"/>
                  <a:gd name="T59" fmla="*/ 21 h 75"/>
                  <a:gd name="T60" fmla="*/ 20 w 85"/>
                  <a:gd name="T61" fmla="*/ 21 h 75"/>
                  <a:gd name="T62" fmla="*/ 12 w 85"/>
                  <a:gd name="T63" fmla="*/ 21 h 75"/>
                  <a:gd name="T64" fmla="*/ 11 w 85"/>
                  <a:gd name="T65" fmla="*/ 21 h 75"/>
                  <a:gd name="T66" fmla="*/ 0 w 85"/>
                  <a:gd name="T67" fmla="*/ 22 h 75"/>
                  <a:gd name="T68" fmla="*/ 1 w 85"/>
                  <a:gd name="T69" fmla="*/ 29 h 75"/>
                  <a:gd name="T70" fmla="*/ 3 w 85"/>
                  <a:gd name="T71" fmla="*/ 29 h 75"/>
                  <a:gd name="T72" fmla="*/ 12 w 85"/>
                  <a:gd name="T73" fmla="*/ 31 h 75"/>
                  <a:gd name="T74" fmla="*/ 14 w 85"/>
                  <a:gd name="T75" fmla="*/ 35 h 75"/>
                  <a:gd name="T76" fmla="*/ 20 w 85"/>
                  <a:gd name="T77" fmla="*/ 46 h 75"/>
                  <a:gd name="T78" fmla="*/ 28 w 85"/>
                  <a:gd name="T79" fmla="*/ 58 h 75"/>
                  <a:gd name="T80" fmla="*/ 37 w 85"/>
                  <a:gd name="T81" fmla="*/ 61 h 75"/>
                  <a:gd name="T82" fmla="*/ 41 w 85"/>
                  <a:gd name="T83" fmla="*/ 64 h 75"/>
                  <a:gd name="T84" fmla="*/ 42 w 85"/>
                  <a:gd name="T85" fmla="*/ 66 h 75"/>
                  <a:gd name="T86" fmla="*/ 49 w 85"/>
                  <a:gd name="T87" fmla="*/ 71 h 75"/>
                  <a:gd name="T88" fmla="*/ 55 w 85"/>
                  <a:gd name="T89" fmla="*/ 72 h 75"/>
                  <a:gd name="T90" fmla="*/ 62 w 85"/>
                  <a:gd name="T91" fmla="*/ 75 h 75"/>
                  <a:gd name="T92" fmla="*/ 58 w 85"/>
                  <a:gd name="T93" fmla="*/ 69 h 75"/>
                  <a:gd name="T94" fmla="*/ 49 w 85"/>
                  <a:gd name="T95" fmla="*/ 62 h 75"/>
                  <a:gd name="T96" fmla="*/ 49 w 85"/>
                  <a:gd name="T97" fmla="*/ 5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" h="75">
                    <a:moveTo>
                      <a:pt x="49" y="59"/>
                    </a:moveTo>
                    <a:lnTo>
                      <a:pt x="49" y="59"/>
                    </a:lnTo>
                    <a:lnTo>
                      <a:pt x="46" y="56"/>
                    </a:lnTo>
                    <a:lnTo>
                      <a:pt x="42" y="52"/>
                    </a:lnTo>
                    <a:lnTo>
                      <a:pt x="38" y="48"/>
                    </a:lnTo>
                    <a:lnTo>
                      <a:pt x="37" y="45"/>
                    </a:lnTo>
                    <a:lnTo>
                      <a:pt x="35" y="44"/>
                    </a:lnTo>
                    <a:lnTo>
                      <a:pt x="35" y="44"/>
                    </a:lnTo>
                    <a:lnTo>
                      <a:pt x="35" y="41"/>
                    </a:lnTo>
                    <a:lnTo>
                      <a:pt x="32" y="38"/>
                    </a:lnTo>
                    <a:lnTo>
                      <a:pt x="29" y="35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1"/>
                    </a:lnTo>
                    <a:lnTo>
                      <a:pt x="31" y="28"/>
                    </a:lnTo>
                    <a:lnTo>
                      <a:pt x="32" y="28"/>
                    </a:lnTo>
                    <a:lnTo>
                      <a:pt x="35" y="28"/>
                    </a:lnTo>
                    <a:lnTo>
                      <a:pt x="35" y="28"/>
                    </a:lnTo>
                    <a:lnTo>
                      <a:pt x="38" y="29"/>
                    </a:lnTo>
                    <a:lnTo>
                      <a:pt x="41" y="28"/>
                    </a:lnTo>
                    <a:lnTo>
                      <a:pt x="42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59" y="28"/>
                    </a:lnTo>
                    <a:lnTo>
                      <a:pt x="71" y="29"/>
                    </a:lnTo>
                    <a:lnTo>
                      <a:pt x="71" y="29"/>
                    </a:lnTo>
                    <a:lnTo>
                      <a:pt x="75" y="31"/>
                    </a:lnTo>
                    <a:lnTo>
                      <a:pt x="85" y="37"/>
                    </a:lnTo>
                    <a:lnTo>
                      <a:pt x="85" y="37"/>
                    </a:lnTo>
                    <a:lnTo>
                      <a:pt x="83" y="32"/>
                    </a:lnTo>
                    <a:lnTo>
                      <a:pt x="83" y="32"/>
                    </a:lnTo>
                    <a:lnTo>
                      <a:pt x="82" y="27"/>
                    </a:lnTo>
                    <a:lnTo>
                      <a:pt x="82" y="24"/>
                    </a:lnTo>
                    <a:lnTo>
                      <a:pt x="79" y="21"/>
                    </a:lnTo>
                    <a:lnTo>
                      <a:pt x="79" y="21"/>
                    </a:lnTo>
                    <a:lnTo>
                      <a:pt x="78" y="20"/>
                    </a:lnTo>
                    <a:lnTo>
                      <a:pt x="76" y="18"/>
                    </a:lnTo>
                    <a:lnTo>
                      <a:pt x="75" y="11"/>
                    </a:lnTo>
                    <a:lnTo>
                      <a:pt x="75" y="11"/>
                    </a:lnTo>
                    <a:lnTo>
                      <a:pt x="69" y="14"/>
                    </a:lnTo>
                    <a:lnTo>
                      <a:pt x="69" y="14"/>
                    </a:lnTo>
                    <a:lnTo>
                      <a:pt x="65" y="14"/>
                    </a:lnTo>
                    <a:lnTo>
                      <a:pt x="61" y="14"/>
                    </a:lnTo>
                    <a:lnTo>
                      <a:pt x="56" y="12"/>
                    </a:lnTo>
                    <a:lnTo>
                      <a:pt x="52" y="10"/>
                    </a:lnTo>
                    <a:lnTo>
                      <a:pt x="52" y="10"/>
                    </a:lnTo>
                    <a:lnTo>
                      <a:pt x="46" y="4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35" y="3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7"/>
                    </a:lnTo>
                    <a:lnTo>
                      <a:pt x="28" y="10"/>
                    </a:lnTo>
                    <a:lnTo>
                      <a:pt x="28" y="12"/>
                    </a:lnTo>
                    <a:lnTo>
                      <a:pt x="27" y="14"/>
                    </a:lnTo>
                    <a:lnTo>
                      <a:pt x="27" y="14"/>
                    </a:lnTo>
                    <a:lnTo>
                      <a:pt x="24" y="15"/>
                    </a:lnTo>
                    <a:lnTo>
                      <a:pt x="22" y="17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0" y="21"/>
                    </a:lnTo>
                    <a:lnTo>
                      <a:pt x="17" y="21"/>
                    </a:lnTo>
                    <a:lnTo>
                      <a:pt x="12" y="21"/>
                    </a:lnTo>
                    <a:lnTo>
                      <a:pt x="11" y="21"/>
                    </a:lnTo>
                    <a:lnTo>
                      <a:pt x="11" y="21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1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10" y="29"/>
                    </a:lnTo>
                    <a:lnTo>
                      <a:pt x="12" y="31"/>
                    </a:lnTo>
                    <a:lnTo>
                      <a:pt x="14" y="35"/>
                    </a:lnTo>
                    <a:lnTo>
                      <a:pt x="14" y="35"/>
                    </a:lnTo>
                    <a:lnTo>
                      <a:pt x="17" y="39"/>
                    </a:lnTo>
                    <a:lnTo>
                      <a:pt x="20" y="46"/>
                    </a:lnTo>
                    <a:lnTo>
                      <a:pt x="28" y="58"/>
                    </a:lnTo>
                    <a:lnTo>
                      <a:pt x="28" y="58"/>
                    </a:lnTo>
                    <a:lnTo>
                      <a:pt x="32" y="59"/>
                    </a:lnTo>
                    <a:lnTo>
                      <a:pt x="37" y="61"/>
                    </a:lnTo>
                    <a:lnTo>
                      <a:pt x="39" y="62"/>
                    </a:lnTo>
                    <a:lnTo>
                      <a:pt x="41" y="64"/>
                    </a:lnTo>
                    <a:lnTo>
                      <a:pt x="41" y="64"/>
                    </a:lnTo>
                    <a:lnTo>
                      <a:pt x="42" y="66"/>
                    </a:lnTo>
                    <a:lnTo>
                      <a:pt x="45" y="69"/>
                    </a:lnTo>
                    <a:lnTo>
                      <a:pt x="49" y="71"/>
                    </a:lnTo>
                    <a:lnTo>
                      <a:pt x="55" y="72"/>
                    </a:lnTo>
                    <a:lnTo>
                      <a:pt x="55" y="72"/>
                    </a:lnTo>
                    <a:lnTo>
                      <a:pt x="58" y="72"/>
                    </a:lnTo>
                    <a:lnTo>
                      <a:pt x="62" y="75"/>
                    </a:lnTo>
                    <a:lnTo>
                      <a:pt x="62" y="75"/>
                    </a:lnTo>
                    <a:lnTo>
                      <a:pt x="58" y="69"/>
                    </a:lnTo>
                    <a:lnTo>
                      <a:pt x="54" y="65"/>
                    </a:lnTo>
                    <a:lnTo>
                      <a:pt x="49" y="62"/>
                    </a:lnTo>
                    <a:lnTo>
                      <a:pt x="49" y="59"/>
                    </a:lnTo>
                    <a:lnTo>
                      <a:pt x="49" y="5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4" name="Freeform 70"/>
              <p:cNvSpPr/>
              <p:nvPr/>
            </p:nvSpPr>
            <p:spPr bwMode="auto">
              <a:xfrm>
                <a:off x="6191195" y="3382724"/>
                <a:ext cx="54261" cy="104904"/>
              </a:xfrm>
              <a:custGeom>
                <a:avLst/>
                <a:gdLst>
                  <a:gd name="T0" fmla="*/ 20 w 30"/>
                  <a:gd name="T1" fmla="*/ 49 h 58"/>
                  <a:gd name="T2" fmla="*/ 20 w 30"/>
                  <a:gd name="T3" fmla="*/ 49 h 58"/>
                  <a:gd name="T4" fmla="*/ 21 w 30"/>
                  <a:gd name="T5" fmla="*/ 49 h 58"/>
                  <a:gd name="T6" fmla="*/ 21 w 30"/>
                  <a:gd name="T7" fmla="*/ 48 h 58"/>
                  <a:gd name="T8" fmla="*/ 23 w 30"/>
                  <a:gd name="T9" fmla="*/ 45 h 58"/>
                  <a:gd name="T10" fmla="*/ 23 w 30"/>
                  <a:gd name="T11" fmla="*/ 44 h 58"/>
                  <a:gd name="T12" fmla="*/ 23 w 30"/>
                  <a:gd name="T13" fmla="*/ 44 h 58"/>
                  <a:gd name="T14" fmla="*/ 27 w 30"/>
                  <a:gd name="T15" fmla="*/ 39 h 58"/>
                  <a:gd name="T16" fmla="*/ 28 w 30"/>
                  <a:gd name="T17" fmla="*/ 34 h 58"/>
                  <a:gd name="T18" fmla="*/ 28 w 30"/>
                  <a:gd name="T19" fmla="*/ 34 h 58"/>
                  <a:gd name="T20" fmla="*/ 30 w 30"/>
                  <a:gd name="T21" fmla="*/ 34 h 58"/>
                  <a:gd name="T22" fmla="*/ 30 w 30"/>
                  <a:gd name="T23" fmla="*/ 34 h 58"/>
                  <a:gd name="T24" fmla="*/ 23 w 30"/>
                  <a:gd name="T25" fmla="*/ 29 h 58"/>
                  <a:gd name="T26" fmla="*/ 20 w 30"/>
                  <a:gd name="T27" fmla="*/ 24 h 58"/>
                  <a:gd name="T28" fmla="*/ 20 w 30"/>
                  <a:gd name="T29" fmla="*/ 24 h 58"/>
                  <a:gd name="T30" fmla="*/ 20 w 30"/>
                  <a:gd name="T31" fmla="*/ 17 h 58"/>
                  <a:gd name="T32" fmla="*/ 21 w 30"/>
                  <a:gd name="T33" fmla="*/ 7 h 58"/>
                  <a:gd name="T34" fmla="*/ 21 w 30"/>
                  <a:gd name="T35" fmla="*/ 7 h 58"/>
                  <a:gd name="T36" fmla="*/ 14 w 30"/>
                  <a:gd name="T37" fmla="*/ 3 h 58"/>
                  <a:gd name="T38" fmla="*/ 8 w 30"/>
                  <a:gd name="T39" fmla="*/ 0 h 58"/>
                  <a:gd name="T40" fmla="*/ 8 w 30"/>
                  <a:gd name="T41" fmla="*/ 0 h 58"/>
                  <a:gd name="T42" fmla="*/ 6 w 30"/>
                  <a:gd name="T43" fmla="*/ 1 h 58"/>
                  <a:gd name="T44" fmla="*/ 3 w 30"/>
                  <a:gd name="T45" fmla="*/ 4 h 58"/>
                  <a:gd name="T46" fmla="*/ 1 w 30"/>
                  <a:gd name="T47" fmla="*/ 7 h 58"/>
                  <a:gd name="T48" fmla="*/ 0 w 30"/>
                  <a:gd name="T49" fmla="*/ 11 h 58"/>
                  <a:gd name="T50" fmla="*/ 0 w 30"/>
                  <a:gd name="T51" fmla="*/ 11 h 58"/>
                  <a:gd name="T52" fmla="*/ 4 w 30"/>
                  <a:gd name="T53" fmla="*/ 14 h 58"/>
                  <a:gd name="T54" fmla="*/ 6 w 30"/>
                  <a:gd name="T55" fmla="*/ 15 h 58"/>
                  <a:gd name="T56" fmla="*/ 7 w 30"/>
                  <a:gd name="T57" fmla="*/ 18 h 58"/>
                  <a:gd name="T58" fmla="*/ 4 w 30"/>
                  <a:gd name="T59" fmla="*/ 21 h 58"/>
                  <a:gd name="T60" fmla="*/ 4 w 30"/>
                  <a:gd name="T61" fmla="*/ 21 h 58"/>
                  <a:gd name="T62" fmla="*/ 1 w 30"/>
                  <a:gd name="T63" fmla="*/ 27 h 58"/>
                  <a:gd name="T64" fmla="*/ 0 w 30"/>
                  <a:gd name="T65" fmla="*/ 34 h 58"/>
                  <a:gd name="T66" fmla="*/ 1 w 30"/>
                  <a:gd name="T67" fmla="*/ 39 h 58"/>
                  <a:gd name="T68" fmla="*/ 3 w 30"/>
                  <a:gd name="T69" fmla="*/ 42 h 58"/>
                  <a:gd name="T70" fmla="*/ 4 w 30"/>
                  <a:gd name="T71" fmla="*/ 45 h 58"/>
                  <a:gd name="T72" fmla="*/ 4 w 30"/>
                  <a:gd name="T73" fmla="*/ 45 h 58"/>
                  <a:gd name="T74" fmla="*/ 7 w 30"/>
                  <a:gd name="T75" fmla="*/ 48 h 58"/>
                  <a:gd name="T76" fmla="*/ 10 w 30"/>
                  <a:gd name="T77" fmla="*/ 52 h 58"/>
                  <a:gd name="T78" fmla="*/ 11 w 30"/>
                  <a:gd name="T79" fmla="*/ 56 h 58"/>
                  <a:gd name="T80" fmla="*/ 14 w 30"/>
                  <a:gd name="T81" fmla="*/ 58 h 58"/>
                  <a:gd name="T82" fmla="*/ 14 w 30"/>
                  <a:gd name="T83" fmla="*/ 58 h 58"/>
                  <a:gd name="T84" fmla="*/ 17 w 30"/>
                  <a:gd name="T85" fmla="*/ 52 h 58"/>
                  <a:gd name="T86" fmla="*/ 17 w 30"/>
                  <a:gd name="T87" fmla="*/ 51 h 58"/>
                  <a:gd name="T88" fmla="*/ 20 w 30"/>
                  <a:gd name="T89" fmla="*/ 49 h 58"/>
                  <a:gd name="T90" fmla="*/ 20 w 30"/>
                  <a:gd name="T91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" h="58">
                    <a:moveTo>
                      <a:pt x="20" y="49"/>
                    </a:moveTo>
                    <a:lnTo>
                      <a:pt x="20" y="49"/>
                    </a:lnTo>
                    <a:lnTo>
                      <a:pt x="21" y="49"/>
                    </a:lnTo>
                    <a:lnTo>
                      <a:pt x="21" y="48"/>
                    </a:lnTo>
                    <a:lnTo>
                      <a:pt x="23" y="45"/>
                    </a:lnTo>
                    <a:lnTo>
                      <a:pt x="23" y="44"/>
                    </a:lnTo>
                    <a:lnTo>
                      <a:pt x="23" y="44"/>
                    </a:lnTo>
                    <a:lnTo>
                      <a:pt x="27" y="39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30" y="34"/>
                    </a:lnTo>
                    <a:lnTo>
                      <a:pt x="30" y="34"/>
                    </a:lnTo>
                    <a:lnTo>
                      <a:pt x="23" y="29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17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14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7" y="18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1" y="39"/>
                    </a:lnTo>
                    <a:lnTo>
                      <a:pt x="3" y="42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7" y="48"/>
                    </a:lnTo>
                    <a:lnTo>
                      <a:pt x="10" y="52"/>
                    </a:lnTo>
                    <a:lnTo>
                      <a:pt x="11" y="56"/>
                    </a:lnTo>
                    <a:lnTo>
                      <a:pt x="14" y="58"/>
                    </a:lnTo>
                    <a:lnTo>
                      <a:pt x="14" y="58"/>
                    </a:lnTo>
                    <a:lnTo>
                      <a:pt x="17" y="52"/>
                    </a:lnTo>
                    <a:lnTo>
                      <a:pt x="17" y="51"/>
                    </a:lnTo>
                    <a:lnTo>
                      <a:pt x="20" y="49"/>
                    </a:lnTo>
                    <a:lnTo>
                      <a:pt x="20" y="4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5" name="Freeform 71"/>
              <p:cNvSpPr/>
              <p:nvPr/>
            </p:nvSpPr>
            <p:spPr bwMode="auto">
              <a:xfrm>
                <a:off x="5923510" y="3149404"/>
                <a:ext cx="213425" cy="94051"/>
              </a:xfrm>
              <a:custGeom>
                <a:avLst/>
                <a:gdLst>
                  <a:gd name="T0" fmla="*/ 100 w 118"/>
                  <a:gd name="T1" fmla="*/ 4 h 52"/>
                  <a:gd name="T2" fmla="*/ 91 w 118"/>
                  <a:gd name="T3" fmla="*/ 0 h 52"/>
                  <a:gd name="T4" fmla="*/ 86 w 118"/>
                  <a:gd name="T5" fmla="*/ 0 h 52"/>
                  <a:gd name="T6" fmla="*/ 83 w 118"/>
                  <a:gd name="T7" fmla="*/ 7 h 52"/>
                  <a:gd name="T8" fmla="*/ 80 w 118"/>
                  <a:gd name="T9" fmla="*/ 8 h 52"/>
                  <a:gd name="T10" fmla="*/ 69 w 118"/>
                  <a:gd name="T11" fmla="*/ 8 h 52"/>
                  <a:gd name="T12" fmla="*/ 64 w 118"/>
                  <a:gd name="T13" fmla="*/ 10 h 52"/>
                  <a:gd name="T14" fmla="*/ 60 w 118"/>
                  <a:gd name="T15" fmla="*/ 14 h 52"/>
                  <a:gd name="T16" fmla="*/ 59 w 118"/>
                  <a:gd name="T17" fmla="*/ 15 h 52"/>
                  <a:gd name="T18" fmla="*/ 53 w 118"/>
                  <a:gd name="T19" fmla="*/ 18 h 52"/>
                  <a:gd name="T20" fmla="*/ 53 w 118"/>
                  <a:gd name="T21" fmla="*/ 24 h 52"/>
                  <a:gd name="T22" fmla="*/ 51 w 118"/>
                  <a:gd name="T23" fmla="*/ 29 h 52"/>
                  <a:gd name="T24" fmla="*/ 47 w 118"/>
                  <a:gd name="T25" fmla="*/ 28 h 52"/>
                  <a:gd name="T26" fmla="*/ 39 w 118"/>
                  <a:gd name="T27" fmla="*/ 28 h 52"/>
                  <a:gd name="T28" fmla="*/ 30 w 118"/>
                  <a:gd name="T29" fmla="*/ 31 h 52"/>
                  <a:gd name="T30" fmla="*/ 29 w 118"/>
                  <a:gd name="T31" fmla="*/ 32 h 52"/>
                  <a:gd name="T32" fmla="*/ 22 w 118"/>
                  <a:gd name="T33" fmla="*/ 32 h 52"/>
                  <a:gd name="T34" fmla="*/ 16 w 118"/>
                  <a:gd name="T35" fmla="*/ 31 h 52"/>
                  <a:gd name="T36" fmla="*/ 12 w 118"/>
                  <a:gd name="T37" fmla="*/ 34 h 52"/>
                  <a:gd name="T38" fmla="*/ 10 w 118"/>
                  <a:gd name="T39" fmla="*/ 34 h 52"/>
                  <a:gd name="T40" fmla="*/ 5 w 118"/>
                  <a:gd name="T41" fmla="*/ 31 h 52"/>
                  <a:gd name="T42" fmla="*/ 3 w 118"/>
                  <a:gd name="T43" fmla="*/ 31 h 52"/>
                  <a:gd name="T44" fmla="*/ 0 w 118"/>
                  <a:gd name="T45" fmla="*/ 35 h 52"/>
                  <a:gd name="T46" fmla="*/ 0 w 118"/>
                  <a:gd name="T47" fmla="*/ 39 h 52"/>
                  <a:gd name="T48" fmla="*/ 6 w 118"/>
                  <a:gd name="T49" fmla="*/ 44 h 52"/>
                  <a:gd name="T50" fmla="*/ 9 w 118"/>
                  <a:gd name="T51" fmla="*/ 44 h 52"/>
                  <a:gd name="T52" fmla="*/ 15 w 118"/>
                  <a:gd name="T53" fmla="*/ 44 h 52"/>
                  <a:gd name="T54" fmla="*/ 19 w 118"/>
                  <a:gd name="T55" fmla="*/ 45 h 52"/>
                  <a:gd name="T56" fmla="*/ 25 w 118"/>
                  <a:gd name="T57" fmla="*/ 45 h 52"/>
                  <a:gd name="T58" fmla="*/ 29 w 118"/>
                  <a:gd name="T59" fmla="*/ 42 h 52"/>
                  <a:gd name="T60" fmla="*/ 36 w 118"/>
                  <a:gd name="T61" fmla="*/ 41 h 52"/>
                  <a:gd name="T62" fmla="*/ 42 w 118"/>
                  <a:gd name="T63" fmla="*/ 41 h 52"/>
                  <a:gd name="T64" fmla="*/ 44 w 118"/>
                  <a:gd name="T65" fmla="*/ 48 h 52"/>
                  <a:gd name="T66" fmla="*/ 50 w 118"/>
                  <a:gd name="T67" fmla="*/ 49 h 52"/>
                  <a:gd name="T68" fmla="*/ 60 w 118"/>
                  <a:gd name="T69" fmla="*/ 49 h 52"/>
                  <a:gd name="T70" fmla="*/ 77 w 118"/>
                  <a:gd name="T71" fmla="*/ 52 h 52"/>
                  <a:gd name="T72" fmla="*/ 80 w 118"/>
                  <a:gd name="T73" fmla="*/ 52 h 52"/>
                  <a:gd name="T74" fmla="*/ 87 w 118"/>
                  <a:gd name="T75" fmla="*/ 49 h 52"/>
                  <a:gd name="T76" fmla="*/ 91 w 118"/>
                  <a:gd name="T77" fmla="*/ 48 h 52"/>
                  <a:gd name="T78" fmla="*/ 98 w 118"/>
                  <a:gd name="T79" fmla="*/ 46 h 52"/>
                  <a:gd name="T80" fmla="*/ 103 w 118"/>
                  <a:gd name="T81" fmla="*/ 44 h 52"/>
                  <a:gd name="T82" fmla="*/ 103 w 118"/>
                  <a:gd name="T83" fmla="*/ 45 h 52"/>
                  <a:gd name="T84" fmla="*/ 104 w 118"/>
                  <a:gd name="T85" fmla="*/ 41 h 52"/>
                  <a:gd name="T86" fmla="*/ 105 w 118"/>
                  <a:gd name="T87" fmla="*/ 39 h 52"/>
                  <a:gd name="T88" fmla="*/ 107 w 118"/>
                  <a:gd name="T89" fmla="*/ 35 h 52"/>
                  <a:gd name="T90" fmla="*/ 107 w 118"/>
                  <a:gd name="T91" fmla="*/ 34 h 52"/>
                  <a:gd name="T92" fmla="*/ 108 w 118"/>
                  <a:gd name="T93" fmla="*/ 29 h 52"/>
                  <a:gd name="T94" fmla="*/ 110 w 118"/>
                  <a:gd name="T95" fmla="*/ 27 h 52"/>
                  <a:gd name="T96" fmla="*/ 114 w 118"/>
                  <a:gd name="T97" fmla="*/ 27 h 52"/>
                  <a:gd name="T98" fmla="*/ 117 w 118"/>
                  <a:gd name="T99" fmla="*/ 24 h 52"/>
                  <a:gd name="T100" fmla="*/ 117 w 118"/>
                  <a:gd name="T101" fmla="*/ 21 h 52"/>
                  <a:gd name="T102" fmla="*/ 118 w 118"/>
                  <a:gd name="T103" fmla="*/ 20 h 52"/>
                  <a:gd name="T104" fmla="*/ 112 w 118"/>
                  <a:gd name="T105" fmla="*/ 5 h 52"/>
                  <a:gd name="T106" fmla="*/ 107 w 118"/>
                  <a:gd name="T107" fmla="*/ 7 h 52"/>
                  <a:gd name="T108" fmla="*/ 100 w 118"/>
                  <a:gd name="T109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18" h="52">
                    <a:moveTo>
                      <a:pt x="100" y="4"/>
                    </a:moveTo>
                    <a:lnTo>
                      <a:pt x="100" y="4"/>
                    </a:lnTo>
                    <a:lnTo>
                      <a:pt x="95" y="1"/>
                    </a:lnTo>
                    <a:lnTo>
                      <a:pt x="91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3" y="7"/>
                    </a:lnTo>
                    <a:lnTo>
                      <a:pt x="83" y="7"/>
                    </a:lnTo>
                    <a:lnTo>
                      <a:pt x="80" y="8"/>
                    </a:lnTo>
                    <a:lnTo>
                      <a:pt x="77" y="8"/>
                    </a:lnTo>
                    <a:lnTo>
                      <a:pt x="69" y="8"/>
                    </a:lnTo>
                    <a:lnTo>
                      <a:pt x="69" y="8"/>
                    </a:lnTo>
                    <a:lnTo>
                      <a:pt x="64" y="10"/>
                    </a:lnTo>
                    <a:lnTo>
                      <a:pt x="61" y="11"/>
                    </a:lnTo>
                    <a:lnTo>
                      <a:pt x="60" y="14"/>
                    </a:lnTo>
                    <a:lnTo>
                      <a:pt x="60" y="14"/>
                    </a:lnTo>
                    <a:lnTo>
                      <a:pt x="59" y="15"/>
                    </a:lnTo>
                    <a:lnTo>
                      <a:pt x="56" y="17"/>
                    </a:lnTo>
                    <a:lnTo>
                      <a:pt x="53" y="18"/>
                    </a:lnTo>
                    <a:lnTo>
                      <a:pt x="53" y="24"/>
                    </a:lnTo>
                    <a:lnTo>
                      <a:pt x="53" y="24"/>
                    </a:lnTo>
                    <a:lnTo>
                      <a:pt x="54" y="28"/>
                    </a:lnTo>
                    <a:lnTo>
                      <a:pt x="51" y="29"/>
                    </a:lnTo>
                    <a:lnTo>
                      <a:pt x="50" y="29"/>
                    </a:lnTo>
                    <a:lnTo>
                      <a:pt x="47" y="28"/>
                    </a:lnTo>
                    <a:lnTo>
                      <a:pt x="47" y="28"/>
                    </a:lnTo>
                    <a:lnTo>
                      <a:pt x="39" y="28"/>
                    </a:lnTo>
                    <a:lnTo>
                      <a:pt x="34" y="29"/>
                    </a:lnTo>
                    <a:lnTo>
                      <a:pt x="30" y="31"/>
                    </a:lnTo>
                    <a:lnTo>
                      <a:pt x="30" y="31"/>
                    </a:lnTo>
                    <a:lnTo>
                      <a:pt x="29" y="32"/>
                    </a:lnTo>
                    <a:lnTo>
                      <a:pt x="26" y="34"/>
                    </a:lnTo>
                    <a:lnTo>
                      <a:pt x="22" y="32"/>
                    </a:lnTo>
                    <a:lnTo>
                      <a:pt x="22" y="32"/>
                    </a:lnTo>
                    <a:lnTo>
                      <a:pt x="16" y="31"/>
                    </a:lnTo>
                    <a:lnTo>
                      <a:pt x="15" y="31"/>
                    </a:lnTo>
                    <a:lnTo>
                      <a:pt x="12" y="34"/>
                    </a:lnTo>
                    <a:lnTo>
                      <a:pt x="12" y="34"/>
                    </a:lnTo>
                    <a:lnTo>
                      <a:pt x="10" y="34"/>
                    </a:lnTo>
                    <a:lnTo>
                      <a:pt x="8" y="34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3" y="31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3" y="42"/>
                    </a:lnTo>
                    <a:lnTo>
                      <a:pt x="6" y="44"/>
                    </a:lnTo>
                    <a:lnTo>
                      <a:pt x="9" y="44"/>
                    </a:lnTo>
                    <a:lnTo>
                      <a:pt x="9" y="44"/>
                    </a:lnTo>
                    <a:lnTo>
                      <a:pt x="12" y="44"/>
                    </a:lnTo>
                    <a:lnTo>
                      <a:pt x="15" y="44"/>
                    </a:lnTo>
                    <a:lnTo>
                      <a:pt x="19" y="45"/>
                    </a:lnTo>
                    <a:lnTo>
                      <a:pt x="19" y="45"/>
                    </a:lnTo>
                    <a:lnTo>
                      <a:pt x="22" y="46"/>
                    </a:lnTo>
                    <a:lnTo>
                      <a:pt x="25" y="45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32" y="41"/>
                    </a:lnTo>
                    <a:lnTo>
                      <a:pt x="36" y="41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43" y="44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50" y="49"/>
                    </a:lnTo>
                    <a:lnTo>
                      <a:pt x="60" y="49"/>
                    </a:lnTo>
                    <a:lnTo>
                      <a:pt x="60" y="49"/>
                    </a:lnTo>
                    <a:lnTo>
                      <a:pt x="70" y="51"/>
                    </a:lnTo>
                    <a:lnTo>
                      <a:pt x="77" y="52"/>
                    </a:lnTo>
                    <a:lnTo>
                      <a:pt x="77" y="52"/>
                    </a:lnTo>
                    <a:lnTo>
                      <a:pt x="80" y="52"/>
                    </a:lnTo>
                    <a:lnTo>
                      <a:pt x="83" y="51"/>
                    </a:lnTo>
                    <a:lnTo>
                      <a:pt x="87" y="49"/>
                    </a:lnTo>
                    <a:lnTo>
                      <a:pt x="91" y="48"/>
                    </a:lnTo>
                    <a:lnTo>
                      <a:pt x="91" y="48"/>
                    </a:lnTo>
                    <a:lnTo>
                      <a:pt x="95" y="48"/>
                    </a:lnTo>
                    <a:lnTo>
                      <a:pt x="98" y="46"/>
                    </a:lnTo>
                    <a:lnTo>
                      <a:pt x="103" y="44"/>
                    </a:lnTo>
                    <a:lnTo>
                      <a:pt x="103" y="44"/>
                    </a:lnTo>
                    <a:lnTo>
                      <a:pt x="103" y="45"/>
                    </a:lnTo>
                    <a:lnTo>
                      <a:pt x="103" y="45"/>
                    </a:lnTo>
                    <a:lnTo>
                      <a:pt x="103" y="42"/>
                    </a:lnTo>
                    <a:lnTo>
                      <a:pt x="104" y="41"/>
                    </a:lnTo>
                    <a:lnTo>
                      <a:pt x="104" y="41"/>
                    </a:lnTo>
                    <a:lnTo>
                      <a:pt x="105" y="39"/>
                    </a:lnTo>
                    <a:lnTo>
                      <a:pt x="107" y="38"/>
                    </a:lnTo>
                    <a:lnTo>
                      <a:pt x="107" y="35"/>
                    </a:lnTo>
                    <a:lnTo>
                      <a:pt x="107" y="34"/>
                    </a:lnTo>
                    <a:lnTo>
                      <a:pt x="107" y="34"/>
                    </a:lnTo>
                    <a:lnTo>
                      <a:pt x="108" y="32"/>
                    </a:lnTo>
                    <a:lnTo>
                      <a:pt x="108" y="29"/>
                    </a:lnTo>
                    <a:lnTo>
                      <a:pt x="108" y="28"/>
                    </a:lnTo>
                    <a:lnTo>
                      <a:pt x="110" y="27"/>
                    </a:lnTo>
                    <a:lnTo>
                      <a:pt x="110" y="27"/>
                    </a:lnTo>
                    <a:lnTo>
                      <a:pt x="114" y="27"/>
                    </a:lnTo>
                    <a:lnTo>
                      <a:pt x="115" y="27"/>
                    </a:lnTo>
                    <a:lnTo>
                      <a:pt x="117" y="24"/>
                    </a:lnTo>
                    <a:lnTo>
                      <a:pt x="117" y="24"/>
                    </a:lnTo>
                    <a:lnTo>
                      <a:pt x="117" y="21"/>
                    </a:lnTo>
                    <a:lnTo>
                      <a:pt x="118" y="20"/>
                    </a:lnTo>
                    <a:lnTo>
                      <a:pt x="118" y="20"/>
                    </a:lnTo>
                    <a:lnTo>
                      <a:pt x="114" y="11"/>
                    </a:lnTo>
                    <a:lnTo>
                      <a:pt x="112" y="5"/>
                    </a:lnTo>
                    <a:lnTo>
                      <a:pt x="112" y="5"/>
                    </a:lnTo>
                    <a:lnTo>
                      <a:pt x="107" y="7"/>
                    </a:lnTo>
                    <a:lnTo>
                      <a:pt x="104" y="7"/>
                    </a:lnTo>
                    <a:lnTo>
                      <a:pt x="100" y="4"/>
                    </a:lnTo>
                    <a:lnTo>
                      <a:pt x="100" y="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6" name="Freeform 72"/>
              <p:cNvSpPr/>
              <p:nvPr/>
            </p:nvSpPr>
            <p:spPr bwMode="auto">
              <a:xfrm>
                <a:off x="6109804" y="3162064"/>
                <a:ext cx="184486" cy="104904"/>
              </a:xfrm>
              <a:custGeom>
                <a:avLst/>
                <a:gdLst>
                  <a:gd name="T0" fmla="*/ 99 w 102"/>
                  <a:gd name="T1" fmla="*/ 10 h 58"/>
                  <a:gd name="T2" fmla="*/ 96 w 102"/>
                  <a:gd name="T3" fmla="*/ 8 h 58"/>
                  <a:gd name="T4" fmla="*/ 86 w 102"/>
                  <a:gd name="T5" fmla="*/ 4 h 58"/>
                  <a:gd name="T6" fmla="*/ 82 w 102"/>
                  <a:gd name="T7" fmla="*/ 3 h 58"/>
                  <a:gd name="T8" fmla="*/ 70 w 102"/>
                  <a:gd name="T9" fmla="*/ 0 h 58"/>
                  <a:gd name="T10" fmla="*/ 68 w 102"/>
                  <a:gd name="T11" fmla="*/ 1 h 58"/>
                  <a:gd name="T12" fmla="*/ 59 w 102"/>
                  <a:gd name="T13" fmla="*/ 8 h 58"/>
                  <a:gd name="T14" fmla="*/ 56 w 102"/>
                  <a:gd name="T15" fmla="*/ 10 h 58"/>
                  <a:gd name="T16" fmla="*/ 41 w 102"/>
                  <a:gd name="T17" fmla="*/ 13 h 58"/>
                  <a:gd name="T18" fmla="*/ 39 w 102"/>
                  <a:gd name="T19" fmla="*/ 14 h 58"/>
                  <a:gd name="T20" fmla="*/ 38 w 102"/>
                  <a:gd name="T21" fmla="*/ 15 h 58"/>
                  <a:gd name="T22" fmla="*/ 29 w 102"/>
                  <a:gd name="T23" fmla="*/ 17 h 58"/>
                  <a:gd name="T24" fmla="*/ 18 w 102"/>
                  <a:gd name="T25" fmla="*/ 14 h 58"/>
                  <a:gd name="T26" fmla="*/ 15 w 102"/>
                  <a:gd name="T27" fmla="*/ 13 h 58"/>
                  <a:gd name="T28" fmla="*/ 14 w 102"/>
                  <a:gd name="T29" fmla="*/ 14 h 58"/>
                  <a:gd name="T30" fmla="*/ 14 w 102"/>
                  <a:gd name="T31" fmla="*/ 17 h 58"/>
                  <a:gd name="T32" fmla="*/ 11 w 102"/>
                  <a:gd name="T33" fmla="*/ 20 h 58"/>
                  <a:gd name="T34" fmla="*/ 7 w 102"/>
                  <a:gd name="T35" fmla="*/ 20 h 58"/>
                  <a:gd name="T36" fmla="*/ 5 w 102"/>
                  <a:gd name="T37" fmla="*/ 22 h 58"/>
                  <a:gd name="T38" fmla="*/ 4 w 102"/>
                  <a:gd name="T39" fmla="*/ 27 h 58"/>
                  <a:gd name="T40" fmla="*/ 4 w 102"/>
                  <a:gd name="T41" fmla="*/ 28 h 58"/>
                  <a:gd name="T42" fmla="*/ 2 w 102"/>
                  <a:gd name="T43" fmla="*/ 32 h 58"/>
                  <a:gd name="T44" fmla="*/ 1 w 102"/>
                  <a:gd name="T45" fmla="*/ 34 h 58"/>
                  <a:gd name="T46" fmla="*/ 0 w 102"/>
                  <a:gd name="T47" fmla="*/ 38 h 58"/>
                  <a:gd name="T48" fmla="*/ 1 w 102"/>
                  <a:gd name="T49" fmla="*/ 41 h 58"/>
                  <a:gd name="T50" fmla="*/ 2 w 102"/>
                  <a:gd name="T51" fmla="*/ 44 h 58"/>
                  <a:gd name="T52" fmla="*/ 2 w 102"/>
                  <a:gd name="T53" fmla="*/ 44 h 58"/>
                  <a:gd name="T54" fmla="*/ 15 w 102"/>
                  <a:gd name="T55" fmla="*/ 54 h 58"/>
                  <a:gd name="T56" fmla="*/ 19 w 102"/>
                  <a:gd name="T57" fmla="*/ 56 h 58"/>
                  <a:gd name="T58" fmla="*/ 28 w 102"/>
                  <a:gd name="T59" fmla="*/ 58 h 58"/>
                  <a:gd name="T60" fmla="*/ 32 w 102"/>
                  <a:gd name="T61" fmla="*/ 58 h 58"/>
                  <a:gd name="T62" fmla="*/ 55 w 102"/>
                  <a:gd name="T63" fmla="*/ 51 h 58"/>
                  <a:gd name="T64" fmla="*/ 61 w 102"/>
                  <a:gd name="T65" fmla="*/ 52 h 58"/>
                  <a:gd name="T66" fmla="*/ 66 w 102"/>
                  <a:gd name="T67" fmla="*/ 54 h 58"/>
                  <a:gd name="T68" fmla="*/ 75 w 102"/>
                  <a:gd name="T69" fmla="*/ 47 h 58"/>
                  <a:gd name="T70" fmla="*/ 79 w 102"/>
                  <a:gd name="T71" fmla="*/ 41 h 58"/>
                  <a:gd name="T72" fmla="*/ 90 w 102"/>
                  <a:gd name="T73" fmla="*/ 22 h 58"/>
                  <a:gd name="T74" fmla="*/ 100 w 102"/>
                  <a:gd name="T75" fmla="*/ 15 h 58"/>
                  <a:gd name="T76" fmla="*/ 102 w 102"/>
                  <a:gd name="T77" fmla="*/ 14 h 58"/>
                  <a:gd name="T78" fmla="*/ 102 w 102"/>
                  <a:gd name="T79" fmla="*/ 11 h 58"/>
                  <a:gd name="T80" fmla="*/ 99 w 102"/>
                  <a:gd name="T81" fmla="*/ 1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58">
                    <a:moveTo>
                      <a:pt x="99" y="10"/>
                    </a:moveTo>
                    <a:lnTo>
                      <a:pt x="99" y="10"/>
                    </a:lnTo>
                    <a:lnTo>
                      <a:pt x="96" y="8"/>
                    </a:lnTo>
                    <a:lnTo>
                      <a:pt x="96" y="8"/>
                    </a:lnTo>
                    <a:lnTo>
                      <a:pt x="89" y="7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2" y="3"/>
                    </a:lnTo>
                    <a:lnTo>
                      <a:pt x="78" y="1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3" y="4"/>
                    </a:lnTo>
                    <a:lnTo>
                      <a:pt x="59" y="8"/>
                    </a:lnTo>
                    <a:lnTo>
                      <a:pt x="56" y="10"/>
                    </a:lnTo>
                    <a:lnTo>
                      <a:pt x="56" y="10"/>
                    </a:lnTo>
                    <a:lnTo>
                      <a:pt x="46" y="11"/>
                    </a:lnTo>
                    <a:lnTo>
                      <a:pt x="41" y="13"/>
                    </a:lnTo>
                    <a:lnTo>
                      <a:pt x="39" y="13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8" y="15"/>
                    </a:lnTo>
                    <a:lnTo>
                      <a:pt x="36" y="17"/>
                    </a:lnTo>
                    <a:lnTo>
                      <a:pt x="29" y="17"/>
                    </a:lnTo>
                    <a:lnTo>
                      <a:pt x="22" y="17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7" y="20"/>
                    </a:lnTo>
                    <a:lnTo>
                      <a:pt x="7" y="20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5" y="25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2" y="32"/>
                    </a:lnTo>
                    <a:lnTo>
                      <a:pt x="1" y="34"/>
                    </a:lnTo>
                    <a:lnTo>
                      <a:pt x="1" y="34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41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2" y="44"/>
                    </a:lnTo>
                    <a:lnTo>
                      <a:pt x="9" y="48"/>
                    </a:lnTo>
                    <a:lnTo>
                      <a:pt x="15" y="54"/>
                    </a:lnTo>
                    <a:lnTo>
                      <a:pt x="15" y="54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28" y="58"/>
                    </a:lnTo>
                    <a:lnTo>
                      <a:pt x="32" y="58"/>
                    </a:lnTo>
                    <a:lnTo>
                      <a:pt x="32" y="58"/>
                    </a:lnTo>
                    <a:lnTo>
                      <a:pt x="55" y="51"/>
                    </a:lnTo>
                    <a:lnTo>
                      <a:pt x="55" y="51"/>
                    </a:lnTo>
                    <a:lnTo>
                      <a:pt x="61" y="52"/>
                    </a:lnTo>
                    <a:lnTo>
                      <a:pt x="61" y="52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69" y="51"/>
                    </a:lnTo>
                    <a:lnTo>
                      <a:pt x="75" y="47"/>
                    </a:lnTo>
                    <a:lnTo>
                      <a:pt x="75" y="47"/>
                    </a:lnTo>
                    <a:lnTo>
                      <a:pt x="79" y="41"/>
                    </a:lnTo>
                    <a:lnTo>
                      <a:pt x="83" y="34"/>
                    </a:lnTo>
                    <a:lnTo>
                      <a:pt x="90" y="22"/>
                    </a:lnTo>
                    <a:lnTo>
                      <a:pt x="90" y="22"/>
                    </a:lnTo>
                    <a:lnTo>
                      <a:pt x="100" y="15"/>
                    </a:lnTo>
                    <a:lnTo>
                      <a:pt x="100" y="15"/>
                    </a:lnTo>
                    <a:lnTo>
                      <a:pt x="102" y="14"/>
                    </a:lnTo>
                    <a:lnTo>
                      <a:pt x="102" y="13"/>
                    </a:lnTo>
                    <a:lnTo>
                      <a:pt x="102" y="11"/>
                    </a:lnTo>
                    <a:lnTo>
                      <a:pt x="99" y="10"/>
                    </a:lnTo>
                    <a:lnTo>
                      <a:pt x="99" y="1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7" name="Freeform 73"/>
              <p:cNvSpPr/>
              <p:nvPr/>
            </p:nvSpPr>
            <p:spPr bwMode="auto">
              <a:xfrm>
                <a:off x="6001282" y="3071630"/>
                <a:ext cx="179060" cy="92243"/>
              </a:xfrm>
              <a:custGeom>
                <a:avLst/>
                <a:gdLst>
                  <a:gd name="T0" fmla="*/ 94 w 99"/>
                  <a:gd name="T1" fmla="*/ 24 h 51"/>
                  <a:gd name="T2" fmla="*/ 85 w 99"/>
                  <a:gd name="T3" fmla="*/ 23 h 51"/>
                  <a:gd name="T4" fmla="*/ 84 w 99"/>
                  <a:gd name="T5" fmla="*/ 21 h 51"/>
                  <a:gd name="T6" fmla="*/ 81 w 99"/>
                  <a:gd name="T7" fmla="*/ 16 h 51"/>
                  <a:gd name="T8" fmla="*/ 79 w 99"/>
                  <a:gd name="T9" fmla="*/ 16 h 51"/>
                  <a:gd name="T10" fmla="*/ 71 w 99"/>
                  <a:gd name="T11" fmla="*/ 16 h 51"/>
                  <a:gd name="T12" fmla="*/ 69 w 99"/>
                  <a:gd name="T13" fmla="*/ 17 h 51"/>
                  <a:gd name="T14" fmla="*/ 65 w 99"/>
                  <a:gd name="T15" fmla="*/ 17 h 51"/>
                  <a:gd name="T16" fmla="*/ 61 w 99"/>
                  <a:gd name="T17" fmla="*/ 13 h 51"/>
                  <a:gd name="T18" fmla="*/ 61 w 99"/>
                  <a:gd name="T19" fmla="*/ 11 h 51"/>
                  <a:gd name="T20" fmla="*/ 51 w 99"/>
                  <a:gd name="T21" fmla="*/ 6 h 51"/>
                  <a:gd name="T22" fmla="*/ 47 w 99"/>
                  <a:gd name="T23" fmla="*/ 3 h 51"/>
                  <a:gd name="T24" fmla="*/ 41 w 99"/>
                  <a:gd name="T25" fmla="*/ 0 h 51"/>
                  <a:gd name="T26" fmla="*/ 41 w 99"/>
                  <a:gd name="T27" fmla="*/ 2 h 51"/>
                  <a:gd name="T28" fmla="*/ 37 w 99"/>
                  <a:gd name="T29" fmla="*/ 3 h 51"/>
                  <a:gd name="T30" fmla="*/ 33 w 99"/>
                  <a:gd name="T31" fmla="*/ 3 h 51"/>
                  <a:gd name="T32" fmla="*/ 30 w 99"/>
                  <a:gd name="T33" fmla="*/ 4 h 51"/>
                  <a:gd name="T34" fmla="*/ 23 w 99"/>
                  <a:gd name="T35" fmla="*/ 6 h 51"/>
                  <a:gd name="T36" fmla="*/ 20 w 99"/>
                  <a:gd name="T37" fmla="*/ 9 h 51"/>
                  <a:gd name="T38" fmla="*/ 11 w 99"/>
                  <a:gd name="T39" fmla="*/ 13 h 51"/>
                  <a:gd name="T40" fmla="*/ 3 w 99"/>
                  <a:gd name="T41" fmla="*/ 14 h 51"/>
                  <a:gd name="T42" fmla="*/ 1 w 99"/>
                  <a:gd name="T43" fmla="*/ 19 h 51"/>
                  <a:gd name="T44" fmla="*/ 4 w 99"/>
                  <a:gd name="T45" fmla="*/ 23 h 51"/>
                  <a:gd name="T46" fmla="*/ 7 w 99"/>
                  <a:gd name="T47" fmla="*/ 34 h 51"/>
                  <a:gd name="T48" fmla="*/ 8 w 99"/>
                  <a:gd name="T49" fmla="*/ 37 h 51"/>
                  <a:gd name="T50" fmla="*/ 26 w 99"/>
                  <a:gd name="T51" fmla="*/ 50 h 51"/>
                  <a:gd name="T52" fmla="*/ 26 w 99"/>
                  <a:gd name="T53" fmla="*/ 51 h 51"/>
                  <a:gd name="T54" fmla="*/ 34 w 99"/>
                  <a:gd name="T55" fmla="*/ 51 h 51"/>
                  <a:gd name="T56" fmla="*/ 40 w 99"/>
                  <a:gd name="T57" fmla="*/ 50 h 51"/>
                  <a:gd name="T58" fmla="*/ 41 w 99"/>
                  <a:gd name="T59" fmla="*/ 45 h 51"/>
                  <a:gd name="T60" fmla="*/ 43 w 99"/>
                  <a:gd name="T61" fmla="*/ 43 h 51"/>
                  <a:gd name="T62" fmla="*/ 52 w 99"/>
                  <a:gd name="T63" fmla="*/ 44 h 51"/>
                  <a:gd name="T64" fmla="*/ 57 w 99"/>
                  <a:gd name="T65" fmla="*/ 47 h 51"/>
                  <a:gd name="T66" fmla="*/ 64 w 99"/>
                  <a:gd name="T67" fmla="*/ 50 h 51"/>
                  <a:gd name="T68" fmla="*/ 69 w 99"/>
                  <a:gd name="T69" fmla="*/ 48 h 51"/>
                  <a:gd name="T70" fmla="*/ 69 w 99"/>
                  <a:gd name="T71" fmla="*/ 51 h 51"/>
                  <a:gd name="T72" fmla="*/ 75 w 99"/>
                  <a:gd name="T73" fmla="*/ 47 h 51"/>
                  <a:gd name="T74" fmla="*/ 82 w 99"/>
                  <a:gd name="T75" fmla="*/ 45 h 51"/>
                  <a:gd name="T76" fmla="*/ 89 w 99"/>
                  <a:gd name="T77" fmla="*/ 38 h 51"/>
                  <a:gd name="T78" fmla="*/ 94 w 99"/>
                  <a:gd name="T79" fmla="*/ 34 h 51"/>
                  <a:gd name="T80" fmla="*/ 99 w 99"/>
                  <a:gd name="T81" fmla="*/ 31 h 51"/>
                  <a:gd name="T82" fmla="*/ 94 w 99"/>
                  <a:gd name="T83" fmla="*/ 2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9" h="51">
                    <a:moveTo>
                      <a:pt x="94" y="24"/>
                    </a:moveTo>
                    <a:lnTo>
                      <a:pt x="94" y="24"/>
                    </a:lnTo>
                    <a:lnTo>
                      <a:pt x="88" y="23"/>
                    </a:lnTo>
                    <a:lnTo>
                      <a:pt x="85" y="23"/>
                    </a:lnTo>
                    <a:lnTo>
                      <a:pt x="84" y="21"/>
                    </a:lnTo>
                    <a:lnTo>
                      <a:pt x="84" y="21"/>
                    </a:lnTo>
                    <a:lnTo>
                      <a:pt x="82" y="17"/>
                    </a:lnTo>
                    <a:lnTo>
                      <a:pt x="81" y="16"/>
                    </a:lnTo>
                    <a:lnTo>
                      <a:pt x="79" y="16"/>
                    </a:lnTo>
                    <a:lnTo>
                      <a:pt x="79" y="16"/>
                    </a:lnTo>
                    <a:lnTo>
                      <a:pt x="74" y="14"/>
                    </a:lnTo>
                    <a:lnTo>
                      <a:pt x="71" y="16"/>
                    </a:lnTo>
                    <a:lnTo>
                      <a:pt x="69" y="17"/>
                    </a:lnTo>
                    <a:lnTo>
                      <a:pt x="69" y="17"/>
                    </a:lnTo>
                    <a:lnTo>
                      <a:pt x="68" y="19"/>
                    </a:lnTo>
                    <a:lnTo>
                      <a:pt x="65" y="17"/>
                    </a:lnTo>
                    <a:lnTo>
                      <a:pt x="62" y="16"/>
                    </a:lnTo>
                    <a:lnTo>
                      <a:pt x="61" y="13"/>
                    </a:lnTo>
                    <a:lnTo>
                      <a:pt x="61" y="13"/>
                    </a:lnTo>
                    <a:lnTo>
                      <a:pt x="61" y="11"/>
                    </a:lnTo>
                    <a:lnTo>
                      <a:pt x="58" y="10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47" y="3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1" y="2"/>
                    </a:lnTo>
                    <a:lnTo>
                      <a:pt x="41" y="2"/>
                    </a:lnTo>
                    <a:lnTo>
                      <a:pt x="40" y="3"/>
                    </a:lnTo>
                    <a:lnTo>
                      <a:pt x="37" y="3"/>
                    </a:lnTo>
                    <a:lnTo>
                      <a:pt x="34" y="2"/>
                    </a:lnTo>
                    <a:lnTo>
                      <a:pt x="33" y="3"/>
                    </a:lnTo>
                    <a:lnTo>
                      <a:pt x="33" y="3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3" y="6"/>
                    </a:lnTo>
                    <a:lnTo>
                      <a:pt x="20" y="9"/>
                    </a:lnTo>
                    <a:lnTo>
                      <a:pt x="20" y="9"/>
                    </a:lnTo>
                    <a:lnTo>
                      <a:pt x="16" y="11"/>
                    </a:lnTo>
                    <a:lnTo>
                      <a:pt x="11" y="13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6" y="30"/>
                    </a:lnTo>
                    <a:lnTo>
                      <a:pt x="7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8" y="43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6" y="51"/>
                    </a:lnTo>
                    <a:lnTo>
                      <a:pt x="26" y="51"/>
                    </a:lnTo>
                    <a:lnTo>
                      <a:pt x="34" y="51"/>
                    </a:lnTo>
                    <a:lnTo>
                      <a:pt x="37" y="51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41" y="45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48" y="43"/>
                    </a:lnTo>
                    <a:lnTo>
                      <a:pt x="52" y="44"/>
                    </a:lnTo>
                    <a:lnTo>
                      <a:pt x="57" y="47"/>
                    </a:lnTo>
                    <a:lnTo>
                      <a:pt x="57" y="47"/>
                    </a:lnTo>
                    <a:lnTo>
                      <a:pt x="61" y="50"/>
                    </a:lnTo>
                    <a:lnTo>
                      <a:pt x="64" y="50"/>
                    </a:lnTo>
                    <a:lnTo>
                      <a:pt x="69" y="48"/>
                    </a:lnTo>
                    <a:lnTo>
                      <a:pt x="69" y="48"/>
                    </a:lnTo>
                    <a:lnTo>
                      <a:pt x="69" y="51"/>
                    </a:lnTo>
                    <a:lnTo>
                      <a:pt x="69" y="51"/>
                    </a:lnTo>
                    <a:lnTo>
                      <a:pt x="72" y="48"/>
                    </a:lnTo>
                    <a:lnTo>
                      <a:pt x="75" y="47"/>
                    </a:lnTo>
                    <a:lnTo>
                      <a:pt x="75" y="47"/>
                    </a:lnTo>
                    <a:lnTo>
                      <a:pt x="82" y="45"/>
                    </a:lnTo>
                    <a:lnTo>
                      <a:pt x="87" y="43"/>
                    </a:lnTo>
                    <a:lnTo>
                      <a:pt x="89" y="38"/>
                    </a:lnTo>
                    <a:lnTo>
                      <a:pt x="89" y="38"/>
                    </a:lnTo>
                    <a:lnTo>
                      <a:pt x="94" y="34"/>
                    </a:lnTo>
                    <a:lnTo>
                      <a:pt x="99" y="31"/>
                    </a:lnTo>
                    <a:lnTo>
                      <a:pt x="99" y="31"/>
                    </a:lnTo>
                    <a:lnTo>
                      <a:pt x="96" y="27"/>
                    </a:lnTo>
                    <a:lnTo>
                      <a:pt x="94" y="24"/>
                    </a:lnTo>
                    <a:lnTo>
                      <a:pt x="94" y="2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8" name="Freeform 74"/>
              <p:cNvSpPr/>
              <p:nvPr/>
            </p:nvSpPr>
            <p:spPr bwMode="auto">
              <a:xfrm>
                <a:off x="6126083" y="3127700"/>
                <a:ext cx="164591" cy="65112"/>
              </a:xfrm>
              <a:custGeom>
                <a:avLst/>
                <a:gdLst>
                  <a:gd name="T0" fmla="*/ 67 w 91"/>
                  <a:gd name="T1" fmla="*/ 5 h 36"/>
                  <a:gd name="T2" fmla="*/ 61 w 91"/>
                  <a:gd name="T3" fmla="*/ 3 h 36"/>
                  <a:gd name="T4" fmla="*/ 56 w 91"/>
                  <a:gd name="T5" fmla="*/ 3 h 36"/>
                  <a:gd name="T6" fmla="*/ 52 w 91"/>
                  <a:gd name="T7" fmla="*/ 3 h 36"/>
                  <a:gd name="T8" fmla="*/ 42 w 91"/>
                  <a:gd name="T9" fmla="*/ 2 h 36"/>
                  <a:gd name="T10" fmla="*/ 40 w 91"/>
                  <a:gd name="T11" fmla="*/ 2 h 36"/>
                  <a:gd name="T12" fmla="*/ 35 w 91"/>
                  <a:gd name="T13" fmla="*/ 3 h 36"/>
                  <a:gd name="T14" fmla="*/ 32 w 91"/>
                  <a:gd name="T15" fmla="*/ 2 h 36"/>
                  <a:gd name="T16" fmla="*/ 30 w 91"/>
                  <a:gd name="T17" fmla="*/ 0 h 36"/>
                  <a:gd name="T18" fmla="*/ 20 w 91"/>
                  <a:gd name="T19" fmla="*/ 7 h 36"/>
                  <a:gd name="T20" fmla="*/ 18 w 91"/>
                  <a:gd name="T21" fmla="*/ 12 h 36"/>
                  <a:gd name="T22" fmla="*/ 6 w 91"/>
                  <a:gd name="T23" fmla="*/ 16 h 36"/>
                  <a:gd name="T24" fmla="*/ 3 w 91"/>
                  <a:gd name="T25" fmla="*/ 17 h 36"/>
                  <a:gd name="T26" fmla="*/ 0 w 91"/>
                  <a:gd name="T27" fmla="*/ 20 h 36"/>
                  <a:gd name="T28" fmla="*/ 9 w 91"/>
                  <a:gd name="T29" fmla="*/ 33 h 36"/>
                  <a:gd name="T30" fmla="*/ 13 w 91"/>
                  <a:gd name="T31" fmla="*/ 36 h 36"/>
                  <a:gd name="T32" fmla="*/ 27 w 91"/>
                  <a:gd name="T33" fmla="*/ 36 h 36"/>
                  <a:gd name="T34" fmla="*/ 30 w 91"/>
                  <a:gd name="T35" fmla="*/ 33 h 36"/>
                  <a:gd name="T36" fmla="*/ 30 w 91"/>
                  <a:gd name="T37" fmla="*/ 32 h 36"/>
                  <a:gd name="T38" fmla="*/ 37 w 91"/>
                  <a:gd name="T39" fmla="*/ 30 h 36"/>
                  <a:gd name="T40" fmla="*/ 47 w 91"/>
                  <a:gd name="T41" fmla="*/ 29 h 36"/>
                  <a:gd name="T42" fmla="*/ 54 w 91"/>
                  <a:gd name="T43" fmla="*/ 23 h 36"/>
                  <a:gd name="T44" fmla="*/ 61 w 91"/>
                  <a:gd name="T45" fmla="*/ 19 h 36"/>
                  <a:gd name="T46" fmla="*/ 69 w 91"/>
                  <a:gd name="T47" fmla="*/ 20 h 36"/>
                  <a:gd name="T48" fmla="*/ 77 w 91"/>
                  <a:gd name="T49" fmla="*/ 23 h 36"/>
                  <a:gd name="T50" fmla="*/ 80 w 91"/>
                  <a:gd name="T51" fmla="*/ 26 h 36"/>
                  <a:gd name="T52" fmla="*/ 87 w 91"/>
                  <a:gd name="T53" fmla="*/ 27 h 36"/>
                  <a:gd name="T54" fmla="*/ 83 w 91"/>
                  <a:gd name="T55" fmla="*/ 22 h 36"/>
                  <a:gd name="T56" fmla="*/ 84 w 91"/>
                  <a:gd name="T57" fmla="*/ 19 h 36"/>
                  <a:gd name="T58" fmla="*/ 90 w 91"/>
                  <a:gd name="T59" fmla="*/ 10 h 36"/>
                  <a:gd name="T60" fmla="*/ 91 w 91"/>
                  <a:gd name="T61" fmla="*/ 9 h 36"/>
                  <a:gd name="T62" fmla="*/ 84 w 91"/>
                  <a:gd name="T63" fmla="*/ 9 h 36"/>
                  <a:gd name="T64" fmla="*/ 81 w 91"/>
                  <a:gd name="T65" fmla="*/ 7 h 36"/>
                  <a:gd name="T66" fmla="*/ 67 w 91"/>
                  <a:gd name="T67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1" h="36">
                    <a:moveTo>
                      <a:pt x="67" y="5"/>
                    </a:moveTo>
                    <a:lnTo>
                      <a:pt x="67" y="5"/>
                    </a:lnTo>
                    <a:lnTo>
                      <a:pt x="64" y="3"/>
                    </a:lnTo>
                    <a:lnTo>
                      <a:pt x="61" y="3"/>
                    </a:lnTo>
                    <a:lnTo>
                      <a:pt x="59" y="2"/>
                    </a:lnTo>
                    <a:lnTo>
                      <a:pt x="56" y="3"/>
                    </a:lnTo>
                    <a:lnTo>
                      <a:pt x="56" y="3"/>
                    </a:lnTo>
                    <a:lnTo>
                      <a:pt x="52" y="3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0" y="2"/>
                    </a:lnTo>
                    <a:lnTo>
                      <a:pt x="37" y="2"/>
                    </a:lnTo>
                    <a:lnTo>
                      <a:pt x="35" y="3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5" y="3"/>
                    </a:lnTo>
                    <a:lnTo>
                      <a:pt x="20" y="7"/>
                    </a:lnTo>
                    <a:lnTo>
                      <a:pt x="20" y="7"/>
                    </a:lnTo>
                    <a:lnTo>
                      <a:pt x="18" y="12"/>
                    </a:lnTo>
                    <a:lnTo>
                      <a:pt x="13" y="14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3" y="1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13" y="36"/>
                    </a:lnTo>
                    <a:lnTo>
                      <a:pt x="20" y="36"/>
                    </a:lnTo>
                    <a:lnTo>
                      <a:pt x="27" y="36"/>
                    </a:lnTo>
                    <a:lnTo>
                      <a:pt x="29" y="34"/>
                    </a:lnTo>
                    <a:lnTo>
                      <a:pt x="30" y="33"/>
                    </a:lnTo>
                    <a:lnTo>
                      <a:pt x="30" y="33"/>
                    </a:lnTo>
                    <a:lnTo>
                      <a:pt x="30" y="32"/>
                    </a:lnTo>
                    <a:lnTo>
                      <a:pt x="32" y="32"/>
                    </a:lnTo>
                    <a:lnTo>
                      <a:pt x="37" y="30"/>
                    </a:lnTo>
                    <a:lnTo>
                      <a:pt x="47" y="29"/>
                    </a:lnTo>
                    <a:lnTo>
                      <a:pt x="47" y="29"/>
                    </a:lnTo>
                    <a:lnTo>
                      <a:pt x="50" y="27"/>
                    </a:lnTo>
                    <a:lnTo>
                      <a:pt x="54" y="23"/>
                    </a:lnTo>
                    <a:lnTo>
                      <a:pt x="59" y="20"/>
                    </a:lnTo>
                    <a:lnTo>
                      <a:pt x="61" y="19"/>
                    </a:lnTo>
                    <a:lnTo>
                      <a:pt x="61" y="19"/>
                    </a:lnTo>
                    <a:lnTo>
                      <a:pt x="69" y="20"/>
                    </a:lnTo>
                    <a:lnTo>
                      <a:pt x="73" y="22"/>
                    </a:lnTo>
                    <a:lnTo>
                      <a:pt x="77" y="23"/>
                    </a:lnTo>
                    <a:lnTo>
                      <a:pt x="77" y="23"/>
                    </a:lnTo>
                    <a:lnTo>
                      <a:pt x="80" y="26"/>
                    </a:lnTo>
                    <a:lnTo>
                      <a:pt x="87" y="27"/>
                    </a:lnTo>
                    <a:lnTo>
                      <a:pt x="87" y="27"/>
                    </a:lnTo>
                    <a:lnTo>
                      <a:pt x="84" y="24"/>
                    </a:lnTo>
                    <a:lnTo>
                      <a:pt x="83" y="22"/>
                    </a:lnTo>
                    <a:lnTo>
                      <a:pt x="83" y="22"/>
                    </a:lnTo>
                    <a:lnTo>
                      <a:pt x="84" y="19"/>
                    </a:lnTo>
                    <a:lnTo>
                      <a:pt x="86" y="14"/>
                    </a:lnTo>
                    <a:lnTo>
                      <a:pt x="90" y="10"/>
                    </a:lnTo>
                    <a:lnTo>
                      <a:pt x="90" y="10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84" y="9"/>
                    </a:lnTo>
                    <a:lnTo>
                      <a:pt x="81" y="7"/>
                    </a:lnTo>
                    <a:lnTo>
                      <a:pt x="81" y="7"/>
                    </a:lnTo>
                    <a:lnTo>
                      <a:pt x="76" y="5"/>
                    </a:lnTo>
                    <a:lnTo>
                      <a:pt x="67" y="5"/>
                    </a:lnTo>
                    <a:lnTo>
                      <a:pt x="67" y="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89" name="Freeform 75"/>
              <p:cNvSpPr/>
              <p:nvPr/>
            </p:nvSpPr>
            <p:spPr bwMode="auto">
              <a:xfrm>
                <a:off x="5368243" y="3400811"/>
                <a:ext cx="94051" cy="175443"/>
              </a:xfrm>
              <a:custGeom>
                <a:avLst/>
                <a:gdLst>
                  <a:gd name="T0" fmla="*/ 39 w 52"/>
                  <a:gd name="T1" fmla="*/ 79 h 97"/>
                  <a:gd name="T2" fmla="*/ 41 w 52"/>
                  <a:gd name="T3" fmla="*/ 78 h 97"/>
                  <a:gd name="T4" fmla="*/ 35 w 52"/>
                  <a:gd name="T5" fmla="*/ 72 h 97"/>
                  <a:gd name="T6" fmla="*/ 35 w 52"/>
                  <a:gd name="T7" fmla="*/ 69 h 97"/>
                  <a:gd name="T8" fmla="*/ 37 w 52"/>
                  <a:gd name="T9" fmla="*/ 63 h 97"/>
                  <a:gd name="T10" fmla="*/ 39 w 52"/>
                  <a:gd name="T11" fmla="*/ 63 h 97"/>
                  <a:gd name="T12" fmla="*/ 41 w 52"/>
                  <a:gd name="T13" fmla="*/ 61 h 97"/>
                  <a:gd name="T14" fmla="*/ 35 w 52"/>
                  <a:gd name="T15" fmla="*/ 55 h 97"/>
                  <a:gd name="T16" fmla="*/ 34 w 52"/>
                  <a:gd name="T17" fmla="*/ 49 h 97"/>
                  <a:gd name="T18" fmla="*/ 39 w 52"/>
                  <a:gd name="T19" fmla="*/ 48 h 97"/>
                  <a:gd name="T20" fmla="*/ 39 w 52"/>
                  <a:gd name="T21" fmla="*/ 48 h 97"/>
                  <a:gd name="T22" fmla="*/ 41 w 52"/>
                  <a:gd name="T23" fmla="*/ 44 h 97"/>
                  <a:gd name="T24" fmla="*/ 42 w 52"/>
                  <a:gd name="T25" fmla="*/ 36 h 97"/>
                  <a:gd name="T26" fmla="*/ 44 w 52"/>
                  <a:gd name="T27" fmla="*/ 34 h 97"/>
                  <a:gd name="T28" fmla="*/ 41 w 52"/>
                  <a:gd name="T29" fmla="*/ 22 h 97"/>
                  <a:gd name="T30" fmla="*/ 42 w 52"/>
                  <a:gd name="T31" fmla="*/ 19 h 97"/>
                  <a:gd name="T32" fmla="*/ 51 w 52"/>
                  <a:gd name="T33" fmla="*/ 12 h 97"/>
                  <a:gd name="T34" fmla="*/ 52 w 52"/>
                  <a:gd name="T35" fmla="*/ 11 h 97"/>
                  <a:gd name="T36" fmla="*/ 48 w 52"/>
                  <a:gd name="T37" fmla="*/ 8 h 97"/>
                  <a:gd name="T38" fmla="*/ 46 w 52"/>
                  <a:gd name="T39" fmla="*/ 7 h 97"/>
                  <a:gd name="T40" fmla="*/ 44 w 52"/>
                  <a:gd name="T41" fmla="*/ 4 h 97"/>
                  <a:gd name="T42" fmla="*/ 37 w 52"/>
                  <a:gd name="T43" fmla="*/ 5 h 97"/>
                  <a:gd name="T44" fmla="*/ 35 w 52"/>
                  <a:gd name="T45" fmla="*/ 7 h 97"/>
                  <a:gd name="T46" fmla="*/ 32 w 52"/>
                  <a:gd name="T47" fmla="*/ 5 h 97"/>
                  <a:gd name="T48" fmla="*/ 31 w 52"/>
                  <a:gd name="T49" fmla="*/ 5 h 97"/>
                  <a:gd name="T50" fmla="*/ 22 w 52"/>
                  <a:gd name="T51" fmla="*/ 4 h 97"/>
                  <a:gd name="T52" fmla="*/ 21 w 52"/>
                  <a:gd name="T53" fmla="*/ 2 h 97"/>
                  <a:gd name="T54" fmla="*/ 20 w 52"/>
                  <a:gd name="T55" fmla="*/ 0 h 97"/>
                  <a:gd name="T56" fmla="*/ 15 w 52"/>
                  <a:gd name="T57" fmla="*/ 2 h 97"/>
                  <a:gd name="T58" fmla="*/ 14 w 52"/>
                  <a:gd name="T59" fmla="*/ 2 h 97"/>
                  <a:gd name="T60" fmla="*/ 11 w 52"/>
                  <a:gd name="T61" fmla="*/ 4 h 97"/>
                  <a:gd name="T62" fmla="*/ 11 w 52"/>
                  <a:gd name="T63" fmla="*/ 15 h 97"/>
                  <a:gd name="T64" fmla="*/ 12 w 52"/>
                  <a:gd name="T65" fmla="*/ 18 h 97"/>
                  <a:gd name="T66" fmla="*/ 10 w 52"/>
                  <a:gd name="T67" fmla="*/ 32 h 97"/>
                  <a:gd name="T68" fmla="*/ 1 w 52"/>
                  <a:gd name="T69" fmla="*/ 53 h 97"/>
                  <a:gd name="T70" fmla="*/ 0 w 52"/>
                  <a:gd name="T71" fmla="*/ 58 h 97"/>
                  <a:gd name="T72" fmla="*/ 2 w 52"/>
                  <a:gd name="T73" fmla="*/ 63 h 97"/>
                  <a:gd name="T74" fmla="*/ 8 w 52"/>
                  <a:gd name="T75" fmla="*/ 66 h 97"/>
                  <a:gd name="T76" fmla="*/ 11 w 52"/>
                  <a:gd name="T77" fmla="*/ 72 h 97"/>
                  <a:gd name="T78" fmla="*/ 10 w 52"/>
                  <a:gd name="T79" fmla="*/ 95 h 97"/>
                  <a:gd name="T80" fmla="*/ 11 w 52"/>
                  <a:gd name="T81" fmla="*/ 96 h 97"/>
                  <a:gd name="T82" fmla="*/ 22 w 52"/>
                  <a:gd name="T83" fmla="*/ 97 h 97"/>
                  <a:gd name="T84" fmla="*/ 28 w 52"/>
                  <a:gd name="T85" fmla="*/ 96 h 97"/>
                  <a:gd name="T86" fmla="*/ 35 w 52"/>
                  <a:gd name="T87" fmla="*/ 95 h 97"/>
                  <a:gd name="T88" fmla="*/ 32 w 52"/>
                  <a:gd name="T89" fmla="*/ 89 h 97"/>
                  <a:gd name="T90" fmla="*/ 35 w 52"/>
                  <a:gd name="T91" fmla="*/ 80 h 97"/>
                  <a:gd name="T92" fmla="*/ 39 w 52"/>
                  <a:gd name="T93" fmla="*/ 7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2" h="97">
                    <a:moveTo>
                      <a:pt x="39" y="79"/>
                    </a:moveTo>
                    <a:lnTo>
                      <a:pt x="39" y="79"/>
                    </a:lnTo>
                    <a:lnTo>
                      <a:pt x="41" y="79"/>
                    </a:lnTo>
                    <a:lnTo>
                      <a:pt x="41" y="78"/>
                    </a:lnTo>
                    <a:lnTo>
                      <a:pt x="41" y="76"/>
                    </a:lnTo>
                    <a:lnTo>
                      <a:pt x="35" y="72"/>
                    </a:lnTo>
                    <a:lnTo>
                      <a:pt x="35" y="72"/>
                    </a:lnTo>
                    <a:lnTo>
                      <a:pt x="35" y="69"/>
                    </a:lnTo>
                    <a:lnTo>
                      <a:pt x="35" y="66"/>
                    </a:lnTo>
                    <a:lnTo>
                      <a:pt x="37" y="63"/>
                    </a:lnTo>
                    <a:lnTo>
                      <a:pt x="39" y="63"/>
                    </a:lnTo>
                    <a:lnTo>
                      <a:pt x="39" y="63"/>
                    </a:lnTo>
                    <a:lnTo>
                      <a:pt x="41" y="62"/>
                    </a:lnTo>
                    <a:lnTo>
                      <a:pt x="41" y="61"/>
                    </a:lnTo>
                    <a:lnTo>
                      <a:pt x="35" y="55"/>
                    </a:lnTo>
                    <a:lnTo>
                      <a:pt x="35" y="55"/>
                    </a:lnTo>
                    <a:lnTo>
                      <a:pt x="32" y="51"/>
                    </a:lnTo>
                    <a:lnTo>
                      <a:pt x="34" y="49"/>
                    </a:lnTo>
                    <a:lnTo>
                      <a:pt x="37" y="48"/>
                    </a:lnTo>
                    <a:lnTo>
                      <a:pt x="39" y="48"/>
                    </a:lnTo>
                    <a:lnTo>
                      <a:pt x="39" y="48"/>
                    </a:lnTo>
                    <a:lnTo>
                      <a:pt x="39" y="48"/>
                    </a:lnTo>
                    <a:lnTo>
                      <a:pt x="41" y="46"/>
                    </a:lnTo>
                    <a:lnTo>
                      <a:pt x="41" y="44"/>
                    </a:lnTo>
                    <a:lnTo>
                      <a:pt x="41" y="41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4" y="34"/>
                    </a:lnTo>
                    <a:lnTo>
                      <a:pt x="42" y="29"/>
                    </a:lnTo>
                    <a:lnTo>
                      <a:pt x="41" y="22"/>
                    </a:lnTo>
                    <a:lnTo>
                      <a:pt x="41" y="22"/>
                    </a:lnTo>
                    <a:lnTo>
                      <a:pt x="42" y="19"/>
                    </a:lnTo>
                    <a:lnTo>
                      <a:pt x="44" y="18"/>
                    </a:lnTo>
                    <a:lnTo>
                      <a:pt x="51" y="12"/>
                    </a:lnTo>
                    <a:lnTo>
                      <a:pt x="51" y="12"/>
                    </a:lnTo>
                    <a:lnTo>
                      <a:pt x="52" y="11"/>
                    </a:lnTo>
                    <a:lnTo>
                      <a:pt x="51" y="10"/>
                    </a:lnTo>
                    <a:lnTo>
                      <a:pt x="48" y="8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4"/>
                    </a:lnTo>
                    <a:lnTo>
                      <a:pt x="44" y="4"/>
                    </a:lnTo>
                    <a:lnTo>
                      <a:pt x="41" y="4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5" y="7"/>
                    </a:lnTo>
                    <a:lnTo>
                      <a:pt x="34" y="5"/>
                    </a:lnTo>
                    <a:lnTo>
                      <a:pt x="32" y="5"/>
                    </a:lnTo>
                    <a:lnTo>
                      <a:pt x="31" y="5"/>
                    </a:lnTo>
                    <a:lnTo>
                      <a:pt x="31" y="5"/>
                    </a:lnTo>
                    <a:lnTo>
                      <a:pt x="25" y="5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4" y="2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10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2" y="18"/>
                    </a:lnTo>
                    <a:lnTo>
                      <a:pt x="12" y="22"/>
                    </a:lnTo>
                    <a:lnTo>
                      <a:pt x="10" y="32"/>
                    </a:lnTo>
                    <a:lnTo>
                      <a:pt x="7" y="45"/>
                    </a:lnTo>
                    <a:lnTo>
                      <a:pt x="1" y="53"/>
                    </a:lnTo>
                    <a:lnTo>
                      <a:pt x="1" y="53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2" y="63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10" y="69"/>
                    </a:lnTo>
                    <a:lnTo>
                      <a:pt x="11" y="72"/>
                    </a:lnTo>
                    <a:lnTo>
                      <a:pt x="11" y="80"/>
                    </a:lnTo>
                    <a:lnTo>
                      <a:pt x="10" y="95"/>
                    </a:lnTo>
                    <a:lnTo>
                      <a:pt x="10" y="95"/>
                    </a:lnTo>
                    <a:lnTo>
                      <a:pt x="11" y="96"/>
                    </a:lnTo>
                    <a:lnTo>
                      <a:pt x="14" y="97"/>
                    </a:lnTo>
                    <a:lnTo>
                      <a:pt x="22" y="97"/>
                    </a:lnTo>
                    <a:lnTo>
                      <a:pt x="22" y="97"/>
                    </a:lnTo>
                    <a:lnTo>
                      <a:pt x="28" y="96"/>
                    </a:lnTo>
                    <a:lnTo>
                      <a:pt x="35" y="95"/>
                    </a:lnTo>
                    <a:lnTo>
                      <a:pt x="35" y="95"/>
                    </a:lnTo>
                    <a:lnTo>
                      <a:pt x="32" y="89"/>
                    </a:lnTo>
                    <a:lnTo>
                      <a:pt x="32" y="89"/>
                    </a:lnTo>
                    <a:lnTo>
                      <a:pt x="34" y="83"/>
                    </a:lnTo>
                    <a:lnTo>
                      <a:pt x="35" y="80"/>
                    </a:lnTo>
                    <a:lnTo>
                      <a:pt x="39" y="79"/>
                    </a:lnTo>
                    <a:lnTo>
                      <a:pt x="39" y="7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0" name="Freeform 76"/>
              <p:cNvSpPr/>
              <p:nvPr/>
            </p:nvSpPr>
            <p:spPr bwMode="auto">
              <a:xfrm>
                <a:off x="5737214" y="2979388"/>
                <a:ext cx="117565" cy="99478"/>
              </a:xfrm>
              <a:custGeom>
                <a:avLst/>
                <a:gdLst>
                  <a:gd name="T0" fmla="*/ 21 w 65"/>
                  <a:gd name="T1" fmla="*/ 44 h 55"/>
                  <a:gd name="T2" fmla="*/ 25 w 65"/>
                  <a:gd name="T3" fmla="*/ 43 h 55"/>
                  <a:gd name="T4" fmla="*/ 31 w 65"/>
                  <a:gd name="T5" fmla="*/ 45 h 55"/>
                  <a:gd name="T6" fmla="*/ 37 w 65"/>
                  <a:gd name="T7" fmla="*/ 48 h 55"/>
                  <a:gd name="T8" fmla="*/ 42 w 65"/>
                  <a:gd name="T9" fmla="*/ 53 h 55"/>
                  <a:gd name="T10" fmla="*/ 47 w 65"/>
                  <a:gd name="T11" fmla="*/ 55 h 55"/>
                  <a:gd name="T12" fmla="*/ 48 w 65"/>
                  <a:gd name="T13" fmla="*/ 44 h 55"/>
                  <a:gd name="T14" fmla="*/ 48 w 65"/>
                  <a:gd name="T15" fmla="*/ 41 h 55"/>
                  <a:gd name="T16" fmla="*/ 48 w 65"/>
                  <a:gd name="T17" fmla="*/ 37 h 55"/>
                  <a:gd name="T18" fmla="*/ 50 w 65"/>
                  <a:gd name="T19" fmla="*/ 36 h 55"/>
                  <a:gd name="T20" fmla="*/ 57 w 65"/>
                  <a:gd name="T21" fmla="*/ 34 h 55"/>
                  <a:gd name="T22" fmla="*/ 58 w 65"/>
                  <a:gd name="T23" fmla="*/ 31 h 55"/>
                  <a:gd name="T24" fmla="*/ 59 w 65"/>
                  <a:gd name="T25" fmla="*/ 28 h 55"/>
                  <a:gd name="T26" fmla="*/ 61 w 65"/>
                  <a:gd name="T27" fmla="*/ 27 h 55"/>
                  <a:gd name="T28" fmla="*/ 59 w 65"/>
                  <a:gd name="T29" fmla="*/ 21 h 55"/>
                  <a:gd name="T30" fmla="*/ 57 w 65"/>
                  <a:gd name="T31" fmla="*/ 19 h 55"/>
                  <a:gd name="T32" fmla="*/ 58 w 65"/>
                  <a:gd name="T33" fmla="*/ 16 h 55"/>
                  <a:gd name="T34" fmla="*/ 64 w 65"/>
                  <a:gd name="T35" fmla="*/ 10 h 55"/>
                  <a:gd name="T36" fmla="*/ 65 w 65"/>
                  <a:gd name="T37" fmla="*/ 6 h 55"/>
                  <a:gd name="T38" fmla="*/ 64 w 65"/>
                  <a:gd name="T39" fmla="*/ 0 h 55"/>
                  <a:gd name="T40" fmla="*/ 59 w 65"/>
                  <a:gd name="T41" fmla="*/ 1 h 55"/>
                  <a:gd name="T42" fmla="*/ 57 w 65"/>
                  <a:gd name="T43" fmla="*/ 0 h 55"/>
                  <a:gd name="T44" fmla="*/ 44 w 65"/>
                  <a:gd name="T45" fmla="*/ 1 h 55"/>
                  <a:gd name="T46" fmla="*/ 40 w 65"/>
                  <a:gd name="T47" fmla="*/ 4 h 55"/>
                  <a:gd name="T48" fmla="*/ 37 w 65"/>
                  <a:gd name="T49" fmla="*/ 10 h 55"/>
                  <a:gd name="T50" fmla="*/ 37 w 65"/>
                  <a:gd name="T51" fmla="*/ 13 h 55"/>
                  <a:gd name="T52" fmla="*/ 37 w 65"/>
                  <a:gd name="T53" fmla="*/ 14 h 55"/>
                  <a:gd name="T54" fmla="*/ 31 w 65"/>
                  <a:gd name="T55" fmla="*/ 16 h 55"/>
                  <a:gd name="T56" fmla="*/ 30 w 65"/>
                  <a:gd name="T57" fmla="*/ 13 h 55"/>
                  <a:gd name="T58" fmla="*/ 25 w 65"/>
                  <a:gd name="T59" fmla="*/ 11 h 55"/>
                  <a:gd name="T60" fmla="*/ 23 w 65"/>
                  <a:gd name="T61" fmla="*/ 17 h 55"/>
                  <a:gd name="T62" fmla="*/ 21 w 65"/>
                  <a:gd name="T63" fmla="*/ 20 h 55"/>
                  <a:gd name="T64" fmla="*/ 15 w 65"/>
                  <a:gd name="T65" fmla="*/ 26 h 55"/>
                  <a:gd name="T66" fmla="*/ 15 w 65"/>
                  <a:gd name="T67" fmla="*/ 30 h 55"/>
                  <a:gd name="T68" fmla="*/ 11 w 65"/>
                  <a:gd name="T69" fmla="*/ 38 h 55"/>
                  <a:gd name="T70" fmla="*/ 3 w 65"/>
                  <a:gd name="T71" fmla="*/ 45 h 55"/>
                  <a:gd name="T72" fmla="*/ 0 w 65"/>
                  <a:gd name="T73" fmla="*/ 47 h 55"/>
                  <a:gd name="T74" fmla="*/ 6 w 65"/>
                  <a:gd name="T75" fmla="*/ 48 h 55"/>
                  <a:gd name="T76" fmla="*/ 18 w 65"/>
                  <a:gd name="T77" fmla="*/ 45 h 55"/>
                  <a:gd name="T78" fmla="*/ 21 w 65"/>
                  <a:gd name="T79" fmla="*/ 4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5" h="55">
                    <a:moveTo>
                      <a:pt x="21" y="44"/>
                    </a:moveTo>
                    <a:lnTo>
                      <a:pt x="21" y="44"/>
                    </a:lnTo>
                    <a:lnTo>
                      <a:pt x="23" y="43"/>
                    </a:lnTo>
                    <a:lnTo>
                      <a:pt x="25" y="43"/>
                    </a:lnTo>
                    <a:lnTo>
                      <a:pt x="28" y="43"/>
                    </a:lnTo>
                    <a:lnTo>
                      <a:pt x="31" y="45"/>
                    </a:lnTo>
                    <a:lnTo>
                      <a:pt x="31" y="45"/>
                    </a:lnTo>
                    <a:lnTo>
                      <a:pt x="37" y="48"/>
                    </a:lnTo>
                    <a:lnTo>
                      <a:pt x="42" y="53"/>
                    </a:lnTo>
                    <a:lnTo>
                      <a:pt x="42" y="53"/>
                    </a:lnTo>
                    <a:lnTo>
                      <a:pt x="47" y="55"/>
                    </a:lnTo>
                    <a:lnTo>
                      <a:pt x="47" y="55"/>
                    </a:lnTo>
                    <a:lnTo>
                      <a:pt x="47" y="50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1"/>
                    </a:lnTo>
                    <a:lnTo>
                      <a:pt x="48" y="38"/>
                    </a:lnTo>
                    <a:lnTo>
                      <a:pt x="48" y="37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55" y="36"/>
                    </a:lnTo>
                    <a:lnTo>
                      <a:pt x="57" y="34"/>
                    </a:lnTo>
                    <a:lnTo>
                      <a:pt x="58" y="31"/>
                    </a:lnTo>
                    <a:lnTo>
                      <a:pt x="58" y="31"/>
                    </a:lnTo>
                    <a:lnTo>
                      <a:pt x="58" y="30"/>
                    </a:lnTo>
                    <a:lnTo>
                      <a:pt x="59" y="28"/>
                    </a:lnTo>
                    <a:lnTo>
                      <a:pt x="61" y="27"/>
                    </a:lnTo>
                    <a:lnTo>
                      <a:pt x="61" y="27"/>
                    </a:lnTo>
                    <a:lnTo>
                      <a:pt x="61" y="24"/>
                    </a:lnTo>
                    <a:lnTo>
                      <a:pt x="59" y="21"/>
                    </a:lnTo>
                    <a:lnTo>
                      <a:pt x="57" y="19"/>
                    </a:lnTo>
                    <a:lnTo>
                      <a:pt x="57" y="19"/>
                    </a:lnTo>
                    <a:lnTo>
                      <a:pt x="57" y="17"/>
                    </a:lnTo>
                    <a:lnTo>
                      <a:pt x="58" y="16"/>
                    </a:lnTo>
                    <a:lnTo>
                      <a:pt x="61" y="14"/>
                    </a:lnTo>
                    <a:lnTo>
                      <a:pt x="64" y="10"/>
                    </a:lnTo>
                    <a:lnTo>
                      <a:pt x="64" y="10"/>
                    </a:lnTo>
                    <a:lnTo>
                      <a:pt x="65" y="6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2" y="1"/>
                    </a:lnTo>
                    <a:lnTo>
                      <a:pt x="59" y="1"/>
                    </a:lnTo>
                    <a:lnTo>
                      <a:pt x="59" y="1"/>
                    </a:lnTo>
                    <a:lnTo>
                      <a:pt x="57" y="0"/>
                    </a:lnTo>
                    <a:lnTo>
                      <a:pt x="54" y="0"/>
                    </a:lnTo>
                    <a:lnTo>
                      <a:pt x="44" y="1"/>
                    </a:lnTo>
                    <a:lnTo>
                      <a:pt x="44" y="1"/>
                    </a:lnTo>
                    <a:lnTo>
                      <a:pt x="40" y="4"/>
                    </a:lnTo>
                    <a:lnTo>
                      <a:pt x="37" y="7"/>
                    </a:lnTo>
                    <a:lnTo>
                      <a:pt x="37" y="10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8" y="14"/>
                    </a:lnTo>
                    <a:lnTo>
                      <a:pt x="37" y="14"/>
                    </a:lnTo>
                    <a:lnTo>
                      <a:pt x="35" y="16"/>
                    </a:lnTo>
                    <a:lnTo>
                      <a:pt x="31" y="16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28" y="11"/>
                    </a:lnTo>
                    <a:lnTo>
                      <a:pt x="25" y="11"/>
                    </a:lnTo>
                    <a:lnTo>
                      <a:pt x="23" y="14"/>
                    </a:lnTo>
                    <a:lnTo>
                      <a:pt x="23" y="17"/>
                    </a:lnTo>
                    <a:lnTo>
                      <a:pt x="23" y="17"/>
                    </a:lnTo>
                    <a:lnTo>
                      <a:pt x="21" y="20"/>
                    </a:lnTo>
                    <a:lnTo>
                      <a:pt x="18" y="23"/>
                    </a:lnTo>
                    <a:lnTo>
                      <a:pt x="15" y="26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4" y="34"/>
                    </a:lnTo>
                    <a:lnTo>
                      <a:pt x="11" y="38"/>
                    </a:lnTo>
                    <a:lnTo>
                      <a:pt x="3" y="45"/>
                    </a:lnTo>
                    <a:lnTo>
                      <a:pt x="3" y="45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4" y="47"/>
                    </a:lnTo>
                    <a:lnTo>
                      <a:pt x="18" y="45"/>
                    </a:lnTo>
                    <a:lnTo>
                      <a:pt x="21" y="44"/>
                    </a:lnTo>
                    <a:lnTo>
                      <a:pt x="21" y="4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1" name="Freeform 77"/>
              <p:cNvSpPr/>
              <p:nvPr/>
            </p:nvSpPr>
            <p:spPr bwMode="auto">
              <a:xfrm>
                <a:off x="5813179" y="3107803"/>
                <a:ext cx="18087" cy="25322"/>
              </a:xfrm>
              <a:custGeom>
                <a:avLst/>
                <a:gdLst>
                  <a:gd name="T0" fmla="*/ 6 w 10"/>
                  <a:gd name="T1" fmla="*/ 0 h 14"/>
                  <a:gd name="T2" fmla="*/ 6 w 10"/>
                  <a:gd name="T3" fmla="*/ 0 h 14"/>
                  <a:gd name="T4" fmla="*/ 3 w 10"/>
                  <a:gd name="T5" fmla="*/ 1 h 14"/>
                  <a:gd name="T6" fmla="*/ 2 w 10"/>
                  <a:gd name="T7" fmla="*/ 4 h 14"/>
                  <a:gd name="T8" fmla="*/ 0 w 10"/>
                  <a:gd name="T9" fmla="*/ 8 h 14"/>
                  <a:gd name="T10" fmla="*/ 0 w 10"/>
                  <a:gd name="T11" fmla="*/ 14 h 14"/>
                  <a:gd name="T12" fmla="*/ 0 w 10"/>
                  <a:gd name="T13" fmla="*/ 14 h 14"/>
                  <a:gd name="T14" fmla="*/ 10 w 10"/>
                  <a:gd name="T15" fmla="*/ 14 h 14"/>
                  <a:gd name="T16" fmla="*/ 10 w 10"/>
                  <a:gd name="T17" fmla="*/ 14 h 14"/>
                  <a:gd name="T18" fmla="*/ 9 w 10"/>
                  <a:gd name="T19" fmla="*/ 10 h 14"/>
                  <a:gd name="T20" fmla="*/ 8 w 10"/>
                  <a:gd name="T21" fmla="*/ 6 h 14"/>
                  <a:gd name="T22" fmla="*/ 5 w 10"/>
                  <a:gd name="T23" fmla="*/ 1 h 14"/>
                  <a:gd name="T24" fmla="*/ 5 w 10"/>
                  <a:gd name="T25" fmla="*/ 1 h 14"/>
                  <a:gd name="T26" fmla="*/ 6 w 10"/>
                  <a:gd name="T27" fmla="*/ 0 h 14"/>
                  <a:gd name="T28" fmla="*/ 6 w 10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14">
                    <a:moveTo>
                      <a:pt x="6" y="0"/>
                    </a:moveTo>
                    <a:lnTo>
                      <a:pt x="6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9" y="10"/>
                    </a:lnTo>
                    <a:lnTo>
                      <a:pt x="8" y="6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2" name="Freeform 78"/>
              <p:cNvSpPr/>
              <p:nvPr/>
            </p:nvSpPr>
            <p:spPr bwMode="auto">
              <a:xfrm>
                <a:off x="5717320" y="3057161"/>
                <a:ext cx="112139" cy="75965"/>
              </a:xfrm>
              <a:custGeom>
                <a:avLst/>
                <a:gdLst>
                  <a:gd name="T0" fmla="*/ 2 w 62"/>
                  <a:gd name="T1" fmla="*/ 10 h 42"/>
                  <a:gd name="T2" fmla="*/ 7 w 62"/>
                  <a:gd name="T3" fmla="*/ 17 h 42"/>
                  <a:gd name="T4" fmla="*/ 8 w 62"/>
                  <a:gd name="T5" fmla="*/ 17 h 42"/>
                  <a:gd name="T6" fmla="*/ 11 w 62"/>
                  <a:gd name="T7" fmla="*/ 17 h 42"/>
                  <a:gd name="T8" fmla="*/ 17 w 62"/>
                  <a:gd name="T9" fmla="*/ 21 h 42"/>
                  <a:gd name="T10" fmla="*/ 25 w 62"/>
                  <a:gd name="T11" fmla="*/ 25 h 42"/>
                  <a:gd name="T12" fmla="*/ 26 w 62"/>
                  <a:gd name="T13" fmla="*/ 27 h 42"/>
                  <a:gd name="T14" fmla="*/ 28 w 62"/>
                  <a:gd name="T15" fmla="*/ 32 h 42"/>
                  <a:gd name="T16" fmla="*/ 31 w 62"/>
                  <a:gd name="T17" fmla="*/ 32 h 42"/>
                  <a:gd name="T18" fmla="*/ 36 w 62"/>
                  <a:gd name="T19" fmla="*/ 28 h 42"/>
                  <a:gd name="T20" fmla="*/ 38 w 62"/>
                  <a:gd name="T21" fmla="*/ 29 h 42"/>
                  <a:gd name="T22" fmla="*/ 41 w 62"/>
                  <a:gd name="T23" fmla="*/ 36 h 42"/>
                  <a:gd name="T24" fmla="*/ 42 w 62"/>
                  <a:gd name="T25" fmla="*/ 36 h 42"/>
                  <a:gd name="T26" fmla="*/ 46 w 62"/>
                  <a:gd name="T27" fmla="*/ 39 h 42"/>
                  <a:gd name="T28" fmla="*/ 51 w 62"/>
                  <a:gd name="T29" fmla="*/ 42 h 42"/>
                  <a:gd name="T30" fmla="*/ 53 w 62"/>
                  <a:gd name="T31" fmla="*/ 42 h 42"/>
                  <a:gd name="T32" fmla="*/ 53 w 62"/>
                  <a:gd name="T33" fmla="*/ 36 h 42"/>
                  <a:gd name="T34" fmla="*/ 56 w 62"/>
                  <a:gd name="T35" fmla="*/ 29 h 42"/>
                  <a:gd name="T36" fmla="*/ 59 w 62"/>
                  <a:gd name="T37" fmla="*/ 28 h 42"/>
                  <a:gd name="T38" fmla="*/ 62 w 62"/>
                  <a:gd name="T39" fmla="*/ 24 h 42"/>
                  <a:gd name="T40" fmla="*/ 61 w 62"/>
                  <a:gd name="T41" fmla="*/ 21 h 42"/>
                  <a:gd name="T42" fmla="*/ 58 w 62"/>
                  <a:gd name="T43" fmla="*/ 15 h 42"/>
                  <a:gd name="T44" fmla="*/ 58 w 62"/>
                  <a:gd name="T45" fmla="*/ 14 h 42"/>
                  <a:gd name="T46" fmla="*/ 58 w 62"/>
                  <a:gd name="T47" fmla="*/ 12 h 42"/>
                  <a:gd name="T48" fmla="*/ 53 w 62"/>
                  <a:gd name="T49" fmla="*/ 10 h 42"/>
                  <a:gd name="T50" fmla="*/ 42 w 62"/>
                  <a:gd name="T51" fmla="*/ 2 h 42"/>
                  <a:gd name="T52" fmla="*/ 39 w 62"/>
                  <a:gd name="T53" fmla="*/ 0 h 42"/>
                  <a:gd name="T54" fmla="*/ 34 w 62"/>
                  <a:gd name="T55" fmla="*/ 0 h 42"/>
                  <a:gd name="T56" fmla="*/ 32 w 62"/>
                  <a:gd name="T57" fmla="*/ 1 h 42"/>
                  <a:gd name="T58" fmla="*/ 25 w 62"/>
                  <a:gd name="T59" fmla="*/ 4 h 42"/>
                  <a:gd name="T60" fmla="*/ 17 w 62"/>
                  <a:gd name="T61" fmla="*/ 5 h 42"/>
                  <a:gd name="T62" fmla="*/ 11 w 62"/>
                  <a:gd name="T63" fmla="*/ 4 h 42"/>
                  <a:gd name="T64" fmla="*/ 0 w 62"/>
                  <a:gd name="T65" fmla="*/ 8 h 42"/>
                  <a:gd name="T66" fmla="*/ 1 w 62"/>
                  <a:gd name="T67" fmla="*/ 10 h 42"/>
                  <a:gd name="T68" fmla="*/ 2 w 62"/>
                  <a:gd name="T69" fmla="*/ 1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42">
                    <a:moveTo>
                      <a:pt x="2" y="10"/>
                    </a:moveTo>
                    <a:lnTo>
                      <a:pt x="2" y="10"/>
                    </a:lnTo>
                    <a:lnTo>
                      <a:pt x="5" y="15"/>
                    </a:lnTo>
                    <a:lnTo>
                      <a:pt x="7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9" y="15"/>
                    </a:lnTo>
                    <a:lnTo>
                      <a:pt x="11" y="17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2" y="24"/>
                    </a:lnTo>
                    <a:lnTo>
                      <a:pt x="25" y="25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6" y="31"/>
                    </a:lnTo>
                    <a:lnTo>
                      <a:pt x="28" y="32"/>
                    </a:lnTo>
                    <a:lnTo>
                      <a:pt x="31" y="32"/>
                    </a:lnTo>
                    <a:lnTo>
                      <a:pt x="31" y="32"/>
                    </a:lnTo>
                    <a:lnTo>
                      <a:pt x="35" y="29"/>
                    </a:lnTo>
                    <a:lnTo>
                      <a:pt x="36" y="28"/>
                    </a:lnTo>
                    <a:lnTo>
                      <a:pt x="38" y="29"/>
                    </a:lnTo>
                    <a:lnTo>
                      <a:pt x="38" y="29"/>
                    </a:lnTo>
                    <a:lnTo>
                      <a:pt x="39" y="34"/>
                    </a:lnTo>
                    <a:lnTo>
                      <a:pt x="41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5" y="36"/>
                    </a:lnTo>
                    <a:lnTo>
                      <a:pt x="46" y="39"/>
                    </a:lnTo>
                    <a:lnTo>
                      <a:pt x="48" y="41"/>
                    </a:lnTo>
                    <a:lnTo>
                      <a:pt x="51" y="42"/>
                    </a:lnTo>
                    <a:lnTo>
                      <a:pt x="51" y="42"/>
                    </a:lnTo>
                    <a:lnTo>
                      <a:pt x="53" y="42"/>
                    </a:lnTo>
                    <a:lnTo>
                      <a:pt x="53" y="42"/>
                    </a:lnTo>
                    <a:lnTo>
                      <a:pt x="53" y="36"/>
                    </a:lnTo>
                    <a:lnTo>
                      <a:pt x="55" y="32"/>
                    </a:lnTo>
                    <a:lnTo>
                      <a:pt x="56" y="29"/>
                    </a:lnTo>
                    <a:lnTo>
                      <a:pt x="59" y="28"/>
                    </a:lnTo>
                    <a:lnTo>
                      <a:pt x="59" y="28"/>
                    </a:lnTo>
                    <a:lnTo>
                      <a:pt x="61" y="25"/>
                    </a:lnTo>
                    <a:lnTo>
                      <a:pt x="62" y="24"/>
                    </a:lnTo>
                    <a:lnTo>
                      <a:pt x="62" y="24"/>
                    </a:lnTo>
                    <a:lnTo>
                      <a:pt x="61" y="21"/>
                    </a:lnTo>
                    <a:lnTo>
                      <a:pt x="59" y="18"/>
                    </a:lnTo>
                    <a:lnTo>
                      <a:pt x="58" y="15"/>
                    </a:lnTo>
                    <a:lnTo>
                      <a:pt x="58" y="14"/>
                    </a:lnTo>
                    <a:lnTo>
                      <a:pt x="58" y="14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48" y="5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2" y="1"/>
                    </a:lnTo>
                    <a:lnTo>
                      <a:pt x="32" y="1"/>
                    </a:lnTo>
                    <a:lnTo>
                      <a:pt x="29" y="2"/>
                    </a:lnTo>
                    <a:lnTo>
                      <a:pt x="25" y="4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5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3" name="Freeform 79"/>
              <p:cNvSpPr/>
              <p:nvPr/>
            </p:nvSpPr>
            <p:spPr bwMode="auto">
              <a:xfrm>
                <a:off x="6227369" y="3171109"/>
                <a:ext cx="260451" cy="171826"/>
              </a:xfrm>
              <a:custGeom>
                <a:avLst/>
                <a:gdLst>
                  <a:gd name="T0" fmla="*/ 129 w 144"/>
                  <a:gd name="T1" fmla="*/ 64 h 95"/>
                  <a:gd name="T2" fmla="*/ 123 w 144"/>
                  <a:gd name="T3" fmla="*/ 61 h 95"/>
                  <a:gd name="T4" fmla="*/ 123 w 144"/>
                  <a:gd name="T5" fmla="*/ 60 h 95"/>
                  <a:gd name="T6" fmla="*/ 123 w 144"/>
                  <a:gd name="T7" fmla="*/ 60 h 95"/>
                  <a:gd name="T8" fmla="*/ 120 w 144"/>
                  <a:gd name="T9" fmla="*/ 50 h 95"/>
                  <a:gd name="T10" fmla="*/ 122 w 144"/>
                  <a:gd name="T11" fmla="*/ 42 h 95"/>
                  <a:gd name="T12" fmla="*/ 122 w 144"/>
                  <a:gd name="T13" fmla="*/ 40 h 95"/>
                  <a:gd name="T14" fmla="*/ 119 w 144"/>
                  <a:gd name="T15" fmla="*/ 30 h 95"/>
                  <a:gd name="T16" fmla="*/ 110 w 144"/>
                  <a:gd name="T17" fmla="*/ 19 h 95"/>
                  <a:gd name="T18" fmla="*/ 101 w 144"/>
                  <a:gd name="T19" fmla="*/ 0 h 95"/>
                  <a:gd name="T20" fmla="*/ 92 w 144"/>
                  <a:gd name="T21" fmla="*/ 5 h 95"/>
                  <a:gd name="T22" fmla="*/ 89 w 144"/>
                  <a:gd name="T23" fmla="*/ 8 h 95"/>
                  <a:gd name="T24" fmla="*/ 83 w 144"/>
                  <a:gd name="T25" fmla="*/ 9 h 95"/>
                  <a:gd name="T26" fmla="*/ 78 w 144"/>
                  <a:gd name="T27" fmla="*/ 9 h 95"/>
                  <a:gd name="T28" fmla="*/ 75 w 144"/>
                  <a:gd name="T29" fmla="*/ 10 h 95"/>
                  <a:gd name="T30" fmla="*/ 69 w 144"/>
                  <a:gd name="T31" fmla="*/ 13 h 95"/>
                  <a:gd name="T32" fmla="*/ 68 w 144"/>
                  <a:gd name="T33" fmla="*/ 12 h 95"/>
                  <a:gd name="T34" fmla="*/ 59 w 144"/>
                  <a:gd name="T35" fmla="*/ 9 h 95"/>
                  <a:gd name="T36" fmla="*/ 51 w 144"/>
                  <a:gd name="T37" fmla="*/ 8 h 95"/>
                  <a:gd name="T38" fmla="*/ 42 w 144"/>
                  <a:gd name="T39" fmla="*/ 6 h 95"/>
                  <a:gd name="T40" fmla="*/ 37 w 144"/>
                  <a:gd name="T41" fmla="*/ 8 h 95"/>
                  <a:gd name="T42" fmla="*/ 35 w 144"/>
                  <a:gd name="T43" fmla="*/ 10 h 95"/>
                  <a:gd name="T44" fmla="*/ 25 w 144"/>
                  <a:gd name="T45" fmla="*/ 17 h 95"/>
                  <a:gd name="T46" fmla="*/ 18 w 144"/>
                  <a:gd name="T47" fmla="*/ 29 h 95"/>
                  <a:gd name="T48" fmla="*/ 10 w 144"/>
                  <a:gd name="T49" fmla="*/ 42 h 95"/>
                  <a:gd name="T50" fmla="*/ 4 w 144"/>
                  <a:gd name="T51" fmla="*/ 46 h 95"/>
                  <a:gd name="T52" fmla="*/ 0 w 144"/>
                  <a:gd name="T53" fmla="*/ 49 h 95"/>
                  <a:gd name="T54" fmla="*/ 1 w 144"/>
                  <a:gd name="T55" fmla="*/ 50 h 95"/>
                  <a:gd name="T56" fmla="*/ 5 w 144"/>
                  <a:gd name="T57" fmla="*/ 56 h 95"/>
                  <a:gd name="T58" fmla="*/ 5 w 144"/>
                  <a:gd name="T59" fmla="*/ 59 h 95"/>
                  <a:gd name="T60" fmla="*/ 8 w 144"/>
                  <a:gd name="T61" fmla="*/ 63 h 95"/>
                  <a:gd name="T62" fmla="*/ 11 w 144"/>
                  <a:gd name="T63" fmla="*/ 64 h 95"/>
                  <a:gd name="T64" fmla="*/ 13 w 144"/>
                  <a:gd name="T65" fmla="*/ 66 h 95"/>
                  <a:gd name="T66" fmla="*/ 13 w 144"/>
                  <a:gd name="T67" fmla="*/ 71 h 95"/>
                  <a:gd name="T68" fmla="*/ 14 w 144"/>
                  <a:gd name="T69" fmla="*/ 74 h 95"/>
                  <a:gd name="T70" fmla="*/ 28 w 144"/>
                  <a:gd name="T71" fmla="*/ 77 h 95"/>
                  <a:gd name="T72" fmla="*/ 31 w 144"/>
                  <a:gd name="T73" fmla="*/ 78 h 95"/>
                  <a:gd name="T74" fmla="*/ 32 w 144"/>
                  <a:gd name="T75" fmla="*/ 83 h 95"/>
                  <a:gd name="T76" fmla="*/ 32 w 144"/>
                  <a:gd name="T77" fmla="*/ 85 h 95"/>
                  <a:gd name="T78" fmla="*/ 38 w 144"/>
                  <a:gd name="T79" fmla="*/ 90 h 95"/>
                  <a:gd name="T80" fmla="*/ 41 w 144"/>
                  <a:gd name="T81" fmla="*/ 93 h 95"/>
                  <a:gd name="T82" fmla="*/ 49 w 144"/>
                  <a:gd name="T83" fmla="*/ 93 h 95"/>
                  <a:gd name="T84" fmla="*/ 58 w 144"/>
                  <a:gd name="T85" fmla="*/ 94 h 95"/>
                  <a:gd name="T86" fmla="*/ 75 w 144"/>
                  <a:gd name="T87" fmla="*/ 94 h 95"/>
                  <a:gd name="T88" fmla="*/ 86 w 144"/>
                  <a:gd name="T89" fmla="*/ 90 h 95"/>
                  <a:gd name="T90" fmla="*/ 91 w 144"/>
                  <a:gd name="T91" fmla="*/ 88 h 95"/>
                  <a:gd name="T92" fmla="*/ 105 w 144"/>
                  <a:gd name="T93" fmla="*/ 87 h 95"/>
                  <a:gd name="T94" fmla="*/ 113 w 144"/>
                  <a:gd name="T95" fmla="*/ 88 h 95"/>
                  <a:gd name="T96" fmla="*/ 118 w 144"/>
                  <a:gd name="T97" fmla="*/ 90 h 95"/>
                  <a:gd name="T98" fmla="*/ 122 w 144"/>
                  <a:gd name="T99" fmla="*/ 93 h 95"/>
                  <a:gd name="T100" fmla="*/ 127 w 144"/>
                  <a:gd name="T101" fmla="*/ 95 h 95"/>
                  <a:gd name="T102" fmla="*/ 127 w 144"/>
                  <a:gd name="T103" fmla="*/ 87 h 95"/>
                  <a:gd name="T104" fmla="*/ 130 w 144"/>
                  <a:gd name="T105" fmla="*/ 78 h 95"/>
                  <a:gd name="T106" fmla="*/ 136 w 144"/>
                  <a:gd name="T107" fmla="*/ 74 h 95"/>
                  <a:gd name="T108" fmla="*/ 139 w 144"/>
                  <a:gd name="T109" fmla="*/ 73 h 95"/>
                  <a:gd name="T110" fmla="*/ 144 w 144"/>
                  <a:gd name="T111" fmla="*/ 70 h 95"/>
                  <a:gd name="T112" fmla="*/ 144 w 144"/>
                  <a:gd name="T113" fmla="*/ 64 h 95"/>
                  <a:gd name="T114" fmla="*/ 144 w 144"/>
                  <a:gd name="T115" fmla="*/ 64 h 95"/>
                  <a:gd name="T116" fmla="*/ 139 w 144"/>
                  <a:gd name="T117" fmla="*/ 60 h 95"/>
                  <a:gd name="T118" fmla="*/ 129 w 144"/>
                  <a:gd name="T119" fmla="*/ 64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44" h="95">
                    <a:moveTo>
                      <a:pt x="129" y="64"/>
                    </a:moveTo>
                    <a:lnTo>
                      <a:pt x="129" y="64"/>
                    </a:lnTo>
                    <a:lnTo>
                      <a:pt x="125" y="63"/>
                    </a:lnTo>
                    <a:lnTo>
                      <a:pt x="123" y="61"/>
                    </a:lnTo>
                    <a:lnTo>
                      <a:pt x="123" y="60"/>
                    </a:lnTo>
                    <a:lnTo>
                      <a:pt x="123" y="60"/>
                    </a:lnTo>
                    <a:lnTo>
                      <a:pt x="123" y="60"/>
                    </a:lnTo>
                    <a:lnTo>
                      <a:pt x="123" y="60"/>
                    </a:lnTo>
                    <a:lnTo>
                      <a:pt x="122" y="56"/>
                    </a:lnTo>
                    <a:lnTo>
                      <a:pt x="120" y="50"/>
                    </a:lnTo>
                    <a:lnTo>
                      <a:pt x="120" y="44"/>
                    </a:lnTo>
                    <a:lnTo>
                      <a:pt x="122" y="42"/>
                    </a:lnTo>
                    <a:lnTo>
                      <a:pt x="122" y="42"/>
                    </a:lnTo>
                    <a:lnTo>
                      <a:pt x="122" y="40"/>
                    </a:lnTo>
                    <a:lnTo>
                      <a:pt x="122" y="37"/>
                    </a:lnTo>
                    <a:lnTo>
                      <a:pt x="119" y="30"/>
                    </a:lnTo>
                    <a:lnTo>
                      <a:pt x="110" y="19"/>
                    </a:lnTo>
                    <a:lnTo>
                      <a:pt x="110" y="19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5" y="3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89" y="8"/>
                    </a:lnTo>
                    <a:lnTo>
                      <a:pt x="83" y="9"/>
                    </a:lnTo>
                    <a:lnTo>
                      <a:pt x="83" y="9"/>
                    </a:lnTo>
                    <a:lnTo>
                      <a:pt x="79" y="9"/>
                    </a:lnTo>
                    <a:lnTo>
                      <a:pt x="78" y="9"/>
                    </a:lnTo>
                    <a:lnTo>
                      <a:pt x="75" y="10"/>
                    </a:lnTo>
                    <a:lnTo>
                      <a:pt x="75" y="10"/>
                    </a:lnTo>
                    <a:lnTo>
                      <a:pt x="72" y="13"/>
                    </a:lnTo>
                    <a:lnTo>
                      <a:pt x="69" y="13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5" y="10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1" y="8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9"/>
                    </a:lnTo>
                    <a:lnTo>
                      <a:pt x="35" y="10"/>
                    </a:lnTo>
                    <a:lnTo>
                      <a:pt x="35" y="10"/>
                    </a:lnTo>
                    <a:lnTo>
                      <a:pt x="25" y="17"/>
                    </a:lnTo>
                    <a:lnTo>
                      <a:pt x="25" y="17"/>
                    </a:lnTo>
                    <a:lnTo>
                      <a:pt x="18" y="29"/>
                    </a:lnTo>
                    <a:lnTo>
                      <a:pt x="14" y="36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4" y="46"/>
                    </a:lnTo>
                    <a:lnTo>
                      <a:pt x="1" y="47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1" y="50"/>
                    </a:lnTo>
                    <a:lnTo>
                      <a:pt x="3" y="53"/>
                    </a:lnTo>
                    <a:lnTo>
                      <a:pt x="5" y="56"/>
                    </a:lnTo>
                    <a:lnTo>
                      <a:pt x="5" y="59"/>
                    </a:lnTo>
                    <a:lnTo>
                      <a:pt x="5" y="59"/>
                    </a:lnTo>
                    <a:lnTo>
                      <a:pt x="7" y="61"/>
                    </a:lnTo>
                    <a:lnTo>
                      <a:pt x="8" y="63"/>
                    </a:lnTo>
                    <a:lnTo>
                      <a:pt x="11" y="64"/>
                    </a:lnTo>
                    <a:lnTo>
                      <a:pt x="11" y="64"/>
                    </a:lnTo>
                    <a:lnTo>
                      <a:pt x="13" y="64"/>
                    </a:lnTo>
                    <a:lnTo>
                      <a:pt x="13" y="66"/>
                    </a:lnTo>
                    <a:lnTo>
                      <a:pt x="13" y="68"/>
                    </a:lnTo>
                    <a:lnTo>
                      <a:pt x="13" y="71"/>
                    </a:lnTo>
                    <a:lnTo>
                      <a:pt x="14" y="74"/>
                    </a:lnTo>
                    <a:lnTo>
                      <a:pt x="14" y="74"/>
                    </a:lnTo>
                    <a:lnTo>
                      <a:pt x="22" y="76"/>
                    </a:lnTo>
                    <a:lnTo>
                      <a:pt x="28" y="77"/>
                    </a:lnTo>
                    <a:lnTo>
                      <a:pt x="31" y="78"/>
                    </a:lnTo>
                    <a:lnTo>
                      <a:pt x="31" y="78"/>
                    </a:lnTo>
                    <a:lnTo>
                      <a:pt x="31" y="78"/>
                    </a:lnTo>
                    <a:lnTo>
                      <a:pt x="32" y="83"/>
                    </a:lnTo>
                    <a:lnTo>
                      <a:pt x="32" y="85"/>
                    </a:lnTo>
                    <a:lnTo>
                      <a:pt x="32" y="85"/>
                    </a:lnTo>
                    <a:lnTo>
                      <a:pt x="35" y="87"/>
                    </a:lnTo>
                    <a:lnTo>
                      <a:pt x="38" y="90"/>
                    </a:lnTo>
                    <a:lnTo>
                      <a:pt x="40" y="91"/>
                    </a:lnTo>
                    <a:lnTo>
                      <a:pt x="41" y="93"/>
                    </a:lnTo>
                    <a:lnTo>
                      <a:pt x="41" y="93"/>
                    </a:lnTo>
                    <a:lnTo>
                      <a:pt x="49" y="93"/>
                    </a:lnTo>
                    <a:lnTo>
                      <a:pt x="58" y="94"/>
                    </a:lnTo>
                    <a:lnTo>
                      <a:pt x="58" y="94"/>
                    </a:lnTo>
                    <a:lnTo>
                      <a:pt x="75" y="94"/>
                    </a:lnTo>
                    <a:lnTo>
                      <a:pt x="75" y="94"/>
                    </a:lnTo>
                    <a:lnTo>
                      <a:pt x="81" y="94"/>
                    </a:lnTo>
                    <a:lnTo>
                      <a:pt x="86" y="90"/>
                    </a:lnTo>
                    <a:lnTo>
                      <a:pt x="86" y="90"/>
                    </a:lnTo>
                    <a:lnTo>
                      <a:pt x="91" y="88"/>
                    </a:lnTo>
                    <a:lnTo>
                      <a:pt x="96" y="87"/>
                    </a:lnTo>
                    <a:lnTo>
                      <a:pt x="105" y="87"/>
                    </a:lnTo>
                    <a:lnTo>
                      <a:pt x="105" y="87"/>
                    </a:lnTo>
                    <a:lnTo>
                      <a:pt x="113" y="88"/>
                    </a:lnTo>
                    <a:lnTo>
                      <a:pt x="116" y="88"/>
                    </a:lnTo>
                    <a:lnTo>
                      <a:pt x="118" y="90"/>
                    </a:lnTo>
                    <a:lnTo>
                      <a:pt x="118" y="90"/>
                    </a:lnTo>
                    <a:lnTo>
                      <a:pt x="122" y="93"/>
                    </a:lnTo>
                    <a:lnTo>
                      <a:pt x="127" y="95"/>
                    </a:lnTo>
                    <a:lnTo>
                      <a:pt x="127" y="95"/>
                    </a:lnTo>
                    <a:lnTo>
                      <a:pt x="127" y="87"/>
                    </a:lnTo>
                    <a:lnTo>
                      <a:pt x="127" y="87"/>
                    </a:lnTo>
                    <a:lnTo>
                      <a:pt x="129" y="83"/>
                    </a:lnTo>
                    <a:lnTo>
                      <a:pt x="130" y="78"/>
                    </a:lnTo>
                    <a:lnTo>
                      <a:pt x="133" y="76"/>
                    </a:lnTo>
                    <a:lnTo>
                      <a:pt x="136" y="74"/>
                    </a:lnTo>
                    <a:lnTo>
                      <a:pt x="136" y="74"/>
                    </a:lnTo>
                    <a:lnTo>
                      <a:pt x="139" y="73"/>
                    </a:lnTo>
                    <a:lnTo>
                      <a:pt x="142" y="73"/>
                    </a:lnTo>
                    <a:lnTo>
                      <a:pt x="144" y="70"/>
                    </a:lnTo>
                    <a:lnTo>
                      <a:pt x="144" y="64"/>
                    </a:lnTo>
                    <a:lnTo>
                      <a:pt x="144" y="64"/>
                    </a:lnTo>
                    <a:lnTo>
                      <a:pt x="144" y="64"/>
                    </a:lnTo>
                    <a:lnTo>
                      <a:pt x="144" y="64"/>
                    </a:lnTo>
                    <a:lnTo>
                      <a:pt x="139" y="60"/>
                    </a:lnTo>
                    <a:lnTo>
                      <a:pt x="139" y="60"/>
                    </a:lnTo>
                    <a:lnTo>
                      <a:pt x="135" y="61"/>
                    </a:lnTo>
                    <a:lnTo>
                      <a:pt x="129" y="64"/>
                    </a:lnTo>
                    <a:lnTo>
                      <a:pt x="129" y="6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4" name="Freeform 80"/>
              <p:cNvSpPr/>
              <p:nvPr/>
            </p:nvSpPr>
            <p:spPr bwMode="auto">
              <a:xfrm>
                <a:off x="6410045" y="3167492"/>
                <a:ext cx="88626" cy="112139"/>
              </a:xfrm>
              <a:custGeom>
                <a:avLst/>
                <a:gdLst>
                  <a:gd name="T0" fmla="*/ 35 w 49"/>
                  <a:gd name="T1" fmla="*/ 15 h 62"/>
                  <a:gd name="T2" fmla="*/ 35 w 49"/>
                  <a:gd name="T3" fmla="*/ 15 h 62"/>
                  <a:gd name="T4" fmla="*/ 34 w 49"/>
                  <a:gd name="T5" fmla="*/ 12 h 62"/>
                  <a:gd name="T6" fmla="*/ 31 w 49"/>
                  <a:gd name="T7" fmla="*/ 10 h 62"/>
                  <a:gd name="T8" fmla="*/ 26 w 49"/>
                  <a:gd name="T9" fmla="*/ 8 h 62"/>
                  <a:gd name="T10" fmla="*/ 24 w 49"/>
                  <a:gd name="T11" fmla="*/ 7 h 62"/>
                  <a:gd name="T12" fmla="*/ 24 w 49"/>
                  <a:gd name="T13" fmla="*/ 7 h 62"/>
                  <a:gd name="T14" fmla="*/ 21 w 49"/>
                  <a:gd name="T15" fmla="*/ 7 h 62"/>
                  <a:gd name="T16" fmla="*/ 18 w 49"/>
                  <a:gd name="T17" fmla="*/ 4 h 62"/>
                  <a:gd name="T18" fmla="*/ 14 w 49"/>
                  <a:gd name="T19" fmla="*/ 1 h 62"/>
                  <a:gd name="T20" fmla="*/ 11 w 49"/>
                  <a:gd name="T21" fmla="*/ 0 h 62"/>
                  <a:gd name="T22" fmla="*/ 11 w 49"/>
                  <a:gd name="T23" fmla="*/ 0 h 62"/>
                  <a:gd name="T24" fmla="*/ 0 w 49"/>
                  <a:gd name="T25" fmla="*/ 2 h 62"/>
                  <a:gd name="T26" fmla="*/ 0 w 49"/>
                  <a:gd name="T27" fmla="*/ 2 h 62"/>
                  <a:gd name="T28" fmla="*/ 9 w 49"/>
                  <a:gd name="T29" fmla="*/ 21 h 62"/>
                  <a:gd name="T30" fmla="*/ 9 w 49"/>
                  <a:gd name="T31" fmla="*/ 21 h 62"/>
                  <a:gd name="T32" fmla="*/ 18 w 49"/>
                  <a:gd name="T33" fmla="*/ 32 h 62"/>
                  <a:gd name="T34" fmla="*/ 21 w 49"/>
                  <a:gd name="T35" fmla="*/ 39 h 62"/>
                  <a:gd name="T36" fmla="*/ 21 w 49"/>
                  <a:gd name="T37" fmla="*/ 42 h 62"/>
                  <a:gd name="T38" fmla="*/ 21 w 49"/>
                  <a:gd name="T39" fmla="*/ 44 h 62"/>
                  <a:gd name="T40" fmla="*/ 21 w 49"/>
                  <a:gd name="T41" fmla="*/ 44 h 62"/>
                  <a:gd name="T42" fmla="*/ 19 w 49"/>
                  <a:gd name="T43" fmla="*/ 46 h 62"/>
                  <a:gd name="T44" fmla="*/ 19 w 49"/>
                  <a:gd name="T45" fmla="*/ 52 h 62"/>
                  <a:gd name="T46" fmla="*/ 21 w 49"/>
                  <a:gd name="T47" fmla="*/ 58 h 62"/>
                  <a:gd name="T48" fmla="*/ 22 w 49"/>
                  <a:gd name="T49" fmla="*/ 62 h 62"/>
                  <a:gd name="T50" fmla="*/ 22 w 49"/>
                  <a:gd name="T51" fmla="*/ 62 h 62"/>
                  <a:gd name="T52" fmla="*/ 28 w 49"/>
                  <a:gd name="T53" fmla="*/ 55 h 62"/>
                  <a:gd name="T54" fmla="*/ 31 w 49"/>
                  <a:gd name="T55" fmla="*/ 51 h 62"/>
                  <a:gd name="T56" fmla="*/ 32 w 49"/>
                  <a:gd name="T57" fmla="*/ 48 h 62"/>
                  <a:gd name="T58" fmla="*/ 32 w 49"/>
                  <a:gd name="T59" fmla="*/ 48 h 62"/>
                  <a:gd name="T60" fmla="*/ 32 w 49"/>
                  <a:gd name="T61" fmla="*/ 42 h 62"/>
                  <a:gd name="T62" fmla="*/ 35 w 49"/>
                  <a:gd name="T63" fmla="*/ 41 h 62"/>
                  <a:gd name="T64" fmla="*/ 38 w 49"/>
                  <a:gd name="T65" fmla="*/ 41 h 62"/>
                  <a:gd name="T66" fmla="*/ 38 w 49"/>
                  <a:gd name="T67" fmla="*/ 41 h 62"/>
                  <a:gd name="T68" fmla="*/ 45 w 49"/>
                  <a:gd name="T69" fmla="*/ 42 h 62"/>
                  <a:gd name="T70" fmla="*/ 48 w 49"/>
                  <a:gd name="T71" fmla="*/ 44 h 62"/>
                  <a:gd name="T72" fmla="*/ 49 w 49"/>
                  <a:gd name="T73" fmla="*/ 42 h 62"/>
                  <a:gd name="T74" fmla="*/ 49 w 49"/>
                  <a:gd name="T75" fmla="*/ 42 h 62"/>
                  <a:gd name="T76" fmla="*/ 48 w 49"/>
                  <a:gd name="T77" fmla="*/ 38 h 62"/>
                  <a:gd name="T78" fmla="*/ 45 w 49"/>
                  <a:gd name="T79" fmla="*/ 32 h 62"/>
                  <a:gd name="T80" fmla="*/ 45 w 49"/>
                  <a:gd name="T81" fmla="*/ 32 h 62"/>
                  <a:gd name="T82" fmla="*/ 41 w 49"/>
                  <a:gd name="T83" fmla="*/ 25 h 62"/>
                  <a:gd name="T84" fmla="*/ 35 w 49"/>
                  <a:gd name="T85" fmla="*/ 15 h 62"/>
                  <a:gd name="T86" fmla="*/ 35 w 49"/>
                  <a:gd name="T87" fmla="*/ 1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62">
                    <a:moveTo>
                      <a:pt x="35" y="15"/>
                    </a:moveTo>
                    <a:lnTo>
                      <a:pt x="35" y="15"/>
                    </a:lnTo>
                    <a:lnTo>
                      <a:pt x="34" y="12"/>
                    </a:lnTo>
                    <a:lnTo>
                      <a:pt x="31" y="10"/>
                    </a:lnTo>
                    <a:lnTo>
                      <a:pt x="26" y="8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18" y="32"/>
                    </a:lnTo>
                    <a:lnTo>
                      <a:pt x="21" y="39"/>
                    </a:lnTo>
                    <a:lnTo>
                      <a:pt x="21" y="42"/>
                    </a:lnTo>
                    <a:lnTo>
                      <a:pt x="21" y="44"/>
                    </a:lnTo>
                    <a:lnTo>
                      <a:pt x="21" y="44"/>
                    </a:lnTo>
                    <a:lnTo>
                      <a:pt x="19" y="46"/>
                    </a:lnTo>
                    <a:lnTo>
                      <a:pt x="19" y="52"/>
                    </a:lnTo>
                    <a:lnTo>
                      <a:pt x="21" y="58"/>
                    </a:lnTo>
                    <a:lnTo>
                      <a:pt x="22" y="62"/>
                    </a:lnTo>
                    <a:lnTo>
                      <a:pt x="22" y="62"/>
                    </a:lnTo>
                    <a:lnTo>
                      <a:pt x="28" y="55"/>
                    </a:lnTo>
                    <a:lnTo>
                      <a:pt x="31" y="51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2"/>
                    </a:lnTo>
                    <a:lnTo>
                      <a:pt x="35" y="41"/>
                    </a:lnTo>
                    <a:lnTo>
                      <a:pt x="38" y="41"/>
                    </a:lnTo>
                    <a:lnTo>
                      <a:pt x="38" y="41"/>
                    </a:lnTo>
                    <a:lnTo>
                      <a:pt x="45" y="42"/>
                    </a:lnTo>
                    <a:lnTo>
                      <a:pt x="48" y="44"/>
                    </a:lnTo>
                    <a:lnTo>
                      <a:pt x="49" y="42"/>
                    </a:lnTo>
                    <a:lnTo>
                      <a:pt x="49" y="42"/>
                    </a:lnTo>
                    <a:lnTo>
                      <a:pt x="48" y="38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1" y="25"/>
                    </a:lnTo>
                    <a:lnTo>
                      <a:pt x="35" y="15"/>
                    </a:lnTo>
                    <a:lnTo>
                      <a:pt x="35" y="1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5" name="Freeform 81"/>
              <p:cNvSpPr/>
              <p:nvPr/>
            </p:nvSpPr>
            <p:spPr bwMode="auto">
              <a:xfrm>
                <a:off x="6278012" y="3324846"/>
                <a:ext cx="179060" cy="101287"/>
              </a:xfrm>
              <a:custGeom>
                <a:avLst/>
                <a:gdLst>
                  <a:gd name="T0" fmla="*/ 77 w 99"/>
                  <a:gd name="T1" fmla="*/ 2 h 56"/>
                  <a:gd name="T2" fmla="*/ 63 w 99"/>
                  <a:gd name="T3" fmla="*/ 3 h 56"/>
                  <a:gd name="T4" fmla="*/ 58 w 99"/>
                  <a:gd name="T5" fmla="*/ 5 h 56"/>
                  <a:gd name="T6" fmla="*/ 47 w 99"/>
                  <a:gd name="T7" fmla="*/ 9 h 56"/>
                  <a:gd name="T8" fmla="*/ 30 w 99"/>
                  <a:gd name="T9" fmla="*/ 9 h 56"/>
                  <a:gd name="T10" fmla="*/ 21 w 99"/>
                  <a:gd name="T11" fmla="*/ 8 h 56"/>
                  <a:gd name="T12" fmla="*/ 13 w 99"/>
                  <a:gd name="T13" fmla="*/ 8 h 56"/>
                  <a:gd name="T14" fmla="*/ 10 w 99"/>
                  <a:gd name="T15" fmla="*/ 5 h 56"/>
                  <a:gd name="T16" fmla="*/ 4 w 99"/>
                  <a:gd name="T17" fmla="*/ 0 h 56"/>
                  <a:gd name="T18" fmla="*/ 3 w 99"/>
                  <a:gd name="T19" fmla="*/ 2 h 56"/>
                  <a:gd name="T20" fmla="*/ 2 w 99"/>
                  <a:gd name="T21" fmla="*/ 5 h 56"/>
                  <a:gd name="T22" fmla="*/ 0 w 99"/>
                  <a:gd name="T23" fmla="*/ 10 h 56"/>
                  <a:gd name="T24" fmla="*/ 3 w 99"/>
                  <a:gd name="T25" fmla="*/ 13 h 56"/>
                  <a:gd name="T26" fmla="*/ 9 w 99"/>
                  <a:gd name="T27" fmla="*/ 23 h 56"/>
                  <a:gd name="T28" fmla="*/ 7 w 99"/>
                  <a:gd name="T29" fmla="*/ 23 h 56"/>
                  <a:gd name="T30" fmla="*/ 6 w 99"/>
                  <a:gd name="T31" fmla="*/ 25 h 56"/>
                  <a:gd name="T32" fmla="*/ 3 w 99"/>
                  <a:gd name="T33" fmla="*/ 30 h 56"/>
                  <a:gd name="T34" fmla="*/ 2 w 99"/>
                  <a:gd name="T35" fmla="*/ 35 h 56"/>
                  <a:gd name="T36" fmla="*/ 3 w 99"/>
                  <a:gd name="T37" fmla="*/ 37 h 56"/>
                  <a:gd name="T38" fmla="*/ 12 w 99"/>
                  <a:gd name="T39" fmla="*/ 49 h 56"/>
                  <a:gd name="T40" fmla="*/ 13 w 99"/>
                  <a:gd name="T41" fmla="*/ 50 h 56"/>
                  <a:gd name="T42" fmla="*/ 14 w 99"/>
                  <a:gd name="T43" fmla="*/ 53 h 56"/>
                  <a:gd name="T44" fmla="*/ 33 w 99"/>
                  <a:gd name="T45" fmla="*/ 53 h 56"/>
                  <a:gd name="T46" fmla="*/ 36 w 99"/>
                  <a:gd name="T47" fmla="*/ 53 h 56"/>
                  <a:gd name="T48" fmla="*/ 53 w 99"/>
                  <a:gd name="T49" fmla="*/ 56 h 56"/>
                  <a:gd name="T50" fmla="*/ 58 w 99"/>
                  <a:gd name="T51" fmla="*/ 54 h 56"/>
                  <a:gd name="T52" fmla="*/ 58 w 99"/>
                  <a:gd name="T53" fmla="*/ 52 h 56"/>
                  <a:gd name="T54" fmla="*/ 60 w 99"/>
                  <a:gd name="T55" fmla="*/ 50 h 56"/>
                  <a:gd name="T56" fmla="*/ 67 w 99"/>
                  <a:gd name="T57" fmla="*/ 49 h 56"/>
                  <a:gd name="T58" fmla="*/ 65 w 99"/>
                  <a:gd name="T59" fmla="*/ 46 h 56"/>
                  <a:gd name="T60" fmla="*/ 67 w 99"/>
                  <a:gd name="T61" fmla="*/ 44 h 56"/>
                  <a:gd name="T62" fmla="*/ 78 w 99"/>
                  <a:gd name="T63" fmla="*/ 43 h 56"/>
                  <a:gd name="T64" fmla="*/ 82 w 99"/>
                  <a:gd name="T65" fmla="*/ 44 h 56"/>
                  <a:gd name="T66" fmla="*/ 90 w 99"/>
                  <a:gd name="T67" fmla="*/ 43 h 56"/>
                  <a:gd name="T68" fmla="*/ 88 w 99"/>
                  <a:gd name="T69" fmla="*/ 40 h 56"/>
                  <a:gd name="T70" fmla="*/ 87 w 99"/>
                  <a:gd name="T71" fmla="*/ 39 h 56"/>
                  <a:gd name="T72" fmla="*/ 84 w 99"/>
                  <a:gd name="T73" fmla="*/ 33 h 56"/>
                  <a:gd name="T74" fmla="*/ 82 w 99"/>
                  <a:gd name="T75" fmla="*/ 27 h 56"/>
                  <a:gd name="T76" fmla="*/ 84 w 99"/>
                  <a:gd name="T77" fmla="*/ 27 h 56"/>
                  <a:gd name="T78" fmla="*/ 90 w 99"/>
                  <a:gd name="T79" fmla="*/ 20 h 56"/>
                  <a:gd name="T80" fmla="*/ 97 w 99"/>
                  <a:gd name="T81" fmla="*/ 13 h 56"/>
                  <a:gd name="T82" fmla="*/ 99 w 99"/>
                  <a:gd name="T83" fmla="*/ 12 h 56"/>
                  <a:gd name="T84" fmla="*/ 99 w 99"/>
                  <a:gd name="T85" fmla="*/ 10 h 56"/>
                  <a:gd name="T86" fmla="*/ 90 w 99"/>
                  <a:gd name="T87" fmla="*/ 5 h 56"/>
                  <a:gd name="T88" fmla="*/ 88 w 99"/>
                  <a:gd name="T89" fmla="*/ 3 h 56"/>
                  <a:gd name="T90" fmla="*/ 77 w 99"/>
                  <a:gd name="T91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9" h="56">
                    <a:moveTo>
                      <a:pt x="77" y="2"/>
                    </a:moveTo>
                    <a:lnTo>
                      <a:pt x="77" y="2"/>
                    </a:lnTo>
                    <a:lnTo>
                      <a:pt x="68" y="2"/>
                    </a:lnTo>
                    <a:lnTo>
                      <a:pt x="63" y="3"/>
                    </a:lnTo>
                    <a:lnTo>
                      <a:pt x="58" y="5"/>
                    </a:lnTo>
                    <a:lnTo>
                      <a:pt x="58" y="5"/>
                    </a:lnTo>
                    <a:lnTo>
                      <a:pt x="53" y="9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21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2" y="6"/>
                    </a:lnTo>
                    <a:lnTo>
                      <a:pt x="10" y="5"/>
                    </a:lnTo>
                    <a:lnTo>
                      <a:pt x="7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7" y="20"/>
                    </a:lnTo>
                    <a:lnTo>
                      <a:pt x="9" y="23"/>
                    </a:lnTo>
                    <a:lnTo>
                      <a:pt x="9" y="23"/>
                    </a:lnTo>
                    <a:lnTo>
                      <a:pt x="7" y="23"/>
                    </a:lnTo>
                    <a:lnTo>
                      <a:pt x="7" y="23"/>
                    </a:lnTo>
                    <a:lnTo>
                      <a:pt x="6" y="25"/>
                    </a:lnTo>
                    <a:lnTo>
                      <a:pt x="4" y="26"/>
                    </a:lnTo>
                    <a:lnTo>
                      <a:pt x="3" y="30"/>
                    </a:lnTo>
                    <a:lnTo>
                      <a:pt x="3" y="30"/>
                    </a:lnTo>
                    <a:lnTo>
                      <a:pt x="2" y="35"/>
                    </a:lnTo>
                    <a:lnTo>
                      <a:pt x="3" y="37"/>
                    </a:lnTo>
                    <a:lnTo>
                      <a:pt x="3" y="37"/>
                    </a:lnTo>
                    <a:lnTo>
                      <a:pt x="7" y="43"/>
                    </a:lnTo>
                    <a:lnTo>
                      <a:pt x="12" y="49"/>
                    </a:lnTo>
                    <a:lnTo>
                      <a:pt x="12" y="49"/>
                    </a:lnTo>
                    <a:lnTo>
                      <a:pt x="13" y="50"/>
                    </a:lnTo>
                    <a:lnTo>
                      <a:pt x="14" y="53"/>
                    </a:lnTo>
                    <a:lnTo>
                      <a:pt x="14" y="53"/>
                    </a:lnTo>
                    <a:lnTo>
                      <a:pt x="26" y="52"/>
                    </a:lnTo>
                    <a:lnTo>
                      <a:pt x="33" y="53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46" y="56"/>
                    </a:lnTo>
                    <a:lnTo>
                      <a:pt x="53" y="56"/>
                    </a:lnTo>
                    <a:lnTo>
                      <a:pt x="53" y="56"/>
                    </a:lnTo>
                    <a:lnTo>
                      <a:pt x="58" y="54"/>
                    </a:lnTo>
                    <a:lnTo>
                      <a:pt x="58" y="54"/>
                    </a:lnTo>
                    <a:lnTo>
                      <a:pt x="58" y="52"/>
                    </a:lnTo>
                    <a:lnTo>
                      <a:pt x="58" y="52"/>
                    </a:lnTo>
                    <a:lnTo>
                      <a:pt x="60" y="50"/>
                    </a:lnTo>
                    <a:lnTo>
                      <a:pt x="61" y="50"/>
                    </a:lnTo>
                    <a:lnTo>
                      <a:pt x="67" y="49"/>
                    </a:lnTo>
                    <a:lnTo>
                      <a:pt x="67" y="49"/>
                    </a:lnTo>
                    <a:lnTo>
                      <a:pt x="65" y="46"/>
                    </a:lnTo>
                    <a:lnTo>
                      <a:pt x="67" y="44"/>
                    </a:lnTo>
                    <a:lnTo>
                      <a:pt x="67" y="44"/>
                    </a:lnTo>
                    <a:lnTo>
                      <a:pt x="74" y="43"/>
                    </a:lnTo>
                    <a:lnTo>
                      <a:pt x="78" y="43"/>
                    </a:lnTo>
                    <a:lnTo>
                      <a:pt x="82" y="44"/>
                    </a:lnTo>
                    <a:lnTo>
                      <a:pt x="82" y="44"/>
                    </a:lnTo>
                    <a:lnTo>
                      <a:pt x="87" y="44"/>
                    </a:lnTo>
                    <a:lnTo>
                      <a:pt x="90" y="43"/>
                    </a:lnTo>
                    <a:lnTo>
                      <a:pt x="90" y="43"/>
                    </a:lnTo>
                    <a:lnTo>
                      <a:pt x="88" y="40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85" y="37"/>
                    </a:lnTo>
                    <a:lnTo>
                      <a:pt x="84" y="33"/>
                    </a:lnTo>
                    <a:lnTo>
                      <a:pt x="82" y="29"/>
                    </a:lnTo>
                    <a:lnTo>
                      <a:pt x="82" y="27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7" y="25"/>
                    </a:lnTo>
                    <a:lnTo>
                      <a:pt x="90" y="20"/>
                    </a:lnTo>
                    <a:lnTo>
                      <a:pt x="92" y="16"/>
                    </a:lnTo>
                    <a:lnTo>
                      <a:pt x="97" y="13"/>
                    </a:lnTo>
                    <a:lnTo>
                      <a:pt x="97" y="13"/>
                    </a:lnTo>
                    <a:lnTo>
                      <a:pt x="99" y="12"/>
                    </a:lnTo>
                    <a:lnTo>
                      <a:pt x="99" y="10"/>
                    </a:lnTo>
                    <a:lnTo>
                      <a:pt x="99" y="10"/>
                    </a:lnTo>
                    <a:lnTo>
                      <a:pt x="94" y="8"/>
                    </a:lnTo>
                    <a:lnTo>
                      <a:pt x="90" y="5"/>
                    </a:lnTo>
                    <a:lnTo>
                      <a:pt x="90" y="5"/>
                    </a:lnTo>
                    <a:lnTo>
                      <a:pt x="88" y="3"/>
                    </a:lnTo>
                    <a:lnTo>
                      <a:pt x="85" y="3"/>
                    </a:lnTo>
                    <a:lnTo>
                      <a:pt x="77" y="2"/>
                    </a:lnTo>
                    <a:lnTo>
                      <a:pt x="77" y="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6" name="Freeform 82"/>
              <p:cNvSpPr/>
              <p:nvPr/>
            </p:nvSpPr>
            <p:spPr bwMode="auto">
              <a:xfrm>
                <a:off x="6227369" y="3388151"/>
                <a:ext cx="75965" cy="56070"/>
              </a:xfrm>
              <a:custGeom>
                <a:avLst/>
                <a:gdLst>
                  <a:gd name="T0" fmla="*/ 10 w 42"/>
                  <a:gd name="T1" fmla="*/ 31 h 31"/>
                  <a:gd name="T2" fmla="*/ 10 w 42"/>
                  <a:gd name="T3" fmla="*/ 31 h 31"/>
                  <a:gd name="T4" fmla="*/ 10 w 42"/>
                  <a:gd name="T5" fmla="*/ 31 h 31"/>
                  <a:gd name="T6" fmla="*/ 10 w 42"/>
                  <a:gd name="T7" fmla="*/ 31 h 31"/>
                  <a:gd name="T8" fmla="*/ 10 w 42"/>
                  <a:gd name="T9" fmla="*/ 31 h 31"/>
                  <a:gd name="T10" fmla="*/ 10 w 42"/>
                  <a:gd name="T11" fmla="*/ 31 h 31"/>
                  <a:gd name="T12" fmla="*/ 10 w 42"/>
                  <a:gd name="T13" fmla="*/ 31 h 31"/>
                  <a:gd name="T14" fmla="*/ 11 w 42"/>
                  <a:gd name="T15" fmla="*/ 31 h 31"/>
                  <a:gd name="T16" fmla="*/ 11 w 42"/>
                  <a:gd name="T17" fmla="*/ 31 h 31"/>
                  <a:gd name="T18" fmla="*/ 11 w 42"/>
                  <a:gd name="T19" fmla="*/ 31 h 31"/>
                  <a:gd name="T20" fmla="*/ 11 w 42"/>
                  <a:gd name="T21" fmla="*/ 31 h 31"/>
                  <a:gd name="T22" fmla="*/ 15 w 42"/>
                  <a:gd name="T23" fmla="*/ 31 h 31"/>
                  <a:gd name="T24" fmla="*/ 15 w 42"/>
                  <a:gd name="T25" fmla="*/ 31 h 31"/>
                  <a:gd name="T26" fmla="*/ 17 w 42"/>
                  <a:gd name="T27" fmla="*/ 31 h 31"/>
                  <a:gd name="T28" fmla="*/ 17 w 42"/>
                  <a:gd name="T29" fmla="*/ 31 h 31"/>
                  <a:gd name="T30" fmla="*/ 18 w 42"/>
                  <a:gd name="T31" fmla="*/ 31 h 31"/>
                  <a:gd name="T32" fmla="*/ 18 w 42"/>
                  <a:gd name="T33" fmla="*/ 31 h 31"/>
                  <a:gd name="T34" fmla="*/ 18 w 42"/>
                  <a:gd name="T35" fmla="*/ 31 h 31"/>
                  <a:gd name="T36" fmla="*/ 18 w 42"/>
                  <a:gd name="T37" fmla="*/ 31 h 31"/>
                  <a:gd name="T38" fmla="*/ 20 w 42"/>
                  <a:gd name="T39" fmla="*/ 29 h 31"/>
                  <a:gd name="T40" fmla="*/ 20 w 42"/>
                  <a:gd name="T41" fmla="*/ 29 h 31"/>
                  <a:gd name="T42" fmla="*/ 22 w 42"/>
                  <a:gd name="T43" fmla="*/ 29 h 31"/>
                  <a:gd name="T44" fmla="*/ 24 w 42"/>
                  <a:gd name="T45" fmla="*/ 26 h 31"/>
                  <a:gd name="T46" fmla="*/ 25 w 42"/>
                  <a:gd name="T47" fmla="*/ 25 h 31"/>
                  <a:gd name="T48" fmla="*/ 27 w 42"/>
                  <a:gd name="T49" fmla="*/ 25 h 31"/>
                  <a:gd name="T50" fmla="*/ 27 w 42"/>
                  <a:gd name="T51" fmla="*/ 25 h 31"/>
                  <a:gd name="T52" fmla="*/ 30 w 42"/>
                  <a:gd name="T53" fmla="*/ 25 h 31"/>
                  <a:gd name="T54" fmla="*/ 35 w 42"/>
                  <a:gd name="T55" fmla="*/ 24 h 31"/>
                  <a:gd name="T56" fmla="*/ 42 w 42"/>
                  <a:gd name="T57" fmla="*/ 18 h 31"/>
                  <a:gd name="T58" fmla="*/ 42 w 42"/>
                  <a:gd name="T59" fmla="*/ 18 h 31"/>
                  <a:gd name="T60" fmla="*/ 42 w 42"/>
                  <a:gd name="T61" fmla="*/ 18 h 31"/>
                  <a:gd name="T62" fmla="*/ 42 w 42"/>
                  <a:gd name="T63" fmla="*/ 18 h 31"/>
                  <a:gd name="T64" fmla="*/ 41 w 42"/>
                  <a:gd name="T65" fmla="*/ 15 h 31"/>
                  <a:gd name="T66" fmla="*/ 40 w 42"/>
                  <a:gd name="T67" fmla="*/ 14 h 31"/>
                  <a:gd name="T68" fmla="*/ 40 w 42"/>
                  <a:gd name="T69" fmla="*/ 14 h 31"/>
                  <a:gd name="T70" fmla="*/ 35 w 42"/>
                  <a:gd name="T71" fmla="*/ 8 h 31"/>
                  <a:gd name="T72" fmla="*/ 31 w 42"/>
                  <a:gd name="T73" fmla="*/ 2 h 31"/>
                  <a:gd name="T74" fmla="*/ 31 w 42"/>
                  <a:gd name="T75" fmla="*/ 2 h 31"/>
                  <a:gd name="T76" fmla="*/ 30 w 42"/>
                  <a:gd name="T77" fmla="*/ 2 h 31"/>
                  <a:gd name="T78" fmla="*/ 30 w 42"/>
                  <a:gd name="T79" fmla="*/ 2 h 31"/>
                  <a:gd name="T80" fmla="*/ 30 w 42"/>
                  <a:gd name="T81" fmla="*/ 2 h 31"/>
                  <a:gd name="T82" fmla="*/ 30 w 42"/>
                  <a:gd name="T83" fmla="*/ 2 h 31"/>
                  <a:gd name="T84" fmla="*/ 30 w 42"/>
                  <a:gd name="T85" fmla="*/ 0 h 31"/>
                  <a:gd name="T86" fmla="*/ 30 w 42"/>
                  <a:gd name="T87" fmla="*/ 0 h 31"/>
                  <a:gd name="T88" fmla="*/ 3 w 42"/>
                  <a:gd name="T89" fmla="*/ 5 h 31"/>
                  <a:gd name="T90" fmla="*/ 3 w 42"/>
                  <a:gd name="T91" fmla="*/ 5 h 31"/>
                  <a:gd name="T92" fmla="*/ 1 w 42"/>
                  <a:gd name="T93" fmla="*/ 4 h 31"/>
                  <a:gd name="T94" fmla="*/ 1 w 42"/>
                  <a:gd name="T95" fmla="*/ 4 h 31"/>
                  <a:gd name="T96" fmla="*/ 0 w 42"/>
                  <a:gd name="T97" fmla="*/ 14 h 31"/>
                  <a:gd name="T98" fmla="*/ 0 w 42"/>
                  <a:gd name="T99" fmla="*/ 21 h 31"/>
                  <a:gd name="T100" fmla="*/ 0 w 42"/>
                  <a:gd name="T101" fmla="*/ 21 h 31"/>
                  <a:gd name="T102" fmla="*/ 3 w 42"/>
                  <a:gd name="T103" fmla="*/ 26 h 31"/>
                  <a:gd name="T104" fmla="*/ 10 w 42"/>
                  <a:gd name="T105" fmla="*/ 31 h 31"/>
                  <a:gd name="T106" fmla="*/ 10 w 42"/>
                  <a:gd name="T10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2" h="31">
                    <a:moveTo>
                      <a:pt x="10" y="31"/>
                    </a:move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0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1" y="31"/>
                    </a:lnTo>
                    <a:lnTo>
                      <a:pt x="15" y="31"/>
                    </a:lnTo>
                    <a:lnTo>
                      <a:pt x="15" y="31"/>
                    </a:lnTo>
                    <a:lnTo>
                      <a:pt x="17" y="31"/>
                    </a:lnTo>
                    <a:lnTo>
                      <a:pt x="17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18" y="31"/>
                    </a:lnTo>
                    <a:lnTo>
                      <a:pt x="20" y="29"/>
                    </a:lnTo>
                    <a:lnTo>
                      <a:pt x="20" y="29"/>
                    </a:lnTo>
                    <a:lnTo>
                      <a:pt x="22" y="29"/>
                    </a:lnTo>
                    <a:lnTo>
                      <a:pt x="24" y="26"/>
                    </a:lnTo>
                    <a:lnTo>
                      <a:pt x="25" y="25"/>
                    </a:lnTo>
                    <a:lnTo>
                      <a:pt x="27" y="25"/>
                    </a:lnTo>
                    <a:lnTo>
                      <a:pt x="27" y="25"/>
                    </a:lnTo>
                    <a:lnTo>
                      <a:pt x="30" y="25"/>
                    </a:lnTo>
                    <a:lnTo>
                      <a:pt x="35" y="24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1" y="15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35" y="8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4"/>
                    </a:lnTo>
                    <a:lnTo>
                      <a:pt x="1" y="4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3" y="26"/>
                    </a:lnTo>
                    <a:lnTo>
                      <a:pt x="10" y="31"/>
                    </a:lnTo>
                    <a:lnTo>
                      <a:pt x="10" y="3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7" name="Freeform 83"/>
              <p:cNvSpPr/>
              <p:nvPr/>
            </p:nvSpPr>
            <p:spPr bwMode="auto">
              <a:xfrm>
                <a:off x="6276203" y="3020986"/>
                <a:ext cx="515476" cy="294816"/>
              </a:xfrm>
              <a:custGeom>
                <a:avLst/>
                <a:gdLst>
                  <a:gd name="T0" fmla="*/ 264 w 285"/>
                  <a:gd name="T1" fmla="*/ 95 h 163"/>
                  <a:gd name="T2" fmla="*/ 279 w 285"/>
                  <a:gd name="T3" fmla="*/ 93 h 163"/>
                  <a:gd name="T4" fmla="*/ 279 w 285"/>
                  <a:gd name="T5" fmla="*/ 81 h 163"/>
                  <a:gd name="T6" fmla="*/ 282 w 285"/>
                  <a:gd name="T7" fmla="*/ 76 h 163"/>
                  <a:gd name="T8" fmla="*/ 282 w 285"/>
                  <a:gd name="T9" fmla="*/ 72 h 163"/>
                  <a:gd name="T10" fmla="*/ 285 w 285"/>
                  <a:gd name="T11" fmla="*/ 62 h 163"/>
                  <a:gd name="T12" fmla="*/ 276 w 285"/>
                  <a:gd name="T13" fmla="*/ 56 h 163"/>
                  <a:gd name="T14" fmla="*/ 258 w 285"/>
                  <a:gd name="T15" fmla="*/ 52 h 163"/>
                  <a:gd name="T16" fmla="*/ 247 w 285"/>
                  <a:gd name="T17" fmla="*/ 48 h 163"/>
                  <a:gd name="T18" fmla="*/ 234 w 285"/>
                  <a:gd name="T19" fmla="*/ 44 h 163"/>
                  <a:gd name="T20" fmla="*/ 221 w 285"/>
                  <a:gd name="T21" fmla="*/ 41 h 163"/>
                  <a:gd name="T22" fmla="*/ 211 w 285"/>
                  <a:gd name="T23" fmla="*/ 39 h 163"/>
                  <a:gd name="T24" fmla="*/ 204 w 285"/>
                  <a:gd name="T25" fmla="*/ 25 h 163"/>
                  <a:gd name="T26" fmla="*/ 193 w 285"/>
                  <a:gd name="T27" fmla="*/ 22 h 163"/>
                  <a:gd name="T28" fmla="*/ 190 w 285"/>
                  <a:gd name="T29" fmla="*/ 11 h 163"/>
                  <a:gd name="T30" fmla="*/ 180 w 285"/>
                  <a:gd name="T31" fmla="*/ 0 h 163"/>
                  <a:gd name="T32" fmla="*/ 163 w 285"/>
                  <a:gd name="T33" fmla="*/ 0 h 163"/>
                  <a:gd name="T34" fmla="*/ 156 w 285"/>
                  <a:gd name="T35" fmla="*/ 4 h 163"/>
                  <a:gd name="T36" fmla="*/ 140 w 285"/>
                  <a:gd name="T37" fmla="*/ 4 h 163"/>
                  <a:gd name="T38" fmla="*/ 132 w 285"/>
                  <a:gd name="T39" fmla="*/ 15 h 163"/>
                  <a:gd name="T40" fmla="*/ 126 w 285"/>
                  <a:gd name="T41" fmla="*/ 18 h 163"/>
                  <a:gd name="T42" fmla="*/ 109 w 285"/>
                  <a:gd name="T43" fmla="*/ 17 h 163"/>
                  <a:gd name="T44" fmla="*/ 96 w 285"/>
                  <a:gd name="T45" fmla="*/ 15 h 163"/>
                  <a:gd name="T46" fmla="*/ 89 w 285"/>
                  <a:gd name="T47" fmla="*/ 15 h 163"/>
                  <a:gd name="T48" fmla="*/ 71 w 285"/>
                  <a:gd name="T49" fmla="*/ 13 h 163"/>
                  <a:gd name="T50" fmla="*/ 39 w 285"/>
                  <a:gd name="T51" fmla="*/ 8 h 163"/>
                  <a:gd name="T52" fmla="*/ 30 w 285"/>
                  <a:gd name="T53" fmla="*/ 14 h 163"/>
                  <a:gd name="T54" fmla="*/ 22 w 285"/>
                  <a:gd name="T55" fmla="*/ 21 h 163"/>
                  <a:gd name="T56" fmla="*/ 30 w 285"/>
                  <a:gd name="T57" fmla="*/ 37 h 163"/>
                  <a:gd name="T58" fmla="*/ 14 w 285"/>
                  <a:gd name="T59" fmla="*/ 51 h 163"/>
                  <a:gd name="T60" fmla="*/ 7 w 285"/>
                  <a:gd name="T61" fmla="*/ 69 h 163"/>
                  <a:gd name="T62" fmla="*/ 0 w 285"/>
                  <a:gd name="T63" fmla="*/ 81 h 163"/>
                  <a:gd name="T64" fmla="*/ 10 w 285"/>
                  <a:gd name="T65" fmla="*/ 91 h 163"/>
                  <a:gd name="T66" fmla="*/ 32 w 285"/>
                  <a:gd name="T67" fmla="*/ 92 h 163"/>
                  <a:gd name="T68" fmla="*/ 42 w 285"/>
                  <a:gd name="T69" fmla="*/ 96 h 163"/>
                  <a:gd name="T70" fmla="*/ 52 w 285"/>
                  <a:gd name="T71" fmla="*/ 92 h 163"/>
                  <a:gd name="T72" fmla="*/ 65 w 285"/>
                  <a:gd name="T73" fmla="*/ 88 h 163"/>
                  <a:gd name="T74" fmla="*/ 88 w 285"/>
                  <a:gd name="T75" fmla="*/ 82 h 163"/>
                  <a:gd name="T76" fmla="*/ 100 w 285"/>
                  <a:gd name="T77" fmla="*/ 89 h 163"/>
                  <a:gd name="T78" fmla="*/ 115 w 285"/>
                  <a:gd name="T79" fmla="*/ 106 h 163"/>
                  <a:gd name="T80" fmla="*/ 123 w 285"/>
                  <a:gd name="T81" fmla="*/ 123 h 163"/>
                  <a:gd name="T82" fmla="*/ 109 w 285"/>
                  <a:gd name="T83" fmla="*/ 122 h 163"/>
                  <a:gd name="T84" fmla="*/ 102 w 285"/>
                  <a:gd name="T85" fmla="*/ 136 h 163"/>
                  <a:gd name="T86" fmla="*/ 102 w 285"/>
                  <a:gd name="T87" fmla="*/ 147 h 163"/>
                  <a:gd name="T88" fmla="*/ 117 w 285"/>
                  <a:gd name="T89" fmla="*/ 147 h 163"/>
                  <a:gd name="T90" fmla="*/ 125 w 285"/>
                  <a:gd name="T91" fmla="*/ 134 h 163"/>
                  <a:gd name="T92" fmla="*/ 139 w 285"/>
                  <a:gd name="T93" fmla="*/ 119 h 163"/>
                  <a:gd name="T94" fmla="*/ 159 w 285"/>
                  <a:gd name="T95" fmla="*/ 117 h 163"/>
                  <a:gd name="T96" fmla="*/ 157 w 285"/>
                  <a:gd name="T97" fmla="*/ 127 h 163"/>
                  <a:gd name="T98" fmla="*/ 183 w 285"/>
                  <a:gd name="T99" fmla="*/ 129 h 163"/>
                  <a:gd name="T100" fmla="*/ 173 w 285"/>
                  <a:gd name="T101" fmla="*/ 137 h 163"/>
                  <a:gd name="T102" fmla="*/ 170 w 285"/>
                  <a:gd name="T103" fmla="*/ 146 h 163"/>
                  <a:gd name="T104" fmla="*/ 178 w 285"/>
                  <a:gd name="T105" fmla="*/ 160 h 163"/>
                  <a:gd name="T106" fmla="*/ 193 w 285"/>
                  <a:gd name="T107" fmla="*/ 159 h 163"/>
                  <a:gd name="T108" fmla="*/ 208 w 285"/>
                  <a:gd name="T109" fmla="*/ 153 h 163"/>
                  <a:gd name="T110" fmla="*/ 230 w 285"/>
                  <a:gd name="T111" fmla="*/ 149 h 163"/>
                  <a:gd name="T112" fmla="*/ 213 w 285"/>
                  <a:gd name="T113" fmla="*/ 144 h 163"/>
                  <a:gd name="T114" fmla="*/ 201 w 285"/>
                  <a:gd name="T115" fmla="*/ 140 h 163"/>
                  <a:gd name="T116" fmla="*/ 207 w 285"/>
                  <a:gd name="T117" fmla="*/ 125 h 163"/>
                  <a:gd name="T118" fmla="*/ 241 w 285"/>
                  <a:gd name="T119" fmla="*/ 113 h 163"/>
                  <a:gd name="T120" fmla="*/ 252 w 285"/>
                  <a:gd name="T121" fmla="*/ 10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5" h="163">
                    <a:moveTo>
                      <a:pt x="254" y="102"/>
                    </a:moveTo>
                    <a:lnTo>
                      <a:pt x="254" y="102"/>
                    </a:lnTo>
                    <a:lnTo>
                      <a:pt x="256" y="100"/>
                    </a:lnTo>
                    <a:lnTo>
                      <a:pt x="259" y="98"/>
                    </a:lnTo>
                    <a:lnTo>
                      <a:pt x="264" y="95"/>
                    </a:lnTo>
                    <a:lnTo>
                      <a:pt x="266" y="93"/>
                    </a:lnTo>
                    <a:lnTo>
                      <a:pt x="266" y="93"/>
                    </a:lnTo>
                    <a:lnTo>
                      <a:pt x="273" y="95"/>
                    </a:lnTo>
                    <a:lnTo>
                      <a:pt x="278" y="95"/>
                    </a:lnTo>
                    <a:lnTo>
                      <a:pt x="279" y="93"/>
                    </a:lnTo>
                    <a:lnTo>
                      <a:pt x="279" y="93"/>
                    </a:lnTo>
                    <a:lnTo>
                      <a:pt x="281" y="89"/>
                    </a:lnTo>
                    <a:lnTo>
                      <a:pt x="282" y="83"/>
                    </a:lnTo>
                    <a:lnTo>
                      <a:pt x="282" y="83"/>
                    </a:lnTo>
                    <a:lnTo>
                      <a:pt x="279" y="81"/>
                    </a:lnTo>
                    <a:lnTo>
                      <a:pt x="279" y="79"/>
                    </a:lnTo>
                    <a:lnTo>
                      <a:pt x="279" y="78"/>
                    </a:lnTo>
                    <a:lnTo>
                      <a:pt x="279" y="78"/>
                    </a:lnTo>
                    <a:lnTo>
                      <a:pt x="279" y="76"/>
                    </a:lnTo>
                    <a:lnTo>
                      <a:pt x="282" y="76"/>
                    </a:lnTo>
                    <a:lnTo>
                      <a:pt x="283" y="75"/>
                    </a:lnTo>
                    <a:lnTo>
                      <a:pt x="285" y="73"/>
                    </a:lnTo>
                    <a:lnTo>
                      <a:pt x="285" y="73"/>
                    </a:lnTo>
                    <a:lnTo>
                      <a:pt x="283" y="72"/>
                    </a:lnTo>
                    <a:lnTo>
                      <a:pt x="282" y="72"/>
                    </a:lnTo>
                    <a:lnTo>
                      <a:pt x="281" y="69"/>
                    </a:lnTo>
                    <a:lnTo>
                      <a:pt x="281" y="69"/>
                    </a:lnTo>
                    <a:lnTo>
                      <a:pt x="283" y="66"/>
                    </a:lnTo>
                    <a:lnTo>
                      <a:pt x="285" y="65"/>
                    </a:lnTo>
                    <a:lnTo>
                      <a:pt x="285" y="62"/>
                    </a:lnTo>
                    <a:lnTo>
                      <a:pt x="285" y="62"/>
                    </a:lnTo>
                    <a:lnTo>
                      <a:pt x="283" y="61"/>
                    </a:lnTo>
                    <a:lnTo>
                      <a:pt x="282" y="59"/>
                    </a:lnTo>
                    <a:lnTo>
                      <a:pt x="276" y="56"/>
                    </a:lnTo>
                    <a:lnTo>
                      <a:pt x="276" y="56"/>
                    </a:lnTo>
                    <a:lnTo>
                      <a:pt x="272" y="56"/>
                    </a:lnTo>
                    <a:lnTo>
                      <a:pt x="269" y="55"/>
                    </a:lnTo>
                    <a:lnTo>
                      <a:pt x="262" y="54"/>
                    </a:lnTo>
                    <a:lnTo>
                      <a:pt x="262" y="54"/>
                    </a:lnTo>
                    <a:lnTo>
                      <a:pt x="258" y="52"/>
                    </a:lnTo>
                    <a:lnTo>
                      <a:pt x="254" y="52"/>
                    </a:lnTo>
                    <a:lnTo>
                      <a:pt x="251" y="52"/>
                    </a:lnTo>
                    <a:lnTo>
                      <a:pt x="249" y="51"/>
                    </a:lnTo>
                    <a:lnTo>
                      <a:pt x="249" y="51"/>
                    </a:lnTo>
                    <a:lnTo>
                      <a:pt x="247" y="48"/>
                    </a:lnTo>
                    <a:lnTo>
                      <a:pt x="242" y="42"/>
                    </a:lnTo>
                    <a:lnTo>
                      <a:pt x="242" y="42"/>
                    </a:lnTo>
                    <a:lnTo>
                      <a:pt x="241" y="42"/>
                    </a:lnTo>
                    <a:lnTo>
                      <a:pt x="238" y="42"/>
                    </a:lnTo>
                    <a:lnTo>
                      <a:pt x="234" y="44"/>
                    </a:lnTo>
                    <a:lnTo>
                      <a:pt x="234" y="44"/>
                    </a:lnTo>
                    <a:lnTo>
                      <a:pt x="230" y="45"/>
                    </a:lnTo>
                    <a:lnTo>
                      <a:pt x="225" y="44"/>
                    </a:lnTo>
                    <a:lnTo>
                      <a:pt x="225" y="44"/>
                    </a:lnTo>
                    <a:lnTo>
                      <a:pt x="221" y="41"/>
                    </a:lnTo>
                    <a:lnTo>
                      <a:pt x="220" y="41"/>
                    </a:lnTo>
                    <a:lnTo>
                      <a:pt x="217" y="41"/>
                    </a:lnTo>
                    <a:lnTo>
                      <a:pt x="217" y="41"/>
                    </a:lnTo>
                    <a:lnTo>
                      <a:pt x="213" y="41"/>
                    </a:lnTo>
                    <a:lnTo>
                      <a:pt x="211" y="39"/>
                    </a:lnTo>
                    <a:lnTo>
                      <a:pt x="211" y="38"/>
                    </a:lnTo>
                    <a:lnTo>
                      <a:pt x="211" y="38"/>
                    </a:lnTo>
                    <a:lnTo>
                      <a:pt x="211" y="34"/>
                    </a:lnTo>
                    <a:lnTo>
                      <a:pt x="210" y="31"/>
                    </a:lnTo>
                    <a:lnTo>
                      <a:pt x="204" y="25"/>
                    </a:lnTo>
                    <a:lnTo>
                      <a:pt x="204" y="25"/>
                    </a:lnTo>
                    <a:lnTo>
                      <a:pt x="198" y="25"/>
                    </a:lnTo>
                    <a:lnTo>
                      <a:pt x="194" y="24"/>
                    </a:lnTo>
                    <a:lnTo>
                      <a:pt x="193" y="22"/>
                    </a:lnTo>
                    <a:lnTo>
                      <a:pt x="193" y="22"/>
                    </a:lnTo>
                    <a:lnTo>
                      <a:pt x="190" y="18"/>
                    </a:lnTo>
                    <a:lnTo>
                      <a:pt x="188" y="15"/>
                    </a:lnTo>
                    <a:lnTo>
                      <a:pt x="188" y="14"/>
                    </a:lnTo>
                    <a:lnTo>
                      <a:pt x="188" y="14"/>
                    </a:lnTo>
                    <a:lnTo>
                      <a:pt x="190" y="11"/>
                    </a:lnTo>
                    <a:lnTo>
                      <a:pt x="188" y="8"/>
                    </a:lnTo>
                    <a:lnTo>
                      <a:pt x="187" y="1"/>
                    </a:lnTo>
                    <a:lnTo>
                      <a:pt x="187" y="1"/>
                    </a:lnTo>
                    <a:lnTo>
                      <a:pt x="184" y="0"/>
                    </a:lnTo>
                    <a:lnTo>
                      <a:pt x="180" y="0"/>
                    </a:lnTo>
                    <a:lnTo>
                      <a:pt x="174" y="0"/>
                    </a:lnTo>
                    <a:lnTo>
                      <a:pt x="174" y="0"/>
                    </a:lnTo>
                    <a:lnTo>
                      <a:pt x="169" y="0"/>
                    </a:lnTo>
                    <a:lnTo>
                      <a:pt x="166" y="0"/>
                    </a:lnTo>
                    <a:lnTo>
                      <a:pt x="163" y="0"/>
                    </a:lnTo>
                    <a:lnTo>
                      <a:pt x="163" y="0"/>
                    </a:lnTo>
                    <a:lnTo>
                      <a:pt x="160" y="3"/>
                    </a:lnTo>
                    <a:lnTo>
                      <a:pt x="157" y="4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3" y="4"/>
                    </a:lnTo>
                    <a:lnTo>
                      <a:pt x="152" y="3"/>
                    </a:lnTo>
                    <a:lnTo>
                      <a:pt x="152" y="3"/>
                    </a:lnTo>
                    <a:lnTo>
                      <a:pt x="144" y="4"/>
                    </a:lnTo>
                    <a:lnTo>
                      <a:pt x="140" y="4"/>
                    </a:lnTo>
                    <a:lnTo>
                      <a:pt x="140" y="4"/>
                    </a:lnTo>
                    <a:lnTo>
                      <a:pt x="136" y="8"/>
                    </a:lnTo>
                    <a:lnTo>
                      <a:pt x="133" y="13"/>
                    </a:lnTo>
                    <a:lnTo>
                      <a:pt x="132" y="15"/>
                    </a:lnTo>
                    <a:lnTo>
                      <a:pt x="132" y="15"/>
                    </a:lnTo>
                    <a:lnTo>
                      <a:pt x="130" y="20"/>
                    </a:lnTo>
                    <a:lnTo>
                      <a:pt x="130" y="21"/>
                    </a:lnTo>
                    <a:lnTo>
                      <a:pt x="129" y="20"/>
                    </a:lnTo>
                    <a:lnTo>
                      <a:pt x="129" y="20"/>
                    </a:lnTo>
                    <a:lnTo>
                      <a:pt x="126" y="18"/>
                    </a:lnTo>
                    <a:lnTo>
                      <a:pt x="122" y="18"/>
                    </a:lnTo>
                    <a:lnTo>
                      <a:pt x="113" y="20"/>
                    </a:lnTo>
                    <a:lnTo>
                      <a:pt x="113" y="20"/>
                    </a:lnTo>
                    <a:lnTo>
                      <a:pt x="112" y="20"/>
                    </a:lnTo>
                    <a:lnTo>
                      <a:pt x="109" y="17"/>
                    </a:lnTo>
                    <a:lnTo>
                      <a:pt x="106" y="15"/>
                    </a:lnTo>
                    <a:lnTo>
                      <a:pt x="103" y="15"/>
                    </a:lnTo>
                    <a:lnTo>
                      <a:pt x="103" y="15"/>
                    </a:lnTo>
                    <a:lnTo>
                      <a:pt x="100" y="17"/>
                    </a:lnTo>
                    <a:lnTo>
                      <a:pt x="96" y="15"/>
                    </a:lnTo>
                    <a:lnTo>
                      <a:pt x="95" y="14"/>
                    </a:lnTo>
                    <a:lnTo>
                      <a:pt x="93" y="15"/>
                    </a:lnTo>
                    <a:lnTo>
                      <a:pt x="93" y="15"/>
                    </a:lnTo>
                    <a:lnTo>
                      <a:pt x="92" y="15"/>
                    </a:lnTo>
                    <a:lnTo>
                      <a:pt x="89" y="15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79" y="13"/>
                    </a:lnTo>
                    <a:lnTo>
                      <a:pt x="75" y="13"/>
                    </a:lnTo>
                    <a:lnTo>
                      <a:pt x="71" y="13"/>
                    </a:lnTo>
                    <a:lnTo>
                      <a:pt x="68" y="11"/>
                    </a:lnTo>
                    <a:lnTo>
                      <a:pt x="68" y="11"/>
                    </a:lnTo>
                    <a:lnTo>
                      <a:pt x="64" y="10"/>
                    </a:lnTo>
                    <a:lnTo>
                      <a:pt x="55" y="8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37" y="8"/>
                    </a:lnTo>
                    <a:lnTo>
                      <a:pt x="34" y="10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28" y="15"/>
                    </a:lnTo>
                    <a:lnTo>
                      <a:pt x="25" y="15"/>
                    </a:lnTo>
                    <a:lnTo>
                      <a:pt x="21" y="15"/>
                    </a:lnTo>
                    <a:lnTo>
                      <a:pt x="21" y="15"/>
                    </a:lnTo>
                    <a:lnTo>
                      <a:pt x="22" y="21"/>
                    </a:lnTo>
                    <a:lnTo>
                      <a:pt x="22" y="21"/>
                    </a:lnTo>
                    <a:lnTo>
                      <a:pt x="27" y="28"/>
                    </a:lnTo>
                    <a:lnTo>
                      <a:pt x="30" y="34"/>
                    </a:lnTo>
                    <a:lnTo>
                      <a:pt x="30" y="37"/>
                    </a:lnTo>
                    <a:lnTo>
                      <a:pt x="30" y="37"/>
                    </a:lnTo>
                    <a:lnTo>
                      <a:pt x="27" y="39"/>
                    </a:lnTo>
                    <a:lnTo>
                      <a:pt x="25" y="39"/>
                    </a:lnTo>
                    <a:lnTo>
                      <a:pt x="22" y="42"/>
                    </a:lnTo>
                    <a:lnTo>
                      <a:pt x="22" y="42"/>
                    </a:lnTo>
                    <a:lnTo>
                      <a:pt x="14" y="51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8" y="64"/>
                    </a:lnTo>
                    <a:lnTo>
                      <a:pt x="8" y="66"/>
                    </a:lnTo>
                    <a:lnTo>
                      <a:pt x="7" y="69"/>
                    </a:lnTo>
                    <a:lnTo>
                      <a:pt x="7" y="69"/>
                    </a:lnTo>
                    <a:lnTo>
                      <a:pt x="3" y="73"/>
                    </a:lnTo>
                    <a:lnTo>
                      <a:pt x="1" y="78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1" y="83"/>
                    </a:lnTo>
                    <a:lnTo>
                      <a:pt x="3" y="85"/>
                    </a:lnTo>
                    <a:lnTo>
                      <a:pt x="7" y="88"/>
                    </a:lnTo>
                    <a:lnTo>
                      <a:pt x="7" y="88"/>
                    </a:lnTo>
                    <a:lnTo>
                      <a:pt x="10" y="91"/>
                    </a:lnTo>
                    <a:lnTo>
                      <a:pt x="10" y="91"/>
                    </a:lnTo>
                    <a:lnTo>
                      <a:pt x="15" y="89"/>
                    </a:lnTo>
                    <a:lnTo>
                      <a:pt x="15" y="89"/>
                    </a:lnTo>
                    <a:lnTo>
                      <a:pt x="24" y="91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8" y="93"/>
                    </a:lnTo>
                    <a:lnTo>
                      <a:pt x="41" y="95"/>
                    </a:lnTo>
                    <a:lnTo>
                      <a:pt x="41" y="95"/>
                    </a:lnTo>
                    <a:lnTo>
                      <a:pt x="42" y="96"/>
                    </a:lnTo>
                    <a:lnTo>
                      <a:pt x="45" y="96"/>
                    </a:lnTo>
                    <a:lnTo>
                      <a:pt x="48" y="93"/>
                    </a:lnTo>
                    <a:lnTo>
                      <a:pt x="48" y="93"/>
                    </a:lnTo>
                    <a:lnTo>
                      <a:pt x="51" y="92"/>
                    </a:lnTo>
                    <a:lnTo>
                      <a:pt x="52" y="92"/>
                    </a:lnTo>
                    <a:lnTo>
                      <a:pt x="56" y="92"/>
                    </a:lnTo>
                    <a:lnTo>
                      <a:pt x="56" y="92"/>
                    </a:lnTo>
                    <a:lnTo>
                      <a:pt x="62" y="91"/>
                    </a:lnTo>
                    <a:lnTo>
                      <a:pt x="65" y="88"/>
                    </a:lnTo>
                    <a:lnTo>
                      <a:pt x="65" y="88"/>
                    </a:lnTo>
                    <a:lnTo>
                      <a:pt x="69" y="86"/>
                    </a:lnTo>
                    <a:lnTo>
                      <a:pt x="75" y="83"/>
                    </a:lnTo>
                    <a:lnTo>
                      <a:pt x="85" y="81"/>
                    </a:lnTo>
                    <a:lnTo>
                      <a:pt x="85" y="81"/>
                    </a:lnTo>
                    <a:lnTo>
                      <a:pt x="88" y="82"/>
                    </a:lnTo>
                    <a:lnTo>
                      <a:pt x="92" y="85"/>
                    </a:lnTo>
                    <a:lnTo>
                      <a:pt x="95" y="88"/>
                    </a:lnTo>
                    <a:lnTo>
                      <a:pt x="98" y="88"/>
                    </a:lnTo>
                    <a:lnTo>
                      <a:pt x="98" y="88"/>
                    </a:lnTo>
                    <a:lnTo>
                      <a:pt x="100" y="89"/>
                    </a:lnTo>
                    <a:lnTo>
                      <a:pt x="105" y="91"/>
                    </a:lnTo>
                    <a:lnTo>
                      <a:pt x="108" y="93"/>
                    </a:lnTo>
                    <a:lnTo>
                      <a:pt x="109" y="96"/>
                    </a:lnTo>
                    <a:lnTo>
                      <a:pt x="109" y="96"/>
                    </a:lnTo>
                    <a:lnTo>
                      <a:pt x="115" y="106"/>
                    </a:lnTo>
                    <a:lnTo>
                      <a:pt x="119" y="113"/>
                    </a:lnTo>
                    <a:lnTo>
                      <a:pt x="119" y="113"/>
                    </a:lnTo>
                    <a:lnTo>
                      <a:pt x="122" y="119"/>
                    </a:lnTo>
                    <a:lnTo>
                      <a:pt x="123" y="123"/>
                    </a:lnTo>
                    <a:lnTo>
                      <a:pt x="123" y="123"/>
                    </a:lnTo>
                    <a:lnTo>
                      <a:pt x="122" y="125"/>
                    </a:lnTo>
                    <a:lnTo>
                      <a:pt x="119" y="123"/>
                    </a:lnTo>
                    <a:lnTo>
                      <a:pt x="112" y="122"/>
                    </a:lnTo>
                    <a:lnTo>
                      <a:pt x="112" y="122"/>
                    </a:lnTo>
                    <a:lnTo>
                      <a:pt x="109" y="122"/>
                    </a:lnTo>
                    <a:lnTo>
                      <a:pt x="106" y="123"/>
                    </a:lnTo>
                    <a:lnTo>
                      <a:pt x="106" y="129"/>
                    </a:lnTo>
                    <a:lnTo>
                      <a:pt x="106" y="129"/>
                    </a:lnTo>
                    <a:lnTo>
                      <a:pt x="105" y="132"/>
                    </a:lnTo>
                    <a:lnTo>
                      <a:pt x="102" y="136"/>
                    </a:lnTo>
                    <a:lnTo>
                      <a:pt x="96" y="143"/>
                    </a:lnTo>
                    <a:lnTo>
                      <a:pt x="96" y="143"/>
                    </a:lnTo>
                    <a:lnTo>
                      <a:pt x="96" y="144"/>
                    </a:lnTo>
                    <a:lnTo>
                      <a:pt x="98" y="146"/>
                    </a:lnTo>
                    <a:lnTo>
                      <a:pt x="102" y="147"/>
                    </a:lnTo>
                    <a:lnTo>
                      <a:pt x="102" y="147"/>
                    </a:lnTo>
                    <a:lnTo>
                      <a:pt x="108" y="144"/>
                    </a:lnTo>
                    <a:lnTo>
                      <a:pt x="112" y="143"/>
                    </a:lnTo>
                    <a:lnTo>
                      <a:pt x="112" y="143"/>
                    </a:lnTo>
                    <a:lnTo>
                      <a:pt x="117" y="147"/>
                    </a:lnTo>
                    <a:lnTo>
                      <a:pt x="117" y="147"/>
                    </a:lnTo>
                    <a:lnTo>
                      <a:pt x="117" y="143"/>
                    </a:lnTo>
                    <a:lnTo>
                      <a:pt x="119" y="140"/>
                    </a:lnTo>
                    <a:lnTo>
                      <a:pt x="125" y="134"/>
                    </a:lnTo>
                    <a:lnTo>
                      <a:pt x="125" y="134"/>
                    </a:lnTo>
                    <a:lnTo>
                      <a:pt x="129" y="130"/>
                    </a:lnTo>
                    <a:lnTo>
                      <a:pt x="132" y="126"/>
                    </a:lnTo>
                    <a:lnTo>
                      <a:pt x="134" y="122"/>
                    </a:lnTo>
                    <a:lnTo>
                      <a:pt x="139" y="119"/>
                    </a:lnTo>
                    <a:lnTo>
                      <a:pt x="139" y="119"/>
                    </a:lnTo>
                    <a:lnTo>
                      <a:pt x="146" y="116"/>
                    </a:lnTo>
                    <a:lnTo>
                      <a:pt x="150" y="116"/>
                    </a:lnTo>
                    <a:lnTo>
                      <a:pt x="156" y="116"/>
                    </a:lnTo>
                    <a:lnTo>
                      <a:pt x="156" y="116"/>
                    </a:lnTo>
                    <a:lnTo>
                      <a:pt x="159" y="117"/>
                    </a:lnTo>
                    <a:lnTo>
                      <a:pt x="160" y="117"/>
                    </a:lnTo>
                    <a:lnTo>
                      <a:pt x="159" y="120"/>
                    </a:lnTo>
                    <a:lnTo>
                      <a:pt x="156" y="125"/>
                    </a:lnTo>
                    <a:lnTo>
                      <a:pt x="156" y="126"/>
                    </a:lnTo>
                    <a:lnTo>
                      <a:pt x="157" y="127"/>
                    </a:lnTo>
                    <a:lnTo>
                      <a:pt x="157" y="127"/>
                    </a:lnTo>
                    <a:lnTo>
                      <a:pt x="164" y="127"/>
                    </a:lnTo>
                    <a:lnTo>
                      <a:pt x="173" y="129"/>
                    </a:lnTo>
                    <a:lnTo>
                      <a:pt x="180" y="129"/>
                    </a:lnTo>
                    <a:lnTo>
                      <a:pt x="183" y="129"/>
                    </a:lnTo>
                    <a:lnTo>
                      <a:pt x="184" y="130"/>
                    </a:lnTo>
                    <a:lnTo>
                      <a:pt x="184" y="130"/>
                    </a:lnTo>
                    <a:lnTo>
                      <a:pt x="183" y="132"/>
                    </a:lnTo>
                    <a:lnTo>
                      <a:pt x="181" y="134"/>
                    </a:lnTo>
                    <a:lnTo>
                      <a:pt x="173" y="137"/>
                    </a:lnTo>
                    <a:lnTo>
                      <a:pt x="166" y="140"/>
                    </a:lnTo>
                    <a:lnTo>
                      <a:pt x="163" y="143"/>
                    </a:lnTo>
                    <a:lnTo>
                      <a:pt x="163" y="143"/>
                    </a:lnTo>
                    <a:lnTo>
                      <a:pt x="164" y="144"/>
                    </a:lnTo>
                    <a:lnTo>
                      <a:pt x="170" y="146"/>
                    </a:lnTo>
                    <a:lnTo>
                      <a:pt x="178" y="150"/>
                    </a:lnTo>
                    <a:lnTo>
                      <a:pt x="178" y="150"/>
                    </a:lnTo>
                    <a:lnTo>
                      <a:pt x="180" y="153"/>
                    </a:lnTo>
                    <a:lnTo>
                      <a:pt x="180" y="156"/>
                    </a:lnTo>
                    <a:lnTo>
                      <a:pt x="178" y="160"/>
                    </a:lnTo>
                    <a:lnTo>
                      <a:pt x="180" y="161"/>
                    </a:lnTo>
                    <a:lnTo>
                      <a:pt x="180" y="161"/>
                    </a:lnTo>
                    <a:lnTo>
                      <a:pt x="181" y="163"/>
                    </a:lnTo>
                    <a:lnTo>
                      <a:pt x="184" y="163"/>
                    </a:lnTo>
                    <a:lnTo>
                      <a:pt x="193" y="159"/>
                    </a:lnTo>
                    <a:lnTo>
                      <a:pt x="193" y="159"/>
                    </a:lnTo>
                    <a:lnTo>
                      <a:pt x="195" y="157"/>
                    </a:lnTo>
                    <a:lnTo>
                      <a:pt x="200" y="156"/>
                    </a:lnTo>
                    <a:lnTo>
                      <a:pt x="204" y="154"/>
                    </a:lnTo>
                    <a:lnTo>
                      <a:pt x="208" y="153"/>
                    </a:lnTo>
                    <a:lnTo>
                      <a:pt x="208" y="153"/>
                    </a:lnTo>
                    <a:lnTo>
                      <a:pt x="214" y="150"/>
                    </a:lnTo>
                    <a:lnTo>
                      <a:pt x="220" y="150"/>
                    </a:lnTo>
                    <a:lnTo>
                      <a:pt x="225" y="150"/>
                    </a:lnTo>
                    <a:lnTo>
                      <a:pt x="230" y="149"/>
                    </a:lnTo>
                    <a:lnTo>
                      <a:pt x="230" y="149"/>
                    </a:lnTo>
                    <a:lnTo>
                      <a:pt x="230" y="147"/>
                    </a:lnTo>
                    <a:lnTo>
                      <a:pt x="227" y="146"/>
                    </a:lnTo>
                    <a:lnTo>
                      <a:pt x="221" y="144"/>
                    </a:lnTo>
                    <a:lnTo>
                      <a:pt x="213" y="144"/>
                    </a:lnTo>
                    <a:lnTo>
                      <a:pt x="213" y="144"/>
                    </a:lnTo>
                    <a:lnTo>
                      <a:pt x="208" y="144"/>
                    </a:lnTo>
                    <a:lnTo>
                      <a:pt x="205" y="143"/>
                    </a:lnTo>
                    <a:lnTo>
                      <a:pt x="204" y="142"/>
                    </a:lnTo>
                    <a:lnTo>
                      <a:pt x="201" y="140"/>
                    </a:lnTo>
                    <a:lnTo>
                      <a:pt x="200" y="134"/>
                    </a:lnTo>
                    <a:lnTo>
                      <a:pt x="200" y="132"/>
                    </a:lnTo>
                    <a:lnTo>
                      <a:pt x="200" y="132"/>
                    </a:lnTo>
                    <a:lnTo>
                      <a:pt x="203" y="129"/>
                    </a:lnTo>
                    <a:lnTo>
                      <a:pt x="207" y="125"/>
                    </a:lnTo>
                    <a:lnTo>
                      <a:pt x="214" y="122"/>
                    </a:lnTo>
                    <a:lnTo>
                      <a:pt x="220" y="119"/>
                    </a:lnTo>
                    <a:lnTo>
                      <a:pt x="220" y="119"/>
                    </a:lnTo>
                    <a:lnTo>
                      <a:pt x="231" y="117"/>
                    </a:lnTo>
                    <a:lnTo>
                      <a:pt x="241" y="113"/>
                    </a:lnTo>
                    <a:lnTo>
                      <a:pt x="241" y="113"/>
                    </a:lnTo>
                    <a:lnTo>
                      <a:pt x="254" y="109"/>
                    </a:lnTo>
                    <a:lnTo>
                      <a:pt x="254" y="109"/>
                    </a:lnTo>
                    <a:lnTo>
                      <a:pt x="252" y="105"/>
                    </a:lnTo>
                    <a:lnTo>
                      <a:pt x="252" y="103"/>
                    </a:lnTo>
                    <a:lnTo>
                      <a:pt x="254" y="102"/>
                    </a:lnTo>
                    <a:lnTo>
                      <a:pt x="254" y="10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8" name="Freeform 84"/>
              <p:cNvSpPr/>
              <p:nvPr/>
            </p:nvSpPr>
            <p:spPr bwMode="auto">
              <a:xfrm>
                <a:off x="6306951" y="2867249"/>
                <a:ext cx="269494" cy="191721"/>
              </a:xfrm>
              <a:custGeom>
                <a:avLst/>
                <a:gdLst>
                  <a:gd name="T0" fmla="*/ 137 w 149"/>
                  <a:gd name="T1" fmla="*/ 51 h 106"/>
                  <a:gd name="T2" fmla="*/ 130 w 149"/>
                  <a:gd name="T3" fmla="*/ 44 h 106"/>
                  <a:gd name="T4" fmla="*/ 127 w 149"/>
                  <a:gd name="T5" fmla="*/ 38 h 106"/>
                  <a:gd name="T6" fmla="*/ 123 w 149"/>
                  <a:gd name="T7" fmla="*/ 34 h 106"/>
                  <a:gd name="T8" fmla="*/ 122 w 149"/>
                  <a:gd name="T9" fmla="*/ 22 h 106"/>
                  <a:gd name="T10" fmla="*/ 122 w 149"/>
                  <a:gd name="T11" fmla="*/ 12 h 106"/>
                  <a:gd name="T12" fmla="*/ 113 w 149"/>
                  <a:gd name="T13" fmla="*/ 8 h 106"/>
                  <a:gd name="T14" fmla="*/ 105 w 149"/>
                  <a:gd name="T15" fmla="*/ 7 h 106"/>
                  <a:gd name="T16" fmla="*/ 96 w 149"/>
                  <a:gd name="T17" fmla="*/ 7 h 106"/>
                  <a:gd name="T18" fmla="*/ 91 w 149"/>
                  <a:gd name="T19" fmla="*/ 3 h 106"/>
                  <a:gd name="T20" fmla="*/ 86 w 149"/>
                  <a:gd name="T21" fmla="*/ 3 h 106"/>
                  <a:gd name="T22" fmla="*/ 81 w 149"/>
                  <a:gd name="T23" fmla="*/ 0 h 106"/>
                  <a:gd name="T24" fmla="*/ 74 w 149"/>
                  <a:gd name="T25" fmla="*/ 1 h 106"/>
                  <a:gd name="T26" fmla="*/ 71 w 149"/>
                  <a:gd name="T27" fmla="*/ 7 h 106"/>
                  <a:gd name="T28" fmla="*/ 62 w 149"/>
                  <a:gd name="T29" fmla="*/ 7 h 106"/>
                  <a:gd name="T30" fmla="*/ 57 w 149"/>
                  <a:gd name="T31" fmla="*/ 8 h 106"/>
                  <a:gd name="T32" fmla="*/ 52 w 149"/>
                  <a:gd name="T33" fmla="*/ 17 h 106"/>
                  <a:gd name="T34" fmla="*/ 51 w 149"/>
                  <a:gd name="T35" fmla="*/ 22 h 106"/>
                  <a:gd name="T36" fmla="*/ 48 w 149"/>
                  <a:gd name="T37" fmla="*/ 25 h 106"/>
                  <a:gd name="T38" fmla="*/ 45 w 149"/>
                  <a:gd name="T39" fmla="*/ 27 h 106"/>
                  <a:gd name="T40" fmla="*/ 38 w 149"/>
                  <a:gd name="T41" fmla="*/ 35 h 106"/>
                  <a:gd name="T42" fmla="*/ 35 w 149"/>
                  <a:gd name="T43" fmla="*/ 42 h 106"/>
                  <a:gd name="T44" fmla="*/ 27 w 149"/>
                  <a:gd name="T45" fmla="*/ 44 h 106"/>
                  <a:gd name="T46" fmla="*/ 21 w 149"/>
                  <a:gd name="T47" fmla="*/ 49 h 106"/>
                  <a:gd name="T48" fmla="*/ 17 w 149"/>
                  <a:gd name="T49" fmla="*/ 49 h 106"/>
                  <a:gd name="T50" fmla="*/ 5 w 149"/>
                  <a:gd name="T51" fmla="*/ 49 h 106"/>
                  <a:gd name="T52" fmla="*/ 4 w 149"/>
                  <a:gd name="T53" fmla="*/ 56 h 106"/>
                  <a:gd name="T54" fmla="*/ 8 w 149"/>
                  <a:gd name="T55" fmla="*/ 62 h 106"/>
                  <a:gd name="T56" fmla="*/ 10 w 149"/>
                  <a:gd name="T57" fmla="*/ 73 h 106"/>
                  <a:gd name="T58" fmla="*/ 3 w 149"/>
                  <a:gd name="T59" fmla="*/ 79 h 106"/>
                  <a:gd name="T60" fmla="*/ 0 w 149"/>
                  <a:gd name="T61" fmla="*/ 83 h 106"/>
                  <a:gd name="T62" fmla="*/ 4 w 149"/>
                  <a:gd name="T63" fmla="*/ 90 h 106"/>
                  <a:gd name="T64" fmla="*/ 4 w 149"/>
                  <a:gd name="T65" fmla="*/ 100 h 106"/>
                  <a:gd name="T66" fmla="*/ 11 w 149"/>
                  <a:gd name="T67" fmla="*/ 100 h 106"/>
                  <a:gd name="T68" fmla="*/ 17 w 149"/>
                  <a:gd name="T69" fmla="*/ 95 h 106"/>
                  <a:gd name="T70" fmla="*/ 22 w 149"/>
                  <a:gd name="T71" fmla="*/ 93 h 106"/>
                  <a:gd name="T72" fmla="*/ 51 w 149"/>
                  <a:gd name="T73" fmla="*/ 96 h 106"/>
                  <a:gd name="T74" fmla="*/ 58 w 149"/>
                  <a:gd name="T75" fmla="*/ 98 h 106"/>
                  <a:gd name="T76" fmla="*/ 65 w 149"/>
                  <a:gd name="T77" fmla="*/ 99 h 106"/>
                  <a:gd name="T78" fmla="*/ 76 w 149"/>
                  <a:gd name="T79" fmla="*/ 100 h 106"/>
                  <a:gd name="T80" fmla="*/ 79 w 149"/>
                  <a:gd name="T81" fmla="*/ 100 h 106"/>
                  <a:gd name="T82" fmla="*/ 86 w 149"/>
                  <a:gd name="T83" fmla="*/ 100 h 106"/>
                  <a:gd name="T84" fmla="*/ 95 w 149"/>
                  <a:gd name="T85" fmla="*/ 105 h 106"/>
                  <a:gd name="T86" fmla="*/ 105 w 149"/>
                  <a:gd name="T87" fmla="*/ 103 h 106"/>
                  <a:gd name="T88" fmla="*/ 112 w 149"/>
                  <a:gd name="T89" fmla="*/ 105 h 106"/>
                  <a:gd name="T90" fmla="*/ 115 w 149"/>
                  <a:gd name="T91" fmla="*/ 100 h 106"/>
                  <a:gd name="T92" fmla="*/ 119 w 149"/>
                  <a:gd name="T93" fmla="*/ 93 h 106"/>
                  <a:gd name="T94" fmla="*/ 127 w 149"/>
                  <a:gd name="T95" fmla="*/ 89 h 106"/>
                  <a:gd name="T96" fmla="*/ 132 w 149"/>
                  <a:gd name="T97" fmla="*/ 81 h 106"/>
                  <a:gd name="T98" fmla="*/ 129 w 149"/>
                  <a:gd name="T99" fmla="*/ 68 h 106"/>
                  <a:gd name="T100" fmla="*/ 132 w 149"/>
                  <a:gd name="T101" fmla="*/ 65 h 106"/>
                  <a:gd name="T102" fmla="*/ 140 w 149"/>
                  <a:gd name="T103" fmla="*/ 68 h 106"/>
                  <a:gd name="T104" fmla="*/ 149 w 149"/>
                  <a:gd name="T105" fmla="*/ 62 h 106"/>
                  <a:gd name="T106" fmla="*/ 147 w 149"/>
                  <a:gd name="T107" fmla="*/ 58 h 106"/>
                  <a:gd name="T108" fmla="*/ 140 w 149"/>
                  <a:gd name="T109" fmla="*/ 5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9" h="106">
                    <a:moveTo>
                      <a:pt x="140" y="52"/>
                    </a:moveTo>
                    <a:lnTo>
                      <a:pt x="140" y="52"/>
                    </a:lnTo>
                    <a:lnTo>
                      <a:pt x="137" y="51"/>
                    </a:lnTo>
                    <a:lnTo>
                      <a:pt x="136" y="48"/>
                    </a:lnTo>
                    <a:lnTo>
                      <a:pt x="133" y="45"/>
                    </a:lnTo>
                    <a:lnTo>
                      <a:pt x="130" y="44"/>
                    </a:lnTo>
                    <a:lnTo>
                      <a:pt x="130" y="44"/>
                    </a:lnTo>
                    <a:lnTo>
                      <a:pt x="129" y="41"/>
                    </a:lnTo>
                    <a:lnTo>
                      <a:pt x="127" y="38"/>
                    </a:lnTo>
                    <a:lnTo>
                      <a:pt x="126" y="35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2" y="31"/>
                    </a:lnTo>
                    <a:lnTo>
                      <a:pt x="122" y="28"/>
                    </a:lnTo>
                    <a:lnTo>
                      <a:pt x="122" y="22"/>
                    </a:lnTo>
                    <a:lnTo>
                      <a:pt x="122" y="22"/>
                    </a:lnTo>
                    <a:lnTo>
                      <a:pt x="122" y="15"/>
                    </a:lnTo>
                    <a:lnTo>
                      <a:pt x="122" y="12"/>
                    </a:lnTo>
                    <a:lnTo>
                      <a:pt x="120" y="11"/>
                    </a:lnTo>
                    <a:lnTo>
                      <a:pt x="120" y="11"/>
                    </a:lnTo>
                    <a:lnTo>
                      <a:pt x="113" y="8"/>
                    </a:lnTo>
                    <a:lnTo>
                      <a:pt x="109" y="7"/>
                    </a:lnTo>
                    <a:lnTo>
                      <a:pt x="105" y="7"/>
                    </a:lnTo>
                    <a:lnTo>
                      <a:pt x="105" y="7"/>
                    </a:lnTo>
                    <a:lnTo>
                      <a:pt x="100" y="8"/>
                    </a:lnTo>
                    <a:lnTo>
                      <a:pt x="98" y="8"/>
                    </a:lnTo>
                    <a:lnTo>
                      <a:pt x="96" y="7"/>
                    </a:lnTo>
                    <a:lnTo>
                      <a:pt x="96" y="7"/>
                    </a:lnTo>
                    <a:lnTo>
                      <a:pt x="93" y="3"/>
                    </a:lnTo>
                    <a:lnTo>
                      <a:pt x="91" y="3"/>
                    </a:lnTo>
                    <a:lnTo>
                      <a:pt x="89" y="3"/>
                    </a:lnTo>
                    <a:lnTo>
                      <a:pt x="89" y="3"/>
                    </a:lnTo>
                    <a:lnTo>
                      <a:pt x="86" y="3"/>
                    </a:lnTo>
                    <a:lnTo>
                      <a:pt x="83" y="3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2" y="5"/>
                    </a:lnTo>
                    <a:lnTo>
                      <a:pt x="71" y="7"/>
                    </a:lnTo>
                    <a:lnTo>
                      <a:pt x="68" y="7"/>
                    </a:lnTo>
                    <a:lnTo>
                      <a:pt x="68" y="7"/>
                    </a:lnTo>
                    <a:lnTo>
                      <a:pt x="62" y="7"/>
                    </a:lnTo>
                    <a:lnTo>
                      <a:pt x="59" y="7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4" y="12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4" y="21"/>
                    </a:lnTo>
                    <a:lnTo>
                      <a:pt x="52" y="22"/>
                    </a:lnTo>
                    <a:lnTo>
                      <a:pt x="51" y="22"/>
                    </a:lnTo>
                    <a:lnTo>
                      <a:pt x="51" y="22"/>
                    </a:lnTo>
                    <a:lnTo>
                      <a:pt x="49" y="24"/>
                    </a:lnTo>
                    <a:lnTo>
                      <a:pt x="48" y="25"/>
                    </a:lnTo>
                    <a:lnTo>
                      <a:pt x="48" y="27"/>
                    </a:lnTo>
                    <a:lnTo>
                      <a:pt x="45" y="27"/>
                    </a:lnTo>
                    <a:lnTo>
                      <a:pt x="45" y="27"/>
                    </a:lnTo>
                    <a:lnTo>
                      <a:pt x="41" y="31"/>
                    </a:lnTo>
                    <a:lnTo>
                      <a:pt x="38" y="35"/>
                    </a:lnTo>
                    <a:lnTo>
                      <a:pt x="38" y="35"/>
                    </a:lnTo>
                    <a:lnTo>
                      <a:pt x="37" y="39"/>
                    </a:lnTo>
                    <a:lnTo>
                      <a:pt x="37" y="41"/>
                    </a:lnTo>
                    <a:lnTo>
                      <a:pt x="35" y="42"/>
                    </a:lnTo>
                    <a:lnTo>
                      <a:pt x="35" y="42"/>
                    </a:lnTo>
                    <a:lnTo>
                      <a:pt x="30" y="44"/>
                    </a:lnTo>
                    <a:lnTo>
                      <a:pt x="27" y="44"/>
                    </a:lnTo>
                    <a:lnTo>
                      <a:pt x="25" y="45"/>
                    </a:lnTo>
                    <a:lnTo>
                      <a:pt x="25" y="45"/>
                    </a:lnTo>
                    <a:lnTo>
                      <a:pt x="21" y="49"/>
                    </a:lnTo>
                    <a:lnTo>
                      <a:pt x="20" y="49"/>
                    </a:lnTo>
                    <a:lnTo>
                      <a:pt x="17" y="49"/>
                    </a:lnTo>
                    <a:lnTo>
                      <a:pt x="17" y="49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5" y="49"/>
                    </a:lnTo>
                    <a:lnTo>
                      <a:pt x="5" y="49"/>
                    </a:lnTo>
                    <a:lnTo>
                      <a:pt x="4" y="54"/>
                    </a:lnTo>
                    <a:lnTo>
                      <a:pt x="4" y="56"/>
                    </a:lnTo>
                    <a:lnTo>
                      <a:pt x="5" y="59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10" y="65"/>
                    </a:lnTo>
                    <a:lnTo>
                      <a:pt x="10" y="69"/>
                    </a:lnTo>
                    <a:lnTo>
                      <a:pt x="10" y="73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3" y="79"/>
                    </a:lnTo>
                    <a:lnTo>
                      <a:pt x="0" y="82"/>
                    </a:lnTo>
                    <a:lnTo>
                      <a:pt x="0" y="83"/>
                    </a:lnTo>
                    <a:lnTo>
                      <a:pt x="0" y="83"/>
                    </a:lnTo>
                    <a:lnTo>
                      <a:pt x="0" y="86"/>
                    </a:lnTo>
                    <a:lnTo>
                      <a:pt x="3" y="88"/>
                    </a:lnTo>
                    <a:lnTo>
                      <a:pt x="4" y="90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8" y="100"/>
                    </a:lnTo>
                    <a:lnTo>
                      <a:pt x="11" y="100"/>
                    </a:lnTo>
                    <a:lnTo>
                      <a:pt x="13" y="99"/>
                    </a:lnTo>
                    <a:lnTo>
                      <a:pt x="13" y="99"/>
                    </a:lnTo>
                    <a:lnTo>
                      <a:pt x="17" y="95"/>
                    </a:lnTo>
                    <a:lnTo>
                      <a:pt x="20" y="93"/>
                    </a:lnTo>
                    <a:lnTo>
                      <a:pt x="22" y="93"/>
                    </a:lnTo>
                    <a:lnTo>
                      <a:pt x="22" y="93"/>
                    </a:lnTo>
                    <a:lnTo>
                      <a:pt x="38" y="93"/>
                    </a:lnTo>
                    <a:lnTo>
                      <a:pt x="47" y="95"/>
                    </a:lnTo>
                    <a:lnTo>
                      <a:pt x="51" y="96"/>
                    </a:lnTo>
                    <a:lnTo>
                      <a:pt x="51" y="96"/>
                    </a:lnTo>
                    <a:lnTo>
                      <a:pt x="54" y="98"/>
                    </a:lnTo>
                    <a:lnTo>
                      <a:pt x="58" y="98"/>
                    </a:lnTo>
                    <a:lnTo>
                      <a:pt x="62" y="98"/>
                    </a:lnTo>
                    <a:lnTo>
                      <a:pt x="65" y="99"/>
                    </a:lnTo>
                    <a:lnTo>
                      <a:pt x="65" y="99"/>
                    </a:lnTo>
                    <a:lnTo>
                      <a:pt x="72" y="100"/>
                    </a:lnTo>
                    <a:lnTo>
                      <a:pt x="75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8" y="99"/>
                    </a:lnTo>
                    <a:lnTo>
                      <a:pt x="79" y="100"/>
                    </a:lnTo>
                    <a:lnTo>
                      <a:pt x="83" y="102"/>
                    </a:lnTo>
                    <a:lnTo>
                      <a:pt x="86" y="100"/>
                    </a:lnTo>
                    <a:lnTo>
                      <a:pt x="86" y="100"/>
                    </a:lnTo>
                    <a:lnTo>
                      <a:pt x="89" y="100"/>
                    </a:lnTo>
                    <a:lnTo>
                      <a:pt x="92" y="102"/>
                    </a:lnTo>
                    <a:lnTo>
                      <a:pt x="95" y="105"/>
                    </a:lnTo>
                    <a:lnTo>
                      <a:pt x="96" y="105"/>
                    </a:lnTo>
                    <a:lnTo>
                      <a:pt x="96" y="105"/>
                    </a:lnTo>
                    <a:lnTo>
                      <a:pt x="105" y="103"/>
                    </a:lnTo>
                    <a:lnTo>
                      <a:pt x="109" y="103"/>
                    </a:lnTo>
                    <a:lnTo>
                      <a:pt x="112" y="105"/>
                    </a:lnTo>
                    <a:lnTo>
                      <a:pt x="112" y="105"/>
                    </a:lnTo>
                    <a:lnTo>
                      <a:pt x="113" y="106"/>
                    </a:lnTo>
                    <a:lnTo>
                      <a:pt x="113" y="105"/>
                    </a:lnTo>
                    <a:lnTo>
                      <a:pt x="115" y="100"/>
                    </a:lnTo>
                    <a:lnTo>
                      <a:pt x="115" y="100"/>
                    </a:lnTo>
                    <a:lnTo>
                      <a:pt x="116" y="98"/>
                    </a:lnTo>
                    <a:lnTo>
                      <a:pt x="119" y="93"/>
                    </a:lnTo>
                    <a:lnTo>
                      <a:pt x="123" y="89"/>
                    </a:lnTo>
                    <a:lnTo>
                      <a:pt x="123" y="89"/>
                    </a:lnTo>
                    <a:lnTo>
                      <a:pt x="127" y="89"/>
                    </a:lnTo>
                    <a:lnTo>
                      <a:pt x="135" y="88"/>
                    </a:lnTo>
                    <a:lnTo>
                      <a:pt x="135" y="88"/>
                    </a:lnTo>
                    <a:lnTo>
                      <a:pt x="132" y="81"/>
                    </a:lnTo>
                    <a:lnTo>
                      <a:pt x="132" y="81"/>
                    </a:lnTo>
                    <a:lnTo>
                      <a:pt x="129" y="72"/>
                    </a:lnTo>
                    <a:lnTo>
                      <a:pt x="129" y="68"/>
                    </a:lnTo>
                    <a:lnTo>
                      <a:pt x="129" y="66"/>
                    </a:lnTo>
                    <a:lnTo>
                      <a:pt x="129" y="66"/>
                    </a:lnTo>
                    <a:lnTo>
                      <a:pt x="132" y="65"/>
                    </a:lnTo>
                    <a:lnTo>
                      <a:pt x="135" y="66"/>
                    </a:lnTo>
                    <a:lnTo>
                      <a:pt x="137" y="68"/>
                    </a:lnTo>
                    <a:lnTo>
                      <a:pt x="140" y="68"/>
                    </a:lnTo>
                    <a:lnTo>
                      <a:pt x="140" y="68"/>
                    </a:lnTo>
                    <a:lnTo>
                      <a:pt x="146" y="65"/>
                    </a:lnTo>
                    <a:lnTo>
                      <a:pt x="149" y="62"/>
                    </a:lnTo>
                    <a:lnTo>
                      <a:pt x="149" y="61"/>
                    </a:lnTo>
                    <a:lnTo>
                      <a:pt x="149" y="61"/>
                    </a:lnTo>
                    <a:lnTo>
                      <a:pt x="147" y="58"/>
                    </a:lnTo>
                    <a:lnTo>
                      <a:pt x="146" y="55"/>
                    </a:lnTo>
                    <a:lnTo>
                      <a:pt x="140" y="52"/>
                    </a:lnTo>
                    <a:lnTo>
                      <a:pt x="140" y="5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99" name="Freeform 85"/>
              <p:cNvSpPr/>
              <p:nvPr/>
            </p:nvSpPr>
            <p:spPr bwMode="auto">
              <a:xfrm>
                <a:off x="6240030" y="2787667"/>
                <a:ext cx="209807" cy="99478"/>
              </a:xfrm>
              <a:custGeom>
                <a:avLst/>
                <a:gdLst>
                  <a:gd name="T0" fmla="*/ 38 w 116"/>
                  <a:gd name="T1" fmla="*/ 39 h 55"/>
                  <a:gd name="T2" fmla="*/ 54 w 116"/>
                  <a:gd name="T3" fmla="*/ 39 h 55"/>
                  <a:gd name="T4" fmla="*/ 58 w 116"/>
                  <a:gd name="T5" fmla="*/ 39 h 55"/>
                  <a:gd name="T6" fmla="*/ 64 w 116"/>
                  <a:gd name="T7" fmla="*/ 41 h 55"/>
                  <a:gd name="T8" fmla="*/ 68 w 116"/>
                  <a:gd name="T9" fmla="*/ 42 h 55"/>
                  <a:gd name="T10" fmla="*/ 71 w 116"/>
                  <a:gd name="T11" fmla="*/ 44 h 55"/>
                  <a:gd name="T12" fmla="*/ 84 w 116"/>
                  <a:gd name="T13" fmla="*/ 51 h 55"/>
                  <a:gd name="T14" fmla="*/ 91 w 116"/>
                  <a:gd name="T15" fmla="*/ 55 h 55"/>
                  <a:gd name="T16" fmla="*/ 94 w 116"/>
                  <a:gd name="T17" fmla="*/ 52 h 55"/>
                  <a:gd name="T18" fmla="*/ 96 w 116"/>
                  <a:gd name="T19" fmla="*/ 51 h 55"/>
                  <a:gd name="T20" fmla="*/ 105 w 116"/>
                  <a:gd name="T21" fmla="*/ 51 h 55"/>
                  <a:gd name="T22" fmla="*/ 108 w 116"/>
                  <a:gd name="T23" fmla="*/ 51 h 55"/>
                  <a:gd name="T24" fmla="*/ 111 w 116"/>
                  <a:gd name="T25" fmla="*/ 45 h 55"/>
                  <a:gd name="T26" fmla="*/ 116 w 116"/>
                  <a:gd name="T27" fmla="*/ 44 h 55"/>
                  <a:gd name="T28" fmla="*/ 115 w 116"/>
                  <a:gd name="T29" fmla="*/ 38 h 55"/>
                  <a:gd name="T30" fmla="*/ 113 w 116"/>
                  <a:gd name="T31" fmla="*/ 34 h 55"/>
                  <a:gd name="T32" fmla="*/ 108 w 116"/>
                  <a:gd name="T33" fmla="*/ 27 h 55"/>
                  <a:gd name="T34" fmla="*/ 108 w 116"/>
                  <a:gd name="T35" fmla="*/ 24 h 55"/>
                  <a:gd name="T36" fmla="*/ 108 w 116"/>
                  <a:gd name="T37" fmla="*/ 18 h 55"/>
                  <a:gd name="T38" fmla="*/ 106 w 116"/>
                  <a:gd name="T39" fmla="*/ 15 h 55"/>
                  <a:gd name="T40" fmla="*/ 103 w 116"/>
                  <a:gd name="T41" fmla="*/ 11 h 55"/>
                  <a:gd name="T42" fmla="*/ 88 w 116"/>
                  <a:gd name="T43" fmla="*/ 10 h 55"/>
                  <a:gd name="T44" fmla="*/ 85 w 116"/>
                  <a:gd name="T45" fmla="*/ 10 h 55"/>
                  <a:gd name="T46" fmla="*/ 72 w 116"/>
                  <a:gd name="T47" fmla="*/ 1 h 55"/>
                  <a:gd name="T48" fmla="*/ 65 w 116"/>
                  <a:gd name="T49" fmla="*/ 0 h 55"/>
                  <a:gd name="T50" fmla="*/ 55 w 116"/>
                  <a:gd name="T51" fmla="*/ 1 h 55"/>
                  <a:gd name="T52" fmla="*/ 52 w 116"/>
                  <a:gd name="T53" fmla="*/ 8 h 55"/>
                  <a:gd name="T54" fmla="*/ 54 w 116"/>
                  <a:gd name="T55" fmla="*/ 17 h 55"/>
                  <a:gd name="T56" fmla="*/ 52 w 116"/>
                  <a:gd name="T57" fmla="*/ 21 h 55"/>
                  <a:gd name="T58" fmla="*/ 40 w 116"/>
                  <a:gd name="T59" fmla="*/ 22 h 55"/>
                  <a:gd name="T60" fmla="*/ 37 w 116"/>
                  <a:gd name="T61" fmla="*/ 21 h 55"/>
                  <a:gd name="T62" fmla="*/ 25 w 116"/>
                  <a:gd name="T63" fmla="*/ 7 h 55"/>
                  <a:gd name="T64" fmla="*/ 25 w 116"/>
                  <a:gd name="T65" fmla="*/ 5 h 55"/>
                  <a:gd name="T66" fmla="*/ 20 w 116"/>
                  <a:gd name="T67" fmla="*/ 8 h 55"/>
                  <a:gd name="T68" fmla="*/ 11 w 116"/>
                  <a:gd name="T69" fmla="*/ 14 h 55"/>
                  <a:gd name="T70" fmla="*/ 7 w 116"/>
                  <a:gd name="T71" fmla="*/ 20 h 55"/>
                  <a:gd name="T72" fmla="*/ 4 w 116"/>
                  <a:gd name="T73" fmla="*/ 27 h 55"/>
                  <a:gd name="T74" fmla="*/ 1 w 116"/>
                  <a:gd name="T75" fmla="*/ 30 h 55"/>
                  <a:gd name="T76" fmla="*/ 0 w 116"/>
                  <a:gd name="T77" fmla="*/ 37 h 55"/>
                  <a:gd name="T78" fmla="*/ 1 w 116"/>
                  <a:gd name="T79" fmla="*/ 41 h 55"/>
                  <a:gd name="T80" fmla="*/ 3 w 116"/>
                  <a:gd name="T81" fmla="*/ 42 h 55"/>
                  <a:gd name="T82" fmla="*/ 15 w 116"/>
                  <a:gd name="T83" fmla="*/ 39 h 55"/>
                  <a:gd name="T84" fmla="*/ 20 w 116"/>
                  <a:gd name="T85" fmla="*/ 38 h 55"/>
                  <a:gd name="T86" fmla="*/ 38 w 116"/>
                  <a:gd name="T87" fmla="*/ 3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6" h="55">
                    <a:moveTo>
                      <a:pt x="38" y="39"/>
                    </a:moveTo>
                    <a:lnTo>
                      <a:pt x="38" y="39"/>
                    </a:lnTo>
                    <a:lnTo>
                      <a:pt x="48" y="39"/>
                    </a:lnTo>
                    <a:lnTo>
                      <a:pt x="54" y="39"/>
                    </a:lnTo>
                    <a:lnTo>
                      <a:pt x="58" y="39"/>
                    </a:lnTo>
                    <a:lnTo>
                      <a:pt x="58" y="39"/>
                    </a:lnTo>
                    <a:lnTo>
                      <a:pt x="62" y="38"/>
                    </a:lnTo>
                    <a:lnTo>
                      <a:pt x="64" y="41"/>
                    </a:lnTo>
                    <a:lnTo>
                      <a:pt x="65" y="42"/>
                    </a:lnTo>
                    <a:lnTo>
                      <a:pt x="68" y="42"/>
                    </a:lnTo>
                    <a:lnTo>
                      <a:pt x="68" y="42"/>
                    </a:lnTo>
                    <a:lnTo>
                      <a:pt x="71" y="44"/>
                    </a:lnTo>
                    <a:lnTo>
                      <a:pt x="75" y="45"/>
                    </a:lnTo>
                    <a:lnTo>
                      <a:pt x="84" y="51"/>
                    </a:lnTo>
                    <a:lnTo>
                      <a:pt x="84" y="51"/>
                    </a:lnTo>
                    <a:lnTo>
                      <a:pt x="91" y="55"/>
                    </a:lnTo>
                    <a:lnTo>
                      <a:pt x="91" y="55"/>
                    </a:lnTo>
                    <a:lnTo>
                      <a:pt x="94" y="52"/>
                    </a:lnTo>
                    <a:lnTo>
                      <a:pt x="94" y="52"/>
                    </a:lnTo>
                    <a:lnTo>
                      <a:pt x="96" y="51"/>
                    </a:lnTo>
                    <a:lnTo>
                      <a:pt x="99" y="51"/>
                    </a:lnTo>
                    <a:lnTo>
                      <a:pt x="105" y="51"/>
                    </a:lnTo>
                    <a:lnTo>
                      <a:pt x="105" y="51"/>
                    </a:lnTo>
                    <a:lnTo>
                      <a:pt x="108" y="51"/>
                    </a:lnTo>
                    <a:lnTo>
                      <a:pt x="109" y="49"/>
                    </a:lnTo>
                    <a:lnTo>
                      <a:pt x="111" y="45"/>
                    </a:lnTo>
                    <a:lnTo>
                      <a:pt x="111" y="45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5" y="38"/>
                    </a:lnTo>
                    <a:lnTo>
                      <a:pt x="113" y="34"/>
                    </a:lnTo>
                    <a:lnTo>
                      <a:pt x="113" y="34"/>
                    </a:lnTo>
                    <a:lnTo>
                      <a:pt x="109" y="28"/>
                    </a:lnTo>
                    <a:lnTo>
                      <a:pt x="108" y="27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108" y="20"/>
                    </a:lnTo>
                    <a:lnTo>
                      <a:pt x="108" y="18"/>
                    </a:lnTo>
                    <a:lnTo>
                      <a:pt x="106" y="15"/>
                    </a:lnTo>
                    <a:lnTo>
                      <a:pt x="106" y="15"/>
                    </a:lnTo>
                    <a:lnTo>
                      <a:pt x="103" y="11"/>
                    </a:lnTo>
                    <a:lnTo>
                      <a:pt x="103" y="11"/>
                    </a:lnTo>
                    <a:lnTo>
                      <a:pt x="94" y="10"/>
                    </a:lnTo>
                    <a:lnTo>
                      <a:pt x="88" y="10"/>
                    </a:lnTo>
                    <a:lnTo>
                      <a:pt x="88" y="10"/>
                    </a:lnTo>
                    <a:lnTo>
                      <a:pt x="85" y="10"/>
                    </a:lnTo>
                    <a:lnTo>
                      <a:pt x="79" y="7"/>
                    </a:lnTo>
                    <a:lnTo>
                      <a:pt x="72" y="1"/>
                    </a:lnTo>
                    <a:lnTo>
                      <a:pt x="72" y="1"/>
                    </a:lnTo>
                    <a:lnTo>
                      <a:pt x="65" y="0"/>
                    </a:lnTo>
                    <a:lnTo>
                      <a:pt x="55" y="1"/>
                    </a:lnTo>
                    <a:lnTo>
                      <a:pt x="55" y="1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54" y="17"/>
                    </a:lnTo>
                    <a:lnTo>
                      <a:pt x="54" y="17"/>
                    </a:lnTo>
                    <a:lnTo>
                      <a:pt x="52" y="20"/>
                    </a:lnTo>
                    <a:lnTo>
                      <a:pt x="52" y="21"/>
                    </a:lnTo>
                    <a:lnTo>
                      <a:pt x="48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7" y="21"/>
                    </a:lnTo>
                    <a:lnTo>
                      <a:pt x="33" y="15"/>
                    </a:lnTo>
                    <a:lnTo>
                      <a:pt x="25" y="7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4" y="5"/>
                    </a:lnTo>
                    <a:lnTo>
                      <a:pt x="20" y="8"/>
                    </a:lnTo>
                    <a:lnTo>
                      <a:pt x="11" y="14"/>
                    </a:lnTo>
                    <a:lnTo>
                      <a:pt x="11" y="14"/>
                    </a:lnTo>
                    <a:lnTo>
                      <a:pt x="8" y="17"/>
                    </a:lnTo>
                    <a:lnTo>
                      <a:pt x="7" y="20"/>
                    </a:lnTo>
                    <a:lnTo>
                      <a:pt x="6" y="24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1" y="30"/>
                    </a:lnTo>
                    <a:lnTo>
                      <a:pt x="0" y="32"/>
                    </a:lnTo>
                    <a:lnTo>
                      <a:pt x="0" y="37"/>
                    </a:lnTo>
                    <a:lnTo>
                      <a:pt x="1" y="41"/>
                    </a:lnTo>
                    <a:lnTo>
                      <a:pt x="1" y="41"/>
                    </a:lnTo>
                    <a:lnTo>
                      <a:pt x="3" y="42"/>
                    </a:lnTo>
                    <a:lnTo>
                      <a:pt x="3" y="42"/>
                    </a:lnTo>
                    <a:lnTo>
                      <a:pt x="10" y="41"/>
                    </a:lnTo>
                    <a:lnTo>
                      <a:pt x="15" y="39"/>
                    </a:lnTo>
                    <a:lnTo>
                      <a:pt x="15" y="39"/>
                    </a:lnTo>
                    <a:lnTo>
                      <a:pt x="20" y="38"/>
                    </a:lnTo>
                    <a:lnTo>
                      <a:pt x="27" y="38"/>
                    </a:lnTo>
                    <a:lnTo>
                      <a:pt x="38" y="39"/>
                    </a:lnTo>
                    <a:lnTo>
                      <a:pt x="38" y="3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0" name="Freeform 86"/>
              <p:cNvSpPr/>
              <p:nvPr/>
            </p:nvSpPr>
            <p:spPr bwMode="auto">
              <a:xfrm>
                <a:off x="6240030" y="2856397"/>
                <a:ext cx="164591" cy="99478"/>
              </a:xfrm>
              <a:custGeom>
                <a:avLst/>
                <a:gdLst>
                  <a:gd name="T0" fmla="*/ 11 w 91"/>
                  <a:gd name="T1" fmla="*/ 27 h 55"/>
                  <a:gd name="T2" fmla="*/ 18 w 91"/>
                  <a:gd name="T3" fmla="*/ 31 h 55"/>
                  <a:gd name="T4" fmla="*/ 21 w 91"/>
                  <a:gd name="T5" fmla="*/ 30 h 55"/>
                  <a:gd name="T6" fmla="*/ 27 w 91"/>
                  <a:gd name="T7" fmla="*/ 31 h 55"/>
                  <a:gd name="T8" fmla="*/ 30 w 91"/>
                  <a:gd name="T9" fmla="*/ 35 h 55"/>
                  <a:gd name="T10" fmla="*/ 30 w 91"/>
                  <a:gd name="T11" fmla="*/ 43 h 55"/>
                  <a:gd name="T12" fmla="*/ 30 w 91"/>
                  <a:gd name="T13" fmla="*/ 47 h 55"/>
                  <a:gd name="T14" fmla="*/ 37 w 91"/>
                  <a:gd name="T15" fmla="*/ 50 h 55"/>
                  <a:gd name="T16" fmla="*/ 42 w 91"/>
                  <a:gd name="T17" fmla="*/ 54 h 55"/>
                  <a:gd name="T18" fmla="*/ 54 w 91"/>
                  <a:gd name="T19" fmla="*/ 55 h 55"/>
                  <a:gd name="T20" fmla="*/ 57 w 91"/>
                  <a:gd name="T21" fmla="*/ 55 h 55"/>
                  <a:gd name="T22" fmla="*/ 62 w 91"/>
                  <a:gd name="T23" fmla="*/ 51 h 55"/>
                  <a:gd name="T24" fmla="*/ 64 w 91"/>
                  <a:gd name="T25" fmla="*/ 50 h 55"/>
                  <a:gd name="T26" fmla="*/ 72 w 91"/>
                  <a:gd name="T27" fmla="*/ 48 h 55"/>
                  <a:gd name="T28" fmla="*/ 74 w 91"/>
                  <a:gd name="T29" fmla="*/ 47 h 55"/>
                  <a:gd name="T30" fmla="*/ 75 w 91"/>
                  <a:gd name="T31" fmla="*/ 41 h 55"/>
                  <a:gd name="T32" fmla="*/ 78 w 91"/>
                  <a:gd name="T33" fmla="*/ 37 h 55"/>
                  <a:gd name="T34" fmla="*/ 82 w 91"/>
                  <a:gd name="T35" fmla="*/ 33 h 55"/>
                  <a:gd name="T36" fmla="*/ 85 w 91"/>
                  <a:gd name="T37" fmla="*/ 31 h 55"/>
                  <a:gd name="T38" fmla="*/ 88 w 91"/>
                  <a:gd name="T39" fmla="*/ 28 h 55"/>
                  <a:gd name="T40" fmla="*/ 89 w 91"/>
                  <a:gd name="T41" fmla="*/ 28 h 55"/>
                  <a:gd name="T42" fmla="*/ 89 w 91"/>
                  <a:gd name="T43" fmla="*/ 23 h 55"/>
                  <a:gd name="T44" fmla="*/ 91 w 91"/>
                  <a:gd name="T45" fmla="*/ 20 h 55"/>
                  <a:gd name="T46" fmla="*/ 91 w 91"/>
                  <a:gd name="T47" fmla="*/ 17 h 55"/>
                  <a:gd name="T48" fmla="*/ 84 w 91"/>
                  <a:gd name="T49" fmla="*/ 13 h 55"/>
                  <a:gd name="T50" fmla="*/ 71 w 91"/>
                  <a:gd name="T51" fmla="*/ 6 h 55"/>
                  <a:gd name="T52" fmla="*/ 68 w 91"/>
                  <a:gd name="T53" fmla="*/ 4 h 55"/>
                  <a:gd name="T54" fmla="*/ 64 w 91"/>
                  <a:gd name="T55" fmla="*/ 3 h 55"/>
                  <a:gd name="T56" fmla="*/ 58 w 91"/>
                  <a:gd name="T57" fmla="*/ 1 h 55"/>
                  <a:gd name="T58" fmla="*/ 54 w 91"/>
                  <a:gd name="T59" fmla="*/ 1 h 55"/>
                  <a:gd name="T60" fmla="*/ 38 w 91"/>
                  <a:gd name="T61" fmla="*/ 1 h 55"/>
                  <a:gd name="T62" fmla="*/ 27 w 91"/>
                  <a:gd name="T63" fmla="*/ 0 h 55"/>
                  <a:gd name="T64" fmla="*/ 15 w 91"/>
                  <a:gd name="T65" fmla="*/ 1 h 55"/>
                  <a:gd name="T66" fmla="*/ 10 w 91"/>
                  <a:gd name="T67" fmla="*/ 3 h 55"/>
                  <a:gd name="T68" fmla="*/ 3 w 91"/>
                  <a:gd name="T69" fmla="*/ 4 h 55"/>
                  <a:gd name="T70" fmla="*/ 4 w 91"/>
                  <a:gd name="T71" fmla="*/ 14 h 55"/>
                  <a:gd name="T72" fmla="*/ 1 w 91"/>
                  <a:gd name="T73" fmla="*/ 21 h 55"/>
                  <a:gd name="T74" fmla="*/ 0 w 91"/>
                  <a:gd name="T75" fmla="*/ 23 h 55"/>
                  <a:gd name="T76" fmla="*/ 1 w 91"/>
                  <a:gd name="T77" fmla="*/ 26 h 55"/>
                  <a:gd name="T78" fmla="*/ 7 w 91"/>
                  <a:gd name="T79" fmla="*/ 26 h 55"/>
                  <a:gd name="T80" fmla="*/ 11 w 91"/>
                  <a:gd name="T81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1" h="55">
                    <a:moveTo>
                      <a:pt x="11" y="27"/>
                    </a:moveTo>
                    <a:lnTo>
                      <a:pt x="11" y="27"/>
                    </a:lnTo>
                    <a:lnTo>
                      <a:pt x="15" y="30"/>
                    </a:lnTo>
                    <a:lnTo>
                      <a:pt x="18" y="31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27" y="31"/>
                    </a:lnTo>
                    <a:lnTo>
                      <a:pt x="28" y="34"/>
                    </a:lnTo>
                    <a:lnTo>
                      <a:pt x="30" y="35"/>
                    </a:lnTo>
                    <a:lnTo>
                      <a:pt x="30" y="35"/>
                    </a:lnTo>
                    <a:lnTo>
                      <a:pt x="30" y="43"/>
                    </a:lnTo>
                    <a:lnTo>
                      <a:pt x="30" y="45"/>
                    </a:lnTo>
                    <a:lnTo>
                      <a:pt x="30" y="47"/>
                    </a:lnTo>
                    <a:lnTo>
                      <a:pt x="30" y="47"/>
                    </a:lnTo>
                    <a:lnTo>
                      <a:pt x="37" y="50"/>
                    </a:lnTo>
                    <a:lnTo>
                      <a:pt x="40" y="51"/>
                    </a:lnTo>
                    <a:lnTo>
                      <a:pt x="42" y="54"/>
                    </a:lnTo>
                    <a:lnTo>
                      <a:pt x="42" y="54"/>
                    </a:lnTo>
                    <a:lnTo>
                      <a:pt x="54" y="55"/>
                    </a:lnTo>
                    <a:lnTo>
                      <a:pt x="54" y="55"/>
                    </a:lnTo>
                    <a:lnTo>
                      <a:pt x="57" y="55"/>
                    </a:lnTo>
                    <a:lnTo>
                      <a:pt x="58" y="55"/>
                    </a:lnTo>
                    <a:lnTo>
                      <a:pt x="62" y="51"/>
                    </a:lnTo>
                    <a:lnTo>
                      <a:pt x="62" y="51"/>
                    </a:lnTo>
                    <a:lnTo>
                      <a:pt x="64" y="50"/>
                    </a:lnTo>
                    <a:lnTo>
                      <a:pt x="67" y="50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74" y="47"/>
                    </a:lnTo>
                    <a:lnTo>
                      <a:pt x="74" y="45"/>
                    </a:lnTo>
                    <a:lnTo>
                      <a:pt x="75" y="41"/>
                    </a:lnTo>
                    <a:lnTo>
                      <a:pt x="75" y="41"/>
                    </a:lnTo>
                    <a:lnTo>
                      <a:pt x="78" y="37"/>
                    </a:lnTo>
                    <a:lnTo>
                      <a:pt x="82" y="33"/>
                    </a:lnTo>
                    <a:lnTo>
                      <a:pt x="82" y="33"/>
                    </a:lnTo>
                    <a:lnTo>
                      <a:pt x="85" y="33"/>
                    </a:lnTo>
                    <a:lnTo>
                      <a:pt x="85" y="31"/>
                    </a:lnTo>
                    <a:lnTo>
                      <a:pt x="86" y="30"/>
                    </a:lnTo>
                    <a:lnTo>
                      <a:pt x="88" y="28"/>
                    </a:lnTo>
                    <a:lnTo>
                      <a:pt x="88" y="28"/>
                    </a:lnTo>
                    <a:lnTo>
                      <a:pt x="89" y="28"/>
                    </a:lnTo>
                    <a:lnTo>
                      <a:pt x="91" y="27"/>
                    </a:lnTo>
                    <a:lnTo>
                      <a:pt x="89" y="23"/>
                    </a:lnTo>
                    <a:lnTo>
                      <a:pt x="89" y="23"/>
                    </a:lnTo>
                    <a:lnTo>
                      <a:pt x="91" y="20"/>
                    </a:lnTo>
                    <a:lnTo>
                      <a:pt x="91" y="17"/>
                    </a:lnTo>
                    <a:lnTo>
                      <a:pt x="91" y="17"/>
                    </a:lnTo>
                    <a:lnTo>
                      <a:pt x="84" y="13"/>
                    </a:lnTo>
                    <a:lnTo>
                      <a:pt x="84" y="13"/>
                    </a:lnTo>
                    <a:lnTo>
                      <a:pt x="75" y="7"/>
                    </a:lnTo>
                    <a:lnTo>
                      <a:pt x="71" y="6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5" y="4"/>
                    </a:lnTo>
                    <a:lnTo>
                      <a:pt x="64" y="3"/>
                    </a:lnTo>
                    <a:lnTo>
                      <a:pt x="62" y="0"/>
                    </a:lnTo>
                    <a:lnTo>
                      <a:pt x="58" y="1"/>
                    </a:lnTo>
                    <a:lnTo>
                      <a:pt x="58" y="1"/>
                    </a:lnTo>
                    <a:lnTo>
                      <a:pt x="54" y="1"/>
                    </a:lnTo>
                    <a:lnTo>
                      <a:pt x="48" y="1"/>
                    </a:lnTo>
                    <a:lnTo>
                      <a:pt x="38" y="1"/>
                    </a:lnTo>
                    <a:lnTo>
                      <a:pt x="38" y="1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5" y="1"/>
                    </a:lnTo>
                    <a:lnTo>
                      <a:pt x="10" y="3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9"/>
                    </a:lnTo>
                    <a:lnTo>
                      <a:pt x="4" y="14"/>
                    </a:lnTo>
                    <a:lnTo>
                      <a:pt x="3" y="18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7" y="26"/>
                    </a:lnTo>
                    <a:lnTo>
                      <a:pt x="10" y="26"/>
                    </a:lnTo>
                    <a:lnTo>
                      <a:pt x="11" y="27"/>
                    </a:lnTo>
                    <a:lnTo>
                      <a:pt x="11" y="2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1" name="Freeform 87"/>
              <p:cNvSpPr/>
              <p:nvPr/>
            </p:nvSpPr>
            <p:spPr bwMode="auto">
              <a:xfrm>
                <a:off x="5824031" y="3200048"/>
                <a:ext cx="130226" cy="66922"/>
              </a:xfrm>
              <a:custGeom>
                <a:avLst/>
                <a:gdLst>
                  <a:gd name="T0" fmla="*/ 64 w 72"/>
                  <a:gd name="T1" fmla="*/ 16 h 37"/>
                  <a:gd name="T2" fmla="*/ 58 w 72"/>
                  <a:gd name="T3" fmla="*/ 14 h 37"/>
                  <a:gd name="T4" fmla="*/ 55 w 72"/>
                  <a:gd name="T5" fmla="*/ 11 h 37"/>
                  <a:gd name="T6" fmla="*/ 55 w 72"/>
                  <a:gd name="T7" fmla="*/ 4 h 37"/>
                  <a:gd name="T8" fmla="*/ 47 w 72"/>
                  <a:gd name="T9" fmla="*/ 0 h 37"/>
                  <a:gd name="T10" fmla="*/ 41 w 72"/>
                  <a:gd name="T11" fmla="*/ 0 h 37"/>
                  <a:gd name="T12" fmla="*/ 36 w 72"/>
                  <a:gd name="T13" fmla="*/ 1 h 37"/>
                  <a:gd name="T14" fmla="*/ 23 w 72"/>
                  <a:gd name="T15" fmla="*/ 1 h 37"/>
                  <a:gd name="T16" fmla="*/ 21 w 72"/>
                  <a:gd name="T17" fmla="*/ 3 h 37"/>
                  <a:gd name="T18" fmla="*/ 20 w 72"/>
                  <a:gd name="T19" fmla="*/ 4 h 37"/>
                  <a:gd name="T20" fmla="*/ 16 w 72"/>
                  <a:gd name="T21" fmla="*/ 6 h 37"/>
                  <a:gd name="T22" fmla="*/ 11 w 72"/>
                  <a:gd name="T23" fmla="*/ 10 h 37"/>
                  <a:gd name="T24" fmla="*/ 10 w 72"/>
                  <a:gd name="T25" fmla="*/ 13 h 37"/>
                  <a:gd name="T26" fmla="*/ 4 w 72"/>
                  <a:gd name="T27" fmla="*/ 20 h 37"/>
                  <a:gd name="T28" fmla="*/ 2 w 72"/>
                  <a:gd name="T29" fmla="*/ 23 h 37"/>
                  <a:gd name="T30" fmla="*/ 0 w 72"/>
                  <a:gd name="T31" fmla="*/ 30 h 37"/>
                  <a:gd name="T32" fmla="*/ 4 w 72"/>
                  <a:gd name="T33" fmla="*/ 28 h 37"/>
                  <a:gd name="T34" fmla="*/ 6 w 72"/>
                  <a:gd name="T35" fmla="*/ 27 h 37"/>
                  <a:gd name="T36" fmla="*/ 10 w 72"/>
                  <a:gd name="T37" fmla="*/ 27 h 37"/>
                  <a:gd name="T38" fmla="*/ 11 w 72"/>
                  <a:gd name="T39" fmla="*/ 30 h 37"/>
                  <a:gd name="T40" fmla="*/ 13 w 72"/>
                  <a:gd name="T41" fmla="*/ 33 h 37"/>
                  <a:gd name="T42" fmla="*/ 14 w 72"/>
                  <a:gd name="T43" fmla="*/ 37 h 37"/>
                  <a:gd name="T44" fmla="*/ 14 w 72"/>
                  <a:gd name="T45" fmla="*/ 37 h 37"/>
                  <a:gd name="T46" fmla="*/ 27 w 72"/>
                  <a:gd name="T47" fmla="*/ 37 h 37"/>
                  <a:gd name="T48" fmla="*/ 30 w 72"/>
                  <a:gd name="T49" fmla="*/ 35 h 37"/>
                  <a:gd name="T50" fmla="*/ 36 w 72"/>
                  <a:gd name="T51" fmla="*/ 26 h 37"/>
                  <a:gd name="T52" fmla="*/ 37 w 72"/>
                  <a:gd name="T53" fmla="*/ 26 h 37"/>
                  <a:gd name="T54" fmla="*/ 44 w 72"/>
                  <a:gd name="T55" fmla="*/ 35 h 37"/>
                  <a:gd name="T56" fmla="*/ 47 w 72"/>
                  <a:gd name="T57" fmla="*/ 37 h 37"/>
                  <a:gd name="T58" fmla="*/ 48 w 72"/>
                  <a:gd name="T59" fmla="*/ 30 h 37"/>
                  <a:gd name="T60" fmla="*/ 50 w 72"/>
                  <a:gd name="T61" fmla="*/ 28 h 37"/>
                  <a:gd name="T62" fmla="*/ 54 w 72"/>
                  <a:gd name="T63" fmla="*/ 27 h 37"/>
                  <a:gd name="T64" fmla="*/ 58 w 72"/>
                  <a:gd name="T65" fmla="*/ 27 h 37"/>
                  <a:gd name="T66" fmla="*/ 61 w 72"/>
                  <a:gd name="T67" fmla="*/ 26 h 37"/>
                  <a:gd name="T68" fmla="*/ 63 w 72"/>
                  <a:gd name="T69" fmla="*/ 24 h 37"/>
                  <a:gd name="T70" fmla="*/ 67 w 72"/>
                  <a:gd name="T71" fmla="*/ 23 h 37"/>
                  <a:gd name="T72" fmla="*/ 68 w 72"/>
                  <a:gd name="T73" fmla="*/ 23 h 37"/>
                  <a:gd name="T74" fmla="*/ 68 w 72"/>
                  <a:gd name="T75" fmla="*/ 20 h 37"/>
                  <a:gd name="T76" fmla="*/ 72 w 72"/>
                  <a:gd name="T77" fmla="*/ 17 h 37"/>
                  <a:gd name="T78" fmla="*/ 64 w 72"/>
                  <a:gd name="T79" fmla="*/ 1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2" h="37">
                    <a:moveTo>
                      <a:pt x="64" y="16"/>
                    </a:moveTo>
                    <a:lnTo>
                      <a:pt x="64" y="16"/>
                    </a:lnTo>
                    <a:lnTo>
                      <a:pt x="61" y="16"/>
                    </a:lnTo>
                    <a:lnTo>
                      <a:pt x="58" y="14"/>
                    </a:lnTo>
                    <a:lnTo>
                      <a:pt x="55" y="11"/>
                    </a:lnTo>
                    <a:lnTo>
                      <a:pt x="55" y="11"/>
                    </a:lnTo>
                    <a:lnTo>
                      <a:pt x="55" y="9"/>
                    </a:lnTo>
                    <a:lnTo>
                      <a:pt x="55" y="4"/>
                    </a:lnTo>
                    <a:lnTo>
                      <a:pt x="55" y="4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1" y="0"/>
                    </a:lnTo>
                    <a:lnTo>
                      <a:pt x="36" y="1"/>
                    </a:lnTo>
                    <a:lnTo>
                      <a:pt x="36" y="1"/>
                    </a:lnTo>
                    <a:lnTo>
                      <a:pt x="30" y="1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21" y="3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7" y="4"/>
                    </a:lnTo>
                    <a:lnTo>
                      <a:pt x="16" y="6"/>
                    </a:lnTo>
                    <a:lnTo>
                      <a:pt x="13" y="9"/>
                    </a:lnTo>
                    <a:lnTo>
                      <a:pt x="11" y="10"/>
                    </a:lnTo>
                    <a:lnTo>
                      <a:pt x="11" y="10"/>
                    </a:lnTo>
                    <a:lnTo>
                      <a:pt x="10" y="13"/>
                    </a:lnTo>
                    <a:lnTo>
                      <a:pt x="7" y="16"/>
                    </a:lnTo>
                    <a:lnTo>
                      <a:pt x="4" y="20"/>
                    </a:lnTo>
                    <a:lnTo>
                      <a:pt x="2" y="23"/>
                    </a:lnTo>
                    <a:lnTo>
                      <a:pt x="2" y="23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6" y="27"/>
                    </a:lnTo>
                    <a:lnTo>
                      <a:pt x="9" y="27"/>
                    </a:lnTo>
                    <a:lnTo>
                      <a:pt x="10" y="27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11" y="31"/>
                    </a:lnTo>
                    <a:lnTo>
                      <a:pt x="13" y="33"/>
                    </a:lnTo>
                    <a:lnTo>
                      <a:pt x="14" y="34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14" y="37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30" y="35"/>
                    </a:lnTo>
                    <a:lnTo>
                      <a:pt x="31" y="31"/>
                    </a:lnTo>
                    <a:lnTo>
                      <a:pt x="36" y="26"/>
                    </a:lnTo>
                    <a:lnTo>
                      <a:pt x="36" y="26"/>
                    </a:lnTo>
                    <a:lnTo>
                      <a:pt x="37" y="26"/>
                    </a:lnTo>
                    <a:lnTo>
                      <a:pt x="38" y="28"/>
                    </a:lnTo>
                    <a:lnTo>
                      <a:pt x="44" y="35"/>
                    </a:lnTo>
                    <a:lnTo>
                      <a:pt x="44" y="35"/>
                    </a:lnTo>
                    <a:lnTo>
                      <a:pt x="47" y="37"/>
                    </a:lnTo>
                    <a:lnTo>
                      <a:pt x="48" y="35"/>
                    </a:lnTo>
                    <a:lnTo>
                      <a:pt x="48" y="30"/>
                    </a:lnTo>
                    <a:lnTo>
                      <a:pt x="48" y="30"/>
                    </a:lnTo>
                    <a:lnTo>
                      <a:pt x="50" y="28"/>
                    </a:lnTo>
                    <a:lnTo>
                      <a:pt x="51" y="27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58" y="27"/>
                    </a:lnTo>
                    <a:lnTo>
                      <a:pt x="61" y="27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3" y="24"/>
                    </a:lnTo>
                    <a:lnTo>
                      <a:pt x="64" y="23"/>
                    </a:lnTo>
                    <a:lnTo>
                      <a:pt x="67" y="23"/>
                    </a:lnTo>
                    <a:lnTo>
                      <a:pt x="67" y="23"/>
                    </a:lnTo>
                    <a:lnTo>
                      <a:pt x="68" y="23"/>
                    </a:lnTo>
                    <a:lnTo>
                      <a:pt x="68" y="21"/>
                    </a:lnTo>
                    <a:lnTo>
                      <a:pt x="68" y="20"/>
                    </a:lnTo>
                    <a:lnTo>
                      <a:pt x="72" y="17"/>
                    </a:lnTo>
                    <a:lnTo>
                      <a:pt x="72" y="17"/>
                    </a:lnTo>
                    <a:lnTo>
                      <a:pt x="68" y="16"/>
                    </a:lnTo>
                    <a:lnTo>
                      <a:pt x="64" y="16"/>
                    </a:lnTo>
                    <a:lnTo>
                      <a:pt x="64" y="1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2" name="Freeform 89"/>
              <p:cNvSpPr/>
              <p:nvPr/>
            </p:nvSpPr>
            <p:spPr bwMode="auto">
              <a:xfrm>
                <a:off x="6241839" y="2223357"/>
                <a:ext cx="303860" cy="479303"/>
              </a:xfrm>
              <a:custGeom>
                <a:avLst/>
                <a:gdLst>
                  <a:gd name="T0" fmla="*/ 155 w 168"/>
                  <a:gd name="T1" fmla="*/ 211 h 265"/>
                  <a:gd name="T2" fmla="*/ 168 w 168"/>
                  <a:gd name="T3" fmla="*/ 198 h 265"/>
                  <a:gd name="T4" fmla="*/ 156 w 168"/>
                  <a:gd name="T5" fmla="*/ 183 h 265"/>
                  <a:gd name="T6" fmla="*/ 142 w 168"/>
                  <a:gd name="T7" fmla="*/ 170 h 265"/>
                  <a:gd name="T8" fmla="*/ 152 w 168"/>
                  <a:gd name="T9" fmla="*/ 163 h 265"/>
                  <a:gd name="T10" fmla="*/ 144 w 168"/>
                  <a:gd name="T11" fmla="*/ 154 h 265"/>
                  <a:gd name="T12" fmla="*/ 146 w 168"/>
                  <a:gd name="T13" fmla="*/ 146 h 265"/>
                  <a:gd name="T14" fmla="*/ 138 w 168"/>
                  <a:gd name="T15" fmla="*/ 142 h 265"/>
                  <a:gd name="T16" fmla="*/ 142 w 168"/>
                  <a:gd name="T17" fmla="*/ 136 h 265"/>
                  <a:gd name="T18" fmla="*/ 139 w 168"/>
                  <a:gd name="T19" fmla="*/ 125 h 265"/>
                  <a:gd name="T20" fmla="*/ 145 w 168"/>
                  <a:gd name="T21" fmla="*/ 115 h 265"/>
                  <a:gd name="T22" fmla="*/ 129 w 168"/>
                  <a:gd name="T23" fmla="*/ 88 h 265"/>
                  <a:gd name="T24" fmla="*/ 144 w 168"/>
                  <a:gd name="T25" fmla="*/ 72 h 265"/>
                  <a:gd name="T26" fmla="*/ 132 w 168"/>
                  <a:gd name="T27" fmla="*/ 58 h 265"/>
                  <a:gd name="T28" fmla="*/ 122 w 168"/>
                  <a:gd name="T29" fmla="*/ 52 h 265"/>
                  <a:gd name="T30" fmla="*/ 122 w 168"/>
                  <a:gd name="T31" fmla="*/ 38 h 265"/>
                  <a:gd name="T32" fmla="*/ 128 w 168"/>
                  <a:gd name="T33" fmla="*/ 32 h 265"/>
                  <a:gd name="T34" fmla="*/ 132 w 168"/>
                  <a:gd name="T35" fmla="*/ 24 h 265"/>
                  <a:gd name="T36" fmla="*/ 125 w 168"/>
                  <a:gd name="T37" fmla="*/ 10 h 265"/>
                  <a:gd name="T38" fmla="*/ 110 w 168"/>
                  <a:gd name="T39" fmla="*/ 0 h 265"/>
                  <a:gd name="T40" fmla="*/ 94 w 168"/>
                  <a:gd name="T41" fmla="*/ 5 h 265"/>
                  <a:gd name="T42" fmla="*/ 85 w 168"/>
                  <a:gd name="T43" fmla="*/ 10 h 265"/>
                  <a:gd name="T44" fmla="*/ 77 w 168"/>
                  <a:gd name="T45" fmla="*/ 18 h 265"/>
                  <a:gd name="T46" fmla="*/ 74 w 168"/>
                  <a:gd name="T47" fmla="*/ 31 h 265"/>
                  <a:gd name="T48" fmla="*/ 67 w 168"/>
                  <a:gd name="T49" fmla="*/ 41 h 265"/>
                  <a:gd name="T50" fmla="*/ 58 w 168"/>
                  <a:gd name="T51" fmla="*/ 38 h 265"/>
                  <a:gd name="T52" fmla="*/ 46 w 168"/>
                  <a:gd name="T53" fmla="*/ 38 h 265"/>
                  <a:gd name="T54" fmla="*/ 29 w 168"/>
                  <a:gd name="T55" fmla="*/ 37 h 265"/>
                  <a:gd name="T56" fmla="*/ 12 w 168"/>
                  <a:gd name="T57" fmla="*/ 24 h 265"/>
                  <a:gd name="T58" fmla="*/ 0 w 168"/>
                  <a:gd name="T59" fmla="*/ 32 h 265"/>
                  <a:gd name="T60" fmla="*/ 33 w 168"/>
                  <a:gd name="T61" fmla="*/ 51 h 265"/>
                  <a:gd name="T62" fmla="*/ 40 w 168"/>
                  <a:gd name="T63" fmla="*/ 66 h 265"/>
                  <a:gd name="T64" fmla="*/ 43 w 168"/>
                  <a:gd name="T65" fmla="*/ 81 h 265"/>
                  <a:gd name="T66" fmla="*/ 47 w 168"/>
                  <a:gd name="T67" fmla="*/ 91 h 265"/>
                  <a:gd name="T68" fmla="*/ 44 w 168"/>
                  <a:gd name="T69" fmla="*/ 102 h 265"/>
                  <a:gd name="T70" fmla="*/ 49 w 168"/>
                  <a:gd name="T71" fmla="*/ 113 h 265"/>
                  <a:gd name="T72" fmla="*/ 63 w 168"/>
                  <a:gd name="T73" fmla="*/ 123 h 265"/>
                  <a:gd name="T74" fmla="*/ 68 w 168"/>
                  <a:gd name="T75" fmla="*/ 140 h 265"/>
                  <a:gd name="T76" fmla="*/ 61 w 168"/>
                  <a:gd name="T77" fmla="*/ 142 h 265"/>
                  <a:gd name="T78" fmla="*/ 50 w 168"/>
                  <a:gd name="T79" fmla="*/ 159 h 265"/>
                  <a:gd name="T80" fmla="*/ 36 w 168"/>
                  <a:gd name="T81" fmla="*/ 167 h 265"/>
                  <a:gd name="T82" fmla="*/ 24 w 168"/>
                  <a:gd name="T83" fmla="*/ 174 h 265"/>
                  <a:gd name="T84" fmla="*/ 19 w 168"/>
                  <a:gd name="T85" fmla="*/ 184 h 265"/>
                  <a:gd name="T86" fmla="*/ 6 w 168"/>
                  <a:gd name="T87" fmla="*/ 193 h 265"/>
                  <a:gd name="T88" fmla="*/ 5 w 168"/>
                  <a:gd name="T89" fmla="*/ 205 h 265"/>
                  <a:gd name="T90" fmla="*/ 6 w 168"/>
                  <a:gd name="T91" fmla="*/ 217 h 265"/>
                  <a:gd name="T92" fmla="*/ 9 w 168"/>
                  <a:gd name="T93" fmla="*/ 234 h 265"/>
                  <a:gd name="T94" fmla="*/ 5 w 168"/>
                  <a:gd name="T95" fmla="*/ 251 h 265"/>
                  <a:gd name="T96" fmla="*/ 20 w 168"/>
                  <a:gd name="T97" fmla="*/ 256 h 265"/>
                  <a:gd name="T98" fmla="*/ 30 w 168"/>
                  <a:gd name="T99" fmla="*/ 262 h 265"/>
                  <a:gd name="T100" fmla="*/ 47 w 168"/>
                  <a:gd name="T101" fmla="*/ 265 h 265"/>
                  <a:gd name="T102" fmla="*/ 97 w 168"/>
                  <a:gd name="T103" fmla="*/ 254 h 265"/>
                  <a:gd name="T104" fmla="*/ 118 w 168"/>
                  <a:gd name="T105" fmla="*/ 242 h 265"/>
                  <a:gd name="T106" fmla="*/ 144 w 168"/>
                  <a:gd name="T107" fmla="*/ 22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8" h="265">
                    <a:moveTo>
                      <a:pt x="144" y="222"/>
                    </a:moveTo>
                    <a:lnTo>
                      <a:pt x="144" y="222"/>
                    </a:lnTo>
                    <a:lnTo>
                      <a:pt x="145" y="220"/>
                    </a:lnTo>
                    <a:lnTo>
                      <a:pt x="148" y="217"/>
                    </a:lnTo>
                    <a:lnTo>
                      <a:pt x="155" y="211"/>
                    </a:lnTo>
                    <a:lnTo>
                      <a:pt x="162" y="205"/>
                    </a:lnTo>
                    <a:lnTo>
                      <a:pt x="165" y="203"/>
                    </a:lnTo>
                    <a:lnTo>
                      <a:pt x="166" y="200"/>
                    </a:lnTo>
                    <a:lnTo>
                      <a:pt x="166" y="200"/>
                    </a:lnTo>
                    <a:lnTo>
                      <a:pt x="168" y="198"/>
                    </a:lnTo>
                    <a:lnTo>
                      <a:pt x="168" y="195"/>
                    </a:lnTo>
                    <a:lnTo>
                      <a:pt x="166" y="193"/>
                    </a:lnTo>
                    <a:lnTo>
                      <a:pt x="162" y="187"/>
                    </a:lnTo>
                    <a:lnTo>
                      <a:pt x="162" y="187"/>
                    </a:lnTo>
                    <a:lnTo>
                      <a:pt x="156" y="183"/>
                    </a:lnTo>
                    <a:lnTo>
                      <a:pt x="151" y="178"/>
                    </a:lnTo>
                    <a:lnTo>
                      <a:pt x="145" y="176"/>
                    </a:lnTo>
                    <a:lnTo>
                      <a:pt x="142" y="171"/>
                    </a:lnTo>
                    <a:lnTo>
                      <a:pt x="142" y="171"/>
                    </a:lnTo>
                    <a:lnTo>
                      <a:pt x="142" y="170"/>
                    </a:lnTo>
                    <a:lnTo>
                      <a:pt x="144" y="170"/>
                    </a:lnTo>
                    <a:lnTo>
                      <a:pt x="148" y="167"/>
                    </a:lnTo>
                    <a:lnTo>
                      <a:pt x="151" y="166"/>
                    </a:lnTo>
                    <a:lnTo>
                      <a:pt x="152" y="164"/>
                    </a:lnTo>
                    <a:lnTo>
                      <a:pt x="152" y="163"/>
                    </a:lnTo>
                    <a:lnTo>
                      <a:pt x="152" y="163"/>
                    </a:lnTo>
                    <a:lnTo>
                      <a:pt x="151" y="160"/>
                    </a:lnTo>
                    <a:lnTo>
                      <a:pt x="149" y="159"/>
                    </a:lnTo>
                    <a:lnTo>
                      <a:pt x="146" y="157"/>
                    </a:lnTo>
                    <a:lnTo>
                      <a:pt x="144" y="154"/>
                    </a:lnTo>
                    <a:lnTo>
                      <a:pt x="144" y="154"/>
                    </a:lnTo>
                    <a:lnTo>
                      <a:pt x="144" y="152"/>
                    </a:lnTo>
                    <a:lnTo>
                      <a:pt x="144" y="150"/>
                    </a:lnTo>
                    <a:lnTo>
                      <a:pt x="145" y="147"/>
                    </a:lnTo>
                    <a:lnTo>
                      <a:pt x="146" y="146"/>
                    </a:lnTo>
                    <a:lnTo>
                      <a:pt x="146" y="146"/>
                    </a:lnTo>
                    <a:lnTo>
                      <a:pt x="145" y="144"/>
                    </a:lnTo>
                    <a:lnTo>
                      <a:pt x="142" y="144"/>
                    </a:lnTo>
                    <a:lnTo>
                      <a:pt x="139" y="143"/>
                    </a:lnTo>
                    <a:lnTo>
                      <a:pt x="138" y="142"/>
                    </a:lnTo>
                    <a:lnTo>
                      <a:pt x="138" y="142"/>
                    </a:lnTo>
                    <a:lnTo>
                      <a:pt x="139" y="140"/>
                    </a:lnTo>
                    <a:lnTo>
                      <a:pt x="141" y="139"/>
                    </a:lnTo>
                    <a:lnTo>
                      <a:pt x="142" y="139"/>
                    </a:lnTo>
                    <a:lnTo>
                      <a:pt x="142" y="136"/>
                    </a:lnTo>
                    <a:lnTo>
                      <a:pt x="142" y="136"/>
                    </a:lnTo>
                    <a:lnTo>
                      <a:pt x="139" y="130"/>
                    </a:lnTo>
                    <a:lnTo>
                      <a:pt x="138" y="127"/>
                    </a:lnTo>
                    <a:lnTo>
                      <a:pt x="139" y="125"/>
                    </a:lnTo>
                    <a:lnTo>
                      <a:pt x="139" y="125"/>
                    </a:lnTo>
                    <a:lnTo>
                      <a:pt x="142" y="122"/>
                    </a:lnTo>
                    <a:lnTo>
                      <a:pt x="145" y="122"/>
                    </a:lnTo>
                    <a:lnTo>
                      <a:pt x="146" y="120"/>
                    </a:lnTo>
                    <a:lnTo>
                      <a:pt x="146" y="119"/>
                    </a:lnTo>
                    <a:lnTo>
                      <a:pt x="145" y="115"/>
                    </a:lnTo>
                    <a:lnTo>
                      <a:pt x="145" y="115"/>
                    </a:lnTo>
                    <a:lnTo>
                      <a:pt x="136" y="100"/>
                    </a:lnTo>
                    <a:lnTo>
                      <a:pt x="129" y="91"/>
                    </a:lnTo>
                    <a:lnTo>
                      <a:pt x="129" y="91"/>
                    </a:lnTo>
                    <a:lnTo>
                      <a:pt x="129" y="88"/>
                    </a:lnTo>
                    <a:lnTo>
                      <a:pt x="131" y="85"/>
                    </a:lnTo>
                    <a:lnTo>
                      <a:pt x="134" y="81"/>
                    </a:lnTo>
                    <a:lnTo>
                      <a:pt x="134" y="81"/>
                    </a:lnTo>
                    <a:lnTo>
                      <a:pt x="141" y="75"/>
                    </a:lnTo>
                    <a:lnTo>
                      <a:pt x="144" y="72"/>
                    </a:lnTo>
                    <a:lnTo>
                      <a:pt x="144" y="69"/>
                    </a:lnTo>
                    <a:lnTo>
                      <a:pt x="144" y="69"/>
                    </a:lnTo>
                    <a:lnTo>
                      <a:pt x="142" y="66"/>
                    </a:lnTo>
                    <a:lnTo>
                      <a:pt x="139" y="64"/>
                    </a:lnTo>
                    <a:lnTo>
                      <a:pt x="132" y="58"/>
                    </a:lnTo>
                    <a:lnTo>
                      <a:pt x="132" y="58"/>
                    </a:lnTo>
                    <a:lnTo>
                      <a:pt x="128" y="57"/>
                    </a:lnTo>
                    <a:lnTo>
                      <a:pt x="125" y="55"/>
                    </a:lnTo>
                    <a:lnTo>
                      <a:pt x="122" y="52"/>
                    </a:lnTo>
                    <a:lnTo>
                      <a:pt x="122" y="52"/>
                    </a:lnTo>
                    <a:lnTo>
                      <a:pt x="119" y="47"/>
                    </a:lnTo>
                    <a:lnTo>
                      <a:pt x="119" y="45"/>
                    </a:lnTo>
                    <a:lnTo>
                      <a:pt x="121" y="42"/>
                    </a:lnTo>
                    <a:lnTo>
                      <a:pt x="121" y="42"/>
                    </a:lnTo>
                    <a:lnTo>
                      <a:pt x="122" y="38"/>
                    </a:lnTo>
                    <a:lnTo>
                      <a:pt x="122" y="34"/>
                    </a:lnTo>
                    <a:lnTo>
                      <a:pt x="122" y="34"/>
                    </a:lnTo>
                    <a:lnTo>
                      <a:pt x="124" y="32"/>
                    </a:lnTo>
                    <a:lnTo>
                      <a:pt x="125" y="32"/>
                    </a:lnTo>
                    <a:lnTo>
                      <a:pt x="128" y="32"/>
                    </a:lnTo>
                    <a:lnTo>
                      <a:pt x="129" y="30"/>
                    </a:lnTo>
                    <a:lnTo>
                      <a:pt x="129" y="30"/>
                    </a:lnTo>
                    <a:lnTo>
                      <a:pt x="131" y="27"/>
                    </a:lnTo>
                    <a:lnTo>
                      <a:pt x="132" y="24"/>
                    </a:lnTo>
                    <a:lnTo>
                      <a:pt x="132" y="24"/>
                    </a:lnTo>
                    <a:lnTo>
                      <a:pt x="132" y="15"/>
                    </a:lnTo>
                    <a:lnTo>
                      <a:pt x="132" y="15"/>
                    </a:lnTo>
                    <a:lnTo>
                      <a:pt x="132" y="14"/>
                    </a:lnTo>
                    <a:lnTo>
                      <a:pt x="131" y="13"/>
                    </a:lnTo>
                    <a:lnTo>
                      <a:pt x="125" y="10"/>
                    </a:lnTo>
                    <a:lnTo>
                      <a:pt x="119" y="7"/>
                    </a:lnTo>
                    <a:lnTo>
                      <a:pt x="117" y="4"/>
                    </a:lnTo>
                    <a:lnTo>
                      <a:pt x="117" y="4"/>
                    </a:lnTo>
                    <a:lnTo>
                      <a:pt x="112" y="1"/>
                    </a:lnTo>
                    <a:lnTo>
                      <a:pt x="110" y="0"/>
                    </a:lnTo>
                    <a:lnTo>
                      <a:pt x="105" y="1"/>
                    </a:lnTo>
                    <a:lnTo>
                      <a:pt x="102" y="4"/>
                    </a:lnTo>
                    <a:lnTo>
                      <a:pt x="102" y="4"/>
                    </a:lnTo>
                    <a:lnTo>
                      <a:pt x="100" y="5"/>
                    </a:lnTo>
                    <a:lnTo>
                      <a:pt x="94" y="5"/>
                    </a:lnTo>
                    <a:lnTo>
                      <a:pt x="90" y="5"/>
                    </a:lnTo>
                    <a:lnTo>
                      <a:pt x="88" y="5"/>
                    </a:lnTo>
                    <a:lnTo>
                      <a:pt x="87" y="7"/>
                    </a:lnTo>
                    <a:lnTo>
                      <a:pt x="87" y="7"/>
                    </a:lnTo>
                    <a:lnTo>
                      <a:pt x="85" y="10"/>
                    </a:lnTo>
                    <a:lnTo>
                      <a:pt x="83" y="13"/>
                    </a:lnTo>
                    <a:lnTo>
                      <a:pt x="78" y="15"/>
                    </a:lnTo>
                    <a:lnTo>
                      <a:pt x="78" y="17"/>
                    </a:lnTo>
                    <a:lnTo>
                      <a:pt x="77" y="18"/>
                    </a:lnTo>
                    <a:lnTo>
                      <a:pt x="77" y="18"/>
                    </a:lnTo>
                    <a:lnTo>
                      <a:pt x="78" y="27"/>
                    </a:lnTo>
                    <a:lnTo>
                      <a:pt x="78" y="31"/>
                    </a:lnTo>
                    <a:lnTo>
                      <a:pt x="77" y="31"/>
                    </a:lnTo>
                    <a:lnTo>
                      <a:pt x="74" y="31"/>
                    </a:lnTo>
                    <a:lnTo>
                      <a:pt x="74" y="31"/>
                    </a:lnTo>
                    <a:lnTo>
                      <a:pt x="71" y="32"/>
                    </a:lnTo>
                    <a:lnTo>
                      <a:pt x="70" y="34"/>
                    </a:lnTo>
                    <a:lnTo>
                      <a:pt x="70" y="37"/>
                    </a:lnTo>
                    <a:lnTo>
                      <a:pt x="67" y="41"/>
                    </a:lnTo>
                    <a:lnTo>
                      <a:pt x="67" y="41"/>
                    </a:lnTo>
                    <a:lnTo>
                      <a:pt x="64" y="42"/>
                    </a:lnTo>
                    <a:lnTo>
                      <a:pt x="63" y="41"/>
                    </a:lnTo>
                    <a:lnTo>
                      <a:pt x="61" y="40"/>
                    </a:lnTo>
                    <a:lnTo>
                      <a:pt x="60" y="38"/>
                    </a:lnTo>
                    <a:lnTo>
                      <a:pt x="58" y="38"/>
                    </a:lnTo>
                    <a:lnTo>
                      <a:pt x="58" y="38"/>
                    </a:lnTo>
                    <a:lnTo>
                      <a:pt x="54" y="38"/>
                    </a:lnTo>
                    <a:lnTo>
                      <a:pt x="51" y="37"/>
                    </a:lnTo>
                    <a:lnTo>
                      <a:pt x="49" y="37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43" y="40"/>
                    </a:lnTo>
                    <a:lnTo>
                      <a:pt x="40" y="40"/>
                    </a:lnTo>
                    <a:lnTo>
                      <a:pt x="29" y="37"/>
                    </a:lnTo>
                    <a:lnTo>
                      <a:pt x="29" y="37"/>
                    </a:lnTo>
                    <a:lnTo>
                      <a:pt x="23" y="34"/>
                    </a:lnTo>
                    <a:lnTo>
                      <a:pt x="19" y="30"/>
                    </a:lnTo>
                    <a:lnTo>
                      <a:pt x="16" y="27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7" y="24"/>
                    </a:lnTo>
                    <a:lnTo>
                      <a:pt x="5" y="25"/>
                    </a:lnTo>
                    <a:lnTo>
                      <a:pt x="3" y="2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9" y="38"/>
                    </a:lnTo>
                    <a:lnTo>
                      <a:pt x="13" y="41"/>
                    </a:lnTo>
                    <a:lnTo>
                      <a:pt x="17" y="45"/>
                    </a:lnTo>
                    <a:lnTo>
                      <a:pt x="17" y="45"/>
                    </a:lnTo>
                    <a:lnTo>
                      <a:pt x="33" y="51"/>
                    </a:lnTo>
                    <a:lnTo>
                      <a:pt x="39" y="54"/>
                    </a:lnTo>
                    <a:lnTo>
                      <a:pt x="40" y="57"/>
                    </a:lnTo>
                    <a:lnTo>
                      <a:pt x="41" y="58"/>
                    </a:lnTo>
                    <a:lnTo>
                      <a:pt x="41" y="58"/>
                    </a:lnTo>
                    <a:lnTo>
                      <a:pt x="40" y="66"/>
                    </a:lnTo>
                    <a:lnTo>
                      <a:pt x="40" y="71"/>
                    </a:lnTo>
                    <a:lnTo>
                      <a:pt x="41" y="74"/>
                    </a:lnTo>
                    <a:lnTo>
                      <a:pt x="41" y="74"/>
                    </a:lnTo>
                    <a:lnTo>
                      <a:pt x="43" y="76"/>
                    </a:lnTo>
                    <a:lnTo>
                      <a:pt x="43" y="81"/>
                    </a:lnTo>
                    <a:lnTo>
                      <a:pt x="43" y="85"/>
                    </a:lnTo>
                    <a:lnTo>
                      <a:pt x="44" y="86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47" y="91"/>
                    </a:lnTo>
                    <a:lnTo>
                      <a:pt x="49" y="96"/>
                    </a:lnTo>
                    <a:lnTo>
                      <a:pt x="47" y="99"/>
                    </a:lnTo>
                    <a:lnTo>
                      <a:pt x="46" y="100"/>
                    </a:lnTo>
                    <a:lnTo>
                      <a:pt x="44" y="102"/>
                    </a:lnTo>
                    <a:lnTo>
                      <a:pt x="44" y="102"/>
                    </a:lnTo>
                    <a:lnTo>
                      <a:pt x="43" y="102"/>
                    </a:lnTo>
                    <a:lnTo>
                      <a:pt x="44" y="105"/>
                    </a:lnTo>
                    <a:lnTo>
                      <a:pt x="47" y="110"/>
                    </a:lnTo>
                    <a:lnTo>
                      <a:pt x="47" y="110"/>
                    </a:lnTo>
                    <a:lnTo>
                      <a:pt x="49" y="113"/>
                    </a:lnTo>
                    <a:lnTo>
                      <a:pt x="50" y="117"/>
                    </a:lnTo>
                    <a:lnTo>
                      <a:pt x="50" y="117"/>
                    </a:lnTo>
                    <a:lnTo>
                      <a:pt x="57" y="120"/>
                    </a:lnTo>
                    <a:lnTo>
                      <a:pt x="63" y="123"/>
                    </a:lnTo>
                    <a:lnTo>
                      <a:pt x="63" y="123"/>
                    </a:lnTo>
                    <a:lnTo>
                      <a:pt x="66" y="126"/>
                    </a:lnTo>
                    <a:lnTo>
                      <a:pt x="68" y="129"/>
                    </a:lnTo>
                    <a:lnTo>
                      <a:pt x="68" y="136"/>
                    </a:lnTo>
                    <a:lnTo>
                      <a:pt x="68" y="136"/>
                    </a:lnTo>
                    <a:lnTo>
                      <a:pt x="68" y="140"/>
                    </a:lnTo>
                    <a:lnTo>
                      <a:pt x="67" y="142"/>
                    </a:lnTo>
                    <a:lnTo>
                      <a:pt x="66" y="142"/>
                    </a:lnTo>
                    <a:lnTo>
                      <a:pt x="66" y="142"/>
                    </a:lnTo>
                    <a:lnTo>
                      <a:pt x="63" y="140"/>
                    </a:lnTo>
                    <a:lnTo>
                      <a:pt x="61" y="142"/>
                    </a:lnTo>
                    <a:lnTo>
                      <a:pt x="58" y="143"/>
                    </a:lnTo>
                    <a:lnTo>
                      <a:pt x="57" y="149"/>
                    </a:lnTo>
                    <a:lnTo>
                      <a:pt x="57" y="149"/>
                    </a:lnTo>
                    <a:lnTo>
                      <a:pt x="54" y="153"/>
                    </a:lnTo>
                    <a:lnTo>
                      <a:pt x="50" y="159"/>
                    </a:lnTo>
                    <a:lnTo>
                      <a:pt x="46" y="163"/>
                    </a:lnTo>
                    <a:lnTo>
                      <a:pt x="40" y="164"/>
                    </a:lnTo>
                    <a:lnTo>
                      <a:pt x="40" y="164"/>
                    </a:lnTo>
                    <a:lnTo>
                      <a:pt x="37" y="166"/>
                    </a:lnTo>
                    <a:lnTo>
                      <a:pt x="36" y="167"/>
                    </a:lnTo>
                    <a:lnTo>
                      <a:pt x="33" y="170"/>
                    </a:lnTo>
                    <a:lnTo>
                      <a:pt x="32" y="171"/>
                    </a:lnTo>
                    <a:lnTo>
                      <a:pt x="32" y="171"/>
                    </a:lnTo>
                    <a:lnTo>
                      <a:pt x="27" y="173"/>
                    </a:lnTo>
                    <a:lnTo>
                      <a:pt x="24" y="174"/>
                    </a:lnTo>
                    <a:lnTo>
                      <a:pt x="23" y="177"/>
                    </a:lnTo>
                    <a:lnTo>
                      <a:pt x="23" y="180"/>
                    </a:lnTo>
                    <a:lnTo>
                      <a:pt x="23" y="180"/>
                    </a:lnTo>
                    <a:lnTo>
                      <a:pt x="22" y="183"/>
                    </a:lnTo>
                    <a:lnTo>
                      <a:pt x="19" y="184"/>
                    </a:lnTo>
                    <a:lnTo>
                      <a:pt x="12" y="186"/>
                    </a:lnTo>
                    <a:lnTo>
                      <a:pt x="12" y="186"/>
                    </a:lnTo>
                    <a:lnTo>
                      <a:pt x="9" y="187"/>
                    </a:lnTo>
                    <a:lnTo>
                      <a:pt x="7" y="190"/>
                    </a:lnTo>
                    <a:lnTo>
                      <a:pt x="6" y="193"/>
                    </a:lnTo>
                    <a:lnTo>
                      <a:pt x="5" y="195"/>
                    </a:lnTo>
                    <a:lnTo>
                      <a:pt x="5" y="195"/>
                    </a:lnTo>
                    <a:lnTo>
                      <a:pt x="2" y="197"/>
                    </a:lnTo>
                    <a:lnTo>
                      <a:pt x="2" y="200"/>
                    </a:lnTo>
                    <a:lnTo>
                      <a:pt x="5" y="205"/>
                    </a:lnTo>
                    <a:lnTo>
                      <a:pt x="5" y="205"/>
                    </a:lnTo>
                    <a:lnTo>
                      <a:pt x="6" y="208"/>
                    </a:lnTo>
                    <a:lnTo>
                      <a:pt x="6" y="211"/>
                    </a:lnTo>
                    <a:lnTo>
                      <a:pt x="6" y="214"/>
                    </a:lnTo>
                    <a:lnTo>
                      <a:pt x="6" y="217"/>
                    </a:lnTo>
                    <a:lnTo>
                      <a:pt x="6" y="217"/>
                    </a:lnTo>
                    <a:lnTo>
                      <a:pt x="10" y="224"/>
                    </a:lnTo>
                    <a:lnTo>
                      <a:pt x="10" y="228"/>
                    </a:lnTo>
                    <a:lnTo>
                      <a:pt x="9" y="234"/>
                    </a:lnTo>
                    <a:lnTo>
                      <a:pt x="9" y="234"/>
                    </a:lnTo>
                    <a:lnTo>
                      <a:pt x="5" y="245"/>
                    </a:lnTo>
                    <a:lnTo>
                      <a:pt x="5" y="249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5" y="251"/>
                    </a:lnTo>
                    <a:lnTo>
                      <a:pt x="7" y="251"/>
                    </a:lnTo>
                    <a:lnTo>
                      <a:pt x="12" y="254"/>
                    </a:lnTo>
                    <a:lnTo>
                      <a:pt x="16" y="255"/>
                    </a:lnTo>
                    <a:lnTo>
                      <a:pt x="20" y="256"/>
                    </a:lnTo>
                    <a:lnTo>
                      <a:pt x="20" y="256"/>
                    </a:lnTo>
                    <a:lnTo>
                      <a:pt x="23" y="258"/>
                    </a:lnTo>
                    <a:lnTo>
                      <a:pt x="24" y="259"/>
                    </a:lnTo>
                    <a:lnTo>
                      <a:pt x="27" y="262"/>
                    </a:lnTo>
                    <a:lnTo>
                      <a:pt x="30" y="262"/>
                    </a:lnTo>
                    <a:lnTo>
                      <a:pt x="30" y="262"/>
                    </a:lnTo>
                    <a:lnTo>
                      <a:pt x="33" y="262"/>
                    </a:lnTo>
                    <a:lnTo>
                      <a:pt x="36" y="264"/>
                    </a:lnTo>
                    <a:lnTo>
                      <a:pt x="40" y="265"/>
                    </a:lnTo>
                    <a:lnTo>
                      <a:pt x="47" y="265"/>
                    </a:lnTo>
                    <a:lnTo>
                      <a:pt x="47" y="265"/>
                    </a:lnTo>
                    <a:lnTo>
                      <a:pt x="58" y="264"/>
                    </a:lnTo>
                    <a:lnTo>
                      <a:pt x="73" y="259"/>
                    </a:lnTo>
                    <a:lnTo>
                      <a:pt x="87" y="256"/>
                    </a:lnTo>
                    <a:lnTo>
                      <a:pt x="97" y="254"/>
                    </a:lnTo>
                    <a:lnTo>
                      <a:pt x="97" y="254"/>
                    </a:lnTo>
                    <a:lnTo>
                      <a:pt x="105" y="254"/>
                    </a:lnTo>
                    <a:lnTo>
                      <a:pt x="111" y="252"/>
                    </a:lnTo>
                    <a:lnTo>
                      <a:pt x="111" y="252"/>
                    </a:lnTo>
                    <a:lnTo>
                      <a:pt x="118" y="242"/>
                    </a:lnTo>
                    <a:lnTo>
                      <a:pt x="118" y="242"/>
                    </a:lnTo>
                    <a:lnTo>
                      <a:pt x="125" y="238"/>
                    </a:lnTo>
                    <a:lnTo>
                      <a:pt x="132" y="234"/>
                    </a:lnTo>
                    <a:lnTo>
                      <a:pt x="139" y="228"/>
                    </a:lnTo>
                    <a:lnTo>
                      <a:pt x="144" y="222"/>
                    </a:lnTo>
                    <a:lnTo>
                      <a:pt x="144" y="22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3" name="Freeform 90"/>
              <p:cNvSpPr/>
              <p:nvPr/>
            </p:nvSpPr>
            <p:spPr bwMode="auto">
              <a:xfrm>
                <a:off x="6632514" y="3735418"/>
                <a:ext cx="607719" cy="490155"/>
              </a:xfrm>
              <a:custGeom>
                <a:avLst/>
                <a:gdLst>
                  <a:gd name="T0" fmla="*/ 173 w 336"/>
                  <a:gd name="T1" fmla="*/ 54 h 271"/>
                  <a:gd name="T2" fmla="*/ 159 w 336"/>
                  <a:gd name="T3" fmla="*/ 51 h 271"/>
                  <a:gd name="T4" fmla="*/ 135 w 336"/>
                  <a:gd name="T5" fmla="*/ 33 h 271"/>
                  <a:gd name="T6" fmla="*/ 99 w 336"/>
                  <a:gd name="T7" fmla="*/ 9 h 271"/>
                  <a:gd name="T8" fmla="*/ 84 w 336"/>
                  <a:gd name="T9" fmla="*/ 0 h 271"/>
                  <a:gd name="T10" fmla="*/ 71 w 336"/>
                  <a:gd name="T11" fmla="*/ 0 h 271"/>
                  <a:gd name="T12" fmla="*/ 61 w 336"/>
                  <a:gd name="T13" fmla="*/ 5 h 271"/>
                  <a:gd name="T14" fmla="*/ 45 w 336"/>
                  <a:gd name="T15" fmla="*/ 7 h 271"/>
                  <a:gd name="T16" fmla="*/ 37 w 336"/>
                  <a:gd name="T17" fmla="*/ 16 h 271"/>
                  <a:gd name="T18" fmla="*/ 42 w 336"/>
                  <a:gd name="T19" fmla="*/ 19 h 271"/>
                  <a:gd name="T20" fmla="*/ 51 w 336"/>
                  <a:gd name="T21" fmla="*/ 29 h 271"/>
                  <a:gd name="T22" fmla="*/ 48 w 336"/>
                  <a:gd name="T23" fmla="*/ 32 h 271"/>
                  <a:gd name="T24" fmla="*/ 41 w 336"/>
                  <a:gd name="T25" fmla="*/ 37 h 271"/>
                  <a:gd name="T26" fmla="*/ 31 w 336"/>
                  <a:gd name="T27" fmla="*/ 40 h 271"/>
                  <a:gd name="T28" fmla="*/ 30 w 336"/>
                  <a:gd name="T29" fmla="*/ 46 h 271"/>
                  <a:gd name="T30" fmla="*/ 18 w 336"/>
                  <a:gd name="T31" fmla="*/ 51 h 271"/>
                  <a:gd name="T32" fmla="*/ 1 w 336"/>
                  <a:gd name="T33" fmla="*/ 44 h 271"/>
                  <a:gd name="T34" fmla="*/ 0 w 336"/>
                  <a:gd name="T35" fmla="*/ 53 h 271"/>
                  <a:gd name="T36" fmla="*/ 3 w 336"/>
                  <a:gd name="T37" fmla="*/ 71 h 271"/>
                  <a:gd name="T38" fmla="*/ 7 w 336"/>
                  <a:gd name="T39" fmla="*/ 77 h 271"/>
                  <a:gd name="T40" fmla="*/ 30 w 336"/>
                  <a:gd name="T41" fmla="*/ 107 h 271"/>
                  <a:gd name="T42" fmla="*/ 38 w 336"/>
                  <a:gd name="T43" fmla="*/ 124 h 271"/>
                  <a:gd name="T44" fmla="*/ 45 w 336"/>
                  <a:gd name="T45" fmla="*/ 136 h 271"/>
                  <a:gd name="T46" fmla="*/ 57 w 336"/>
                  <a:gd name="T47" fmla="*/ 146 h 271"/>
                  <a:gd name="T48" fmla="*/ 65 w 336"/>
                  <a:gd name="T49" fmla="*/ 159 h 271"/>
                  <a:gd name="T50" fmla="*/ 69 w 336"/>
                  <a:gd name="T51" fmla="*/ 166 h 271"/>
                  <a:gd name="T52" fmla="*/ 69 w 336"/>
                  <a:gd name="T53" fmla="*/ 185 h 271"/>
                  <a:gd name="T54" fmla="*/ 82 w 336"/>
                  <a:gd name="T55" fmla="*/ 203 h 271"/>
                  <a:gd name="T56" fmla="*/ 94 w 336"/>
                  <a:gd name="T57" fmla="*/ 212 h 271"/>
                  <a:gd name="T58" fmla="*/ 101 w 336"/>
                  <a:gd name="T59" fmla="*/ 224 h 271"/>
                  <a:gd name="T60" fmla="*/ 115 w 336"/>
                  <a:gd name="T61" fmla="*/ 248 h 271"/>
                  <a:gd name="T62" fmla="*/ 119 w 336"/>
                  <a:gd name="T63" fmla="*/ 258 h 271"/>
                  <a:gd name="T64" fmla="*/ 126 w 336"/>
                  <a:gd name="T65" fmla="*/ 271 h 271"/>
                  <a:gd name="T66" fmla="*/ 133 w 336"/>
                  <a:gd name="T67" fmla="*/ 267 h 271"/>
                  <a:gd name="T68" fmla="*/ 133 w 336"/>
                  <a:gd name="T69" fmla="*/ 258 h 271"/>
                  <a:gd name="T70" fmla="*/ 140 w 336"/>
                  <a:gd name="T71" fmla="*/ 251 h 271"/>
                  <a:gd name="T72" fmla="*/ 145 w 336"/>
                  <a:gd name="T73" fmla="*/ 253 h 271"/>
                  <a:gd name="T74" fmla="*/ 152 w 336"/>
                  <a:gd name="T75" fmla="*/ 254 h 271"/>
                  <a:gd name="T76" fmla="*/ 172 w 336"/>
                  <a:gd name="T77" fmla="*/ 256 h 271"/>
                  <a:gd name="T78" fmla="*/ 189 w 336"/>
                  <a:gd name="T79" fmla="*/ 257 h 271"/>
                  <a:gd name="T80" fmla="*/ 197 w 336"/>
                  <a:gd name="T81" fmla="*/ 261 h 271"/>
                  <a:gd name="T82" fmla="*/ 204 w 336"/>
                  <a:gd name="T83" fmla="*/ 256 h 271"/>
                  <a:gd name="T84" fmla="*/ 217 w 336"/>
                  <a:gd name="T85" fmla="*/ 243 h 271"/>
                  <a:gd name="T86" fmla="*/ 234 w 336"/>
                  <a:gd name="T87" fmla="*/ 233 h 271"/>
                  <a:gd name="T88" fmla="*/ 261 w 336"/>
                  <a:gd name="T89" fmla="*/ 231 h 271"/>
                  <a:gd name="T90" fmla="*/ 325 w 336"/>
                  <a:gd name="T91" fmla="*/ 210 h 271"/>
                  <a:gd name="T92" fmla="*/ 332 w 336"/>
                  <a:gd name="T93" fmla="*/ 195 h 271"/>
                  <a:gd name="T94" fmla="*/ 336 w 336"/>
                  <a:gd name="T95" fmla="*/ 175 h 271"/>
                  <a:gd name="T96" fmla="*/ 328 w 336"/>
                  <a:gd name="T97" fmla="*/ 166 h 271"/>
                  <a:gd name="T98" fmla="*/ 288 w 336"/>
                  <a:gd name="T99" fmla="*/ 162 h 271"/>
                  <a:gd name="T100" fmla="*/ 278 w 336"/>
                  <a:gd name="T101" fmla="*/ 151 h 271"/>
                  <a:gd name="T102" fmla="*/ 272 w 336"/>
                  <a:gd name="T103" fmla="*/ 139 h 271"/>
                  <a:gd name="T104" fmla="*/ 265 w 336"/>
                  <a:gd name="T105" fmla="*/ 134 h 271"/>
                  <a:gd name="T106" fmla="*/ 255 w 336"/>
                  <a:gd name="T107" fmla="*/ 125 h 271"/>
                  <a:gd name="T108" fmla="*/ 250 w 336"/>
                  <a:gd name="T109" fmla="*/ 117 h 271"/>
                  <a:gd name="T110" fmla="*/ 247 w 336"/>
                  <a:gd name="T111" fmla="*/ 108 h 271"/>
                  <a:gd name="T112" fmla="*/ 247 w 336"/>
                  <a:gd name="T113" fmla="*/ 100 h 271"/>
                  <a:gd name="T114" fmla="*/ 240 w 336"/>
                  <a:gd name="T115" fmla="*/ 91 h 271"/>
                  <a:gd name="T116" fmla="*/ 224 w 336"/>
                  <a:gd name="T117" fmla="*/ 71 h 271"/>
                  <a:gd name="T118" fmla="*/ 208 w 336"/>
                  <a:gd name="T119" fmla="*/ 64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36" h="271">
                    <a:moveTo>
                      <a:pt x="201" y="57"/>
                    </a:moveTo>
                    <a:lnTo>
                      <a:pt x="201" y="57"/>
                    </a:lnTo>
                    <a:lnTo>
                      <a:pt x="173" y="54"/>
                    </a:lnTo>
                    <a:lnTo>
                      <a:pt x="173" y="54"/>
                    </a:lnTo>
                    <a:lnTo>
                      <a:pt x="163" y="53"/>
                    </a:lnTo>
                    <a:lnTo>
                      <a:pt x="159" y="51"/>
                    </a:lnTo>
                    <a:lnTo>
                      <a:pt x="153" y="47"/>
                    </a:lnTo>
                    <a:lnTo>
                      <a:pt x="153" y="47"/>
                    </a:lnTo>
                    <a:lnTo>
                      <a:pt x="135" y="33"/>
                    </a:lnTo>
                    <a:lnTo>
                      <a:pt x="115" y="19"/>
                    </a:lnTo>
                    <a:lnTo>
                      <a:pt x="115" y="19"/>
                    </a:lnTo>
                    <a:lnTo>
                      <a:pt x="99" y="9"/>
                    </a:lnTo>
                    <a:lnTo>
                      <a:pt x="91" y="3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7" y="2"/>
                    </a:lnTo>
                    <a:lnTo>
                      <a:pt x="64" y="3"/>
                    </a:lnTo>
                    <a:lnTo>
                      <a:pt x="61" y="5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45" y="7"/>
                    </a:lnTo>
                    <a:lnTo>
                      <a:pt x="40" y="10"/>
                    </a:lnTo>
                    <a:lnTo>
                      <a:pt x="37" y="15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8" y="16"/>
                    </a:lnTo>
                    <a:lnTo>
                      <a:pt x="42" y="19"/>
                    </a:lnTo>
                    <a:lnTo>
                      <a:pt x="47" y="23"/>
                    </a:lnTo>
                    <a:lnTo>
                      <a:pt x="50" y="27"/>
                    </a:lnTo>
                    <a:lnTo>
                      <a:pt x="51" y="29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48" y="32"/>
                    </a:lnTo>
                    <a:lnTo>
                      <a:pt x="45" y="34"/>
                    </a:lnTo>
                    <a:lnTo>
                      <a:pt x="44" y="37"/>
                    </a:lnTo>
                    <a:lnTo>
                      <a:pt x="41" y="37"/>
                    </a:lnTo>
                    <a:lnTo>
                      <a:pt x="41" y="37"/>
                    </a:lnTo>
                    <a:lnTo>
                      <a:pt x="34" y="39"/>
                    </a:lnTo>
                    <a:lnTo>
                      <a:pt x="31" y="40"/>
                    </a:lnTo>
                    <a:lnTo>
                      <a:pt x="30" y="41"/>
                    </a:lnTo>
                    <a:lnTo>
                      <a:pt x="30" y="41"/>
                    </a:lnTo>
                    <a:lnTo>
                      <a:pt x="30" y="46"/>
                    </a:lnTo>
                    <a:lnTo>
                      <a:pt x="27" y="49"/>
                    </a:lnTo>
                    <a:lnTo>
                      <a:pt x="23" y="51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11" y="49"/>
                    </a:lnTo>
                    <a:lnTo>
                      <a:pt x="1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1" y="68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4" y="73"/>
                    </a:lnTo>
                    <a:lnTo>
                      <a:pt x="7" y="77"/>
                    </a:lnTo>
                    <a:lnTo>
                      <a:pt x="16" y="87"/>
                    </a:lnTo>
                    <a:lnTo>
                      <a:pt x="16" y="87"/>
                    </a:lnTo>
                    <a:lnTo>
                      <a:pt x="30" y="107"/>
                    </a:lnTo>
                    <a:lnTo>
                      <a:pt x="35" y="117"/>
                    </a:lnTo>
                    <a:lnTo>
                      <a:pt x="38" y="124"/>
                    </a:lnTo>
                    <a:lnTo>
                      <a:pt x="38" y="124"/>
                    </a:lnTo>
                    <a:lnTo>
                      <a:pt x="40" y="128"/>
                    </a:lnTo>
                    <a:lnTo>
                      <a:pt x="41" y="132"/>
                    </a:lnTo>
                    <a:lnTo>
                      <a:pt x="45" y="136"/>
                    </a:lnTo>
                    <a:lnTo>
                      <a:pt x="51" y="141"/>
                    </a:lnTo>
                    <a:lnTo>
                      <a:pt x="51" y="141"/>
                    </a:lnTo>
                    <a:lnTo>
                      <a:pt x="57" y="146"/>
                    </a:lnTo>
                    <a:lnTo>
                      <a:pt x="59" y="151"/>
                    </a:lnTo>
                    <a:lnTo>
                      <a:pt x="62" y="155"/>
                    </a:lnTo>
                    <a:lnTo>
                      <a:pt x="65" y="159"/>
                    </a:lnTo>
                    <a:lnTo>
                      <a:pt x="65" y="159"/>
                    </a:lnTo>
                    <a:lnTo>
                      <a:pt x="68" y="162"/>
                    </a:lnTo>
                    <a:lnTo>
                      <a:pt x="69" y="166"/>
                    </a:lnTo>
                    <a:lnTo>
                      <a:pt x="69" y="176"/>
                    </a:lnTo>
                    <a:lnTo>
                      <a:pt x="69" y="176"/>
                    </a:lnTo>
                    <a:lnTo>
                      <a:pt x="69" y="185"/>
                    </a:lnTo>
                    <a:lnTo>
                      <a:pt x="72" y="192"/>
                    </a:lnTo>
                    <a:lnTo>
                      <a:pt x="76" y="199"/>
                    </a:lnTo>
                    <a:lnTo>
                      <a:pt x="82" y="203"/>
                    </a:lnTo>
                    <a:lnTo>
                      <a:pt x="82" y="203"/>
                    </a:lnTo>
                    <a:lnTo>
                      <a:pt x="88" y="207"/>
                    </a:lnTo>
                    <a:lnTo>
                      <a:pt x="94" y="212"/>
                    </a:lnTo>
                    <a:lnTo>
                      <a:pt x="98" y="217"/>
                    </a:lnTo>
                    <a:lnTo>
                      <a:pt x="101" y="224"/>
                    </a:lnTo>
                    <a:lnTo>
                      <a:pt x="101" y="224"/>
                    </a:lnTo>
                    <a:lnTo>
                      <a:pt x="108" y="239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18" y="253"/>
                    </a:lnTo>
                    <a:lnTo>
                      <a:pt x="119" y="256"/>
                    </a:lnTo>
                    <a:lnTo>
                      <a:pt x="119" y="258"/>
                    </a:lnTo>
                    <a:lnTo>
                      <a:pt x="120" y="261"/>
                    </a:lnTo>
                    <a:lnTo>
                      <a:pt x="120" y="261"/>
                    </a:lnTo>
                    <a:lnTo>
                      <a:pt x="126" y="271"/>
                    </a:lnTo>
                    <a:lnTo>
                      <a:pt x="126" y="271"/>
                    </a:lnTo>
                    <a:lnTo>
                      <a:pt x="133" y="267"/>
                    </a:lnTo>
                    <a:lnTo>
                      <a:pt x="133" y="267"/>
                    </a:lnTo>
                    <a:lnTo>
                      <a:pt x="133" y="263"/>
                    </a:lnTo>
                    <a:lnTo>
                      <a:pt x="132" y="260"/>
                    </a:lnTo>
                    <a:lnTo>
                      <a:pt x="133" y="258"/>
                    </a:lnTo>
                    <a:lnTo>
                      <a:pt x="133" y="258"/>
                    </a:lnTo>
                    <a:lnTo>
                      <a:pt x="136" y="254"/>
                    </a:lnTo>
                    <a:lnTo>
                      <a:pt x="140" y="251"/>
                    </a:lnTo>
                    <a:lnTo>
                      <a:pt x="140" y="251"/>
                    </a:lnTo>
                    <a:lnTo>
                      <a:pt x="142" y="251"/>
                    </a:lnTo>
                    <a:lnTo>
                      <a:pt x="145" y="253"/>
                    </a:lnTo>
                    <a:lnTo>
                      <a:pt x="147" y="254"/>
                    </a:lnTo>
                    <a:lnTo>
                      <a:pt x="152" y="254"/>
                    </a:lnTo>
                    <a:lnTo>
                      <a:pt x="152" y="254"/>
                    </a:lnTo>
                    <a:lnTo>
                      <a:pt x="163" y="254"/>
                    </a:lnTo>
                    <a:lnTo>
                      <a:pt x="172" y="256"/>
                    </a:lnTo>
                    <a:lnTo>
                      <a:pt x="172" y="256"/>
                    </a:lnTo>
                    <a:lnTo>
                      <a:pt x="174" y="257"/>
                    </a:lnTo>
                    <a:lnTo>
                      <a:pt x="181" y="257"/>
                    </a:lnTo>
                    <a:lnTo>
                      <a:pt x="189" y="257"/>
                    </a:lnTo>
                    <a:lnTo>
                      <a:pt x="194" y="260"/>
                    </a:lnTo>
                    <a:lnTo>
                      <a:pt x="194" y="260"/>
                    </a:lnTo>
                    <a:lnTo>
                      <a:pt x="197" y="261"/>
                    </a:lnTo>
                    <a:lnTo>
                      <a:pt x="200" y="261"/>
                    </a:lnTo>
                    <a:lnTo>
                      <a:pt x="203" y="258"/>
                    </a:lnTo>
                    <a:lnTo>
                      <a:pt x="204" y="256"/>
                    </a:lnTo>
                    <a:lnTo>
                      <a:pt x="204" y="256"/>
                    </a:lnTo>
                    <a:lnTo>
                      <a:pt x="210" y="250"/>
                    </a:lnTo>
                    <a:lnTo>
                      <a:pt x="217" y="243"/>
                    </a:lnTo>
                    <a:lnTo>
                      <a:pt x="230" y="234"/>
                    </a:lnTo>
                    <a:lnTo>
                      <a:pt x="230" y="234"/>
                    </a:lnTo>
                    <a:lnTo>
                      <a:pt x="234" y="233"/>
                    </a:lnTo>
                    <a:lnTo>
                      <a:pt x="242" y="233"/>
                    </a:lnTo>
                    <a:lnTo>
                      <a:pt x="252" y="233"/>
                    </a:lnTo>
                    <a:lnTo>
                      <a:pt x="261" y="231"/>
                    </a:lnTo>
                    <a:lnTo>
                      <a:pt x="261" y="231"/>
                    </a:lnTo>
                    <a:lnTo>
                      <a:pt x="295" y="222"/>
                    </a:lnTo>
                    <a:lnTo>
                      <a:pt x="325" y="210"/>
                    </a:lnTo>
                    <a:lnTo>
                      <a:pt x="325" y="210"/>
                    </a:lnTo>
                    <a:lnTo>
                      <a:pt x="328" y="206"/>
                    </a:lnTo>
                    <a:lnTo>
                      <a:pt x="332" y="195"/>
                    </a:lnTo>
                    <a:lnTo>
                      <a:pt x="336" y="178"/>
                    </a:lnTo>
                    <a:lnTo>
                      <a:pt x="336" y="178"/>
                    </a:lnTo>
                    <a:lnTo>
                      <a:pt x="336" y="175"/>
                    </a:lnTo>
                    <a:lnTo>
                      <a:pt x="333" y="170"/>
                    </a:lnTo>
                    <a:lnTo>
                      <a:pt x="330" y="168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08" y="165"/>
                    </a:lnTo>
                    <a:lnTo>
                      <a:pt x="288" y="162"/>
                    </a:lnTo>
                    <a:lnTo>
                      <a:pt x="288" y="162"/>
                    </a:lnTo>
                    <a:lnTo>
                      <a:pt x="282" y="156"/>
                    </a:lnTo>
                    <a:lnTo>
                      <a:pt x="278" y="151"/>
                    </a:lnTo>
                    <a:lnTo>
                      <a:pt x="275" y="145"/>
                    </a:lnTo>
                    <a:lnTo>
                      <a:pt x="275" y="145"/>
                    </a:lnTo>
                    <a:lnTo>
                      <a:pt x="272" y="139"/>
                    </a:lnTo>
                    <a:lnTo>
                      <a:pt x="269" y="134"/>
                    </a:lnTo>
                    <a:lnTo>
                      <a:pt x="269" y="134"/>
                    </a:lnTo>
                    <a:lnTo>
                      <a:pt x="265" y="134"/>
                    </a:lnTo>
                    <a:lnTo>
                      <a:pt x="262" y="134"/>
                    </a:lnTo>
                    <a:lnTo>
                      <a:pt x="258" y="131"/>
                    </a:lnTo>
                    <a:lnTo>
                      <a:pt x="255" y="125"/>
                    </a:lnTo>
                    <a:lnTo>
                      <a:pt x="255" y="125"/>
                    </a:lnTo>
                    <a:lnTo>
                      <a:pt x="252" y="122"/>
                    </a:lnTo>
                    <a:lnTo>
                      <a:pt x="250" y="117"/>
                    </a:lnTo>
                    <a:lnTo>
                      <a:pt x="247" y="111"/>
                    </a:lnTo>
                    <a:lnTo>
                      <a:pt x="247" y="110"/>
                    </a:lnTo>
                    <a:lnTo>
                      <a:pt x="247" y="108"/>
                    </a:lnTo>
                    <a:lnTo>
                      <a:pt x="247" y="108"/>
                    </a:lnTo>
                    <a:lnTo>
                      <a:pt x="248" y="104"/>
                    </a:lnTo>
                    <a:lnTo>
                      <a:pt x="247" y="100"/>
                    </a:lnTo>
                    <a:lnTo>
                      <a:pt x="244" y="94"/>
                    </a:lnTo>
                    <a:lnTo>
                      <a:pt x="240" y="91"/>
                    </a:lnTo>
                    <a:lnTo>
                      <a:pt x="240" y="91"/>
                    </a:lnTo>
                    <a:lnTo>
                      <a:pt x="230" y="81"/>
                    </a:lnTo>
                    <a:lnTo>
                      <a:pt x="225" y="76"/>
                    </a:lnTo>
                    <a:lnTo>
                      <a:pt x="224" y="71"/>
                    </a:lnTo>
                    <a:lnTo>
                      <a:pt x="224" y="71"/>
                    </a:lnTo>
                    <a:lnTo>
                      <a:pt x="221" y="64"/>
                    </a:lnTo>
                    <a:lnTo>
                      <a:pt x="208" y="64"/>
                    </a:lnTo>
                    <a:lnTo>
                      <a:pt x="201" y="5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4" name="Freeform 91"/>
              <p:cNvSpPr/>
              <p:nvPr/>
            </p:nvSpPr>
            <p:spPr bwMode="auto">
              <a:xfrm>
                <a:off x="7131713" y="3961504"/>
                <a:ext cx="231512" cy="258643"/>
              </a:xfrm>
              <a:custGeom>
                <a:avLst/>
                <a:gdLst>
                  <a:gd name="T0" fmla="*/ 64 w 128"/>
                  <a:gd name="T1" fmla="*/ 14 h 143"/>
                  <a:gd name="T2" fmla="*/ 49 w 128"/>
                  <a:gd name="T3" fmla="*/ 41 h 143"/>
                  <a:gd name="T4" fmla="*/ 52 w 128"/>
                  <a:gd name="T5" fmla="*/ 41 h 143"/>
                  <a:gd name="T6" fmla="*/ 54 w 128"/>
                  <a:gd name="T7" fmla="*/ 43 h 143"/>
                  <a:gd name="T8" fmla="*/ 60 w 128"/>
                  <a:gd name="T9" fmla="*/ 50 h 143"/>
                  <a:gd name="T10" fmla="*/ 60 w 128"/>
                  <a:gd name="T11" fmla="*/ 53 h 143"/>
                  <a:gd name="T12" fmla="*/ 52 w 128"/>
                  <a:gd name="T13" fmla="*/ 81 h 143"/>
                  <a:gd name="T14" fmla="*/ 49 w 128"/>
                  <a:gd name="T15" fmla="*/ 85 h 143"/>
                  <a:gd name="T16" fmla="*/ 0 w 128"/>
                  <a:gd name="T17" fmla="*/ 102 h 143"/>
                  <a:gd name="T18" fmla="*/ 20 w 128"/>
                  <a:gd name="T19" fmla="*/ 143 h 143"/>
                  <a:gd name="T20" fmla="*/ 23 w 128"/>
                  <a:gd name="T21" fmla="*/ 140 h 143"/>
                  <a:gd name="T22" fmla="*/ 30 w 128"/>
                  <a:gd name="T23" fmla="*/ 138 h 143"/>
                  <a:gd name="T24" fmla="*/ 44 w 128"/>
                  <a:gd name="T25" fmla="*/ 138 h 143"/>
                  <a:gd name="T26" fmla="*/ 50 w 128"/>
                  <a:gd name="T27" fmla="*/ 136 h 143"/>
                  <a:gd name="T28" fmla="*/ 53 w 128"/>
                  <a:gd name="T29" fmla="*/ 135 h 143"/>
                  <a:gd name="T30" fmla="*/ 53 w 128"/>
                  <a:gd name="T31" fmla="*/ 128 h 143"/>
                  <a:gd name="T32" fmla="*/ 56 w 128"/>
                  <a:gd name="T33" fmla="*/ 123 h 143"/>
                  <a:gd name="T34" fmla="*/ 66 w 128"/>
                  <a:gd name="T35" fmla="*/ 121 h 143"/>
                  <a:gd name="T36" fmla="*/ 73 w 128"/>
                  <a:gd name="T37" fmla="*/ 121 h 143"/>
                  <a:gd name="T38" fmla="*/ 76 w 128"/>
                  <a:gd name="T39" fmla="*/ 118 h 143"/>
                  <a:gd name="T40" fmla="*/ 80 w 128"/>
                  <a:gd name="T41" fmla="*/ 109 h 143"/>
                  <a:gd name="T42" fmla="*/ 84 w 128"/>
                  <a:gd name="T43" fmla="*/ 106 h 143"/>
                  <a:gd name="T44" fmla="*/ 94 w 128"/>
                  <a:gd name="T45" fmla="*/ 104 h 143"/>
                  <a:gd name="T46" fmla="*/ 94 w 128"/>
                  <a:gd name="T47" fmla="*/ 101 h 143"/>
                  <a:gd name="T48" fmla="*/ 94 w 128"/>
                  <a:gd name="T49" fmla="*/ 89 h 143"/>
                  <a:gd name="T50" fmla="*/ 98 w 128"/>
                  <a:gd name="T51" fmla="*/ 81 h 143"/>
                  <a:gd name="T52" fmla="*/ 100 w 128"/>
                  <a:gd name="T53" fmla="*/ 80 h 143"/>
                  <a:gd name="T54" fmla="*/ 108 w 128"/>
                  <a:gd name="T55" fmla="*/ 75 h 143"/>
                  <a:gd name="T56" fmla="*/ 113 w 128"/>
                  <a:gd name="T57" fmla="*/ 71 h 143"/>
                  <a:gd name="T58" fmla="*/ 114 w 128"/>
                  <a:gd name="T59" fmla="*/ 67 h 143"/>
                  <a:gd name="T60" fmla="*/ 125 w 128"/>
                  <a:gd name="T61" fmla="*/ 53 h 143"/>
                  <a:gd name="T62" fmla="*/ 128 w 128"/>
                  <a:gd name="T63" fmla="*/ 48 h 143"/>
                  <a:gd name="T64" fmla="*/ 127 w 128"/>
                  <a:gd name="T65" fmla="*/ 44 h 143"/>
                  <a:gd name="T66" fmla="*/ 124 w 128"/>
                  <a:gd name="T67" fmla="*/ 43 h 143"/>
                  <a:gd name="T68" fmla="*/ 117 w 128"/>
                  <a:gd name="T69" fmla="*/ 36 h 143"/>
                  <a:gd name="T70" fmla="*/ 111 w 128"/>
                  <a:gd name="T71" fmla="*/ 27 h 143"/>
                  <a:gd name="T72" fmla="*/ 101 w 128"/>
                  <a:gd name="T73" fmla="*/ 23 h 143"/>
                  <a:gd name="T74" fmla="*/ 88 w 128"/>
                  <a:gd name="T75" fmla="*/ 20 h 143"/>
                  <a:gd name="T76" fmla="*/ 84 w 128"/>
                  <a:gd name="T77" fmla="*/ 17 h 143"/>
                  <a:gd name="T78" fmla="*/ 78 w 128"/>
                  <a:gd name="T79" fmla="*/ 9 h 143"/>
                  <a:gd name="T80" fmla="*/ 70 w 128"/>
                  <a:gd name="T81" fmla="*/ 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143">
                    <a:moveTo>
                      <a:pt x="64" y="3"/>
                    </a:moveTo>
                    <a:lnTo>
                      <a:pt x="64" y="14"/>
                    </a:lnTo>
                    <a:lnTo>
                      <a:pt x="54" y="27"/>
                    </a:lnTo>
                    <a:lnTo>
                      <a:pt x="49" y="41"/>
                    </a:lnTo>
                    <a:lnTo>
                      <a:pt x="49" y="41"/>
                    </a:lnTo>
                    <a:lnTo>
                      <a:pt x="52" y="41"/>
                    </a:lnTo>
                    <a:lnTo>
                      <a:pt x="52" y="41"/>
                    </a:lnTo>
                    <a:lnTo>
                      <a:pt x="54" y="43"/>
                    </a:lnTo>
                    <a:lnTo>
                      <a:pt x="57" y="45"/>
                    </a:lnTo>
                    <a:lnTo>
                      <a:pt x="60" y="50"/>
                    </a:lnTo>
                    <a:lnTo>
                      <a:pt x="60" y="53"/>
                    </a:lnTo>
                    <a:lnTo>
                      <a:pt x="60" y="53"/>
                    </a:lnTo>
                    <a:lnTo>
                      <a:pt x="56" y="70"/>
                    </a:lnTo>
                    <a:lnTo>
                      <a:pt x="52" y="81"/>
                    </a:lnTo>
                    <a:lnTo>
                      <a:pt x="49" y="85"/>
                    </a:lnTo>
                    <a:lnTo>
                      <a:pt x="49" y="85"/>
                    </a:lnTo>
                    <a:lnTo>
                      <a:pt x="32" y="9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0" y="143"/>
                    </a:lnTo>
                    <a:lnTo>
                      <a:pt x="20" y="143"/>
                    </a:lnTo>
                    <a:lnTo>
                      <a:pt x="23" y="140"/>
                    </a:lnTo>
                    <a:lnTo>
                      <a:pt x="23" y="140"/>
                    </a:lnTo>
                    <a:lnTo>
                      <a:pt x="30" y="138"/>
                    </a:lnTo>
                    <a:lnTo>
                      <a:pt x="37" y="138"/>
                    </a:lnTo>
                    <a:lnTo>
                      <a:pt x="44" y="138"/>
                    </a:lnTo>
                    <a:lnTo>
                      <a:pt x="50" y="136"/>
                    </a:lnTo>
                    <a:lnTo>
                      <a:pt x="50" y="136"/>
                    </a:lnTo>
                    <a:lnTo>
                      <a:pt x="52" y="135"/>
                    </a:lnTo>
                    <a:lnTo>
                      <a:pt x="53" y="135"/>
                    </a:lnTo>
                    <a:lnTo>
                      <a:pt x="53" y="131"/>
                    </a:lnTo>
                    <a:lnTo>
                      <a:pt x="53" y="128"/>
                    </a:lnTo>
                    <a:lnTo>
                      <a:pt x="56" y="123"/>
                    </a:lnTo>
                    <a:lnTo>
                      <a:pt x="56" y="123"/>
                    </a:lnTo>
                    <a:lnTo>
                      <a:pt x="61" y="122"/>
                    </a:lnTo>
                    <a:lnTo>
                      <a:pt x="66" y="121"/>
                    </a:lnTo>
                    <a:lnTo>
                      <a:pt x="70" y="122"/>
                    </a:lnTo>
                    <a:lnTo>
                      <a:pt x="73" y="121"/>
                    </a:lnTo>
                    <a:lnTo>
                      <a:pt x="73" y="121"/>
                    </a:lnTo>
                    <a:lnTo>
                      <a:pt x="76" y="118"/>
                    </a:lnTo>
                    <a:lnTo>
                      <a:pt x="78" y="114"/>
                    </a:lnTo>
                    <a:lnTo>
                      <a:pt x="80" y="109"/>
                    </a:lnTo>
                    <a:lnTo>
                      <a:pt x="84" y="106"/>
                    </a:lnTo>
                    <a:lnTo>
                      <a:pt x="84" y="106"/>
                    </a:lnTo>
                    <a:lnTo>
                      <a:pt x="91" y="105"/>
                    </a:lnTo>
                    <a:lnTo>
                      <a:pt x="94" y="104"/>
                    </a:lnTo>
                    <a:lnTo>
                      <a:pt x="94" y="101"/>
                    </a:lnTo>
                    <a:lnTo>
                      <a:pt x="94" y="101"/>
                    </a:lnTo>
                    <a:lnTo>
                      <a:pt x="94" y="97"/>
                    </a:lnTo>
                    <a:lnTo>
                      <a:pt x="94" y="89"/>
                    </a:lnTo>
                    <a:lnTo>
                      <a:pt x="97" y="82"/>
                    </a:lnTo>
                    <a:lnTo>
                      <a:pt x="98" y="81"/>
                    </a:lnTo>
                    <a:lnTo>
                      <a:pt x="100" y="80"/>
                    </a:lnTo>
                    <a:lnTo>
                      <a:pt x="100" y="80"/>
                    </a:lnTo>
                    <a:lnTo>
                      <a:pt x="104" y="78"/>
                    </a:lnTo>
                    <a:lnTo>
                      <a:pt x="108" y="75"/>
                    </a:lnTo>
                    <a:lnTo>
                      <a:pt x="111" y="72"/>
                    </a:lnTo>
                    <a:lnTo>
                      <a:pt x="113" y="71"/>
                    </a:lnTo>
                    <a:lnTo>
                      <a:pt x="113" y="71"/>
                    </a:lnTo>
                    <a:lnTo>
                      <a:pt x="114" y="67"/>
                    </a:lnTo>
                    <a:lnTo>
                      <a:pt x="118" y="63"/>
                    </a:lnTo>
                    <a:lnTo>
                      <a:pt x="125" y="53"/>
                    </a:lnTo>
                    <a:lnTo>
                      <a:pt x="125" y="53"/>
                    </a:lnTo>
                    <a:lnTo>
                      <a:pt x="128" y="48"/>
                    </a:lnTo>
                    <a:lnTo>
                      <a:pt x="128" y="45"/>
                    </a:lnTo>
                    <a:lnTo>
                      <a:pt x="127" y="44"/>
                    </a:lnTo>
                    <a:lnTo>
                      <a:pt x="124" y="43"/>
                    </a:lnTo>
                    <a:lnTo>
                      <a:pt x="124" y="43"/>
                    </a:lnTo>
                    <a:lnTo>
                      <a:pt x="121" y="41"/>
                    </a:lnTo>
                    <a:lnTo>
                      <a:pt x="117" y="36"/>
                    </a:lnTo>
                    <a:lnTo>
                      <a:pt x="111" y="27"/>
                    </a:lnTo>
                    <a:lnTo>
                      <a:pt x="111" y="27"/>
                    </a:lnTo>
                    <a:lnTo>
                      <a:pt x="108" y="24"/>
                    </a:lnTo>
                    <a:lnTo>
                      <a:pt x="101" y="23"/>
                    </a:lnTo>
                    <a:lnTo>
                      <a:pt x="93" y="21"/>
                    </a:lnTo>
                    <a:lnTo>
                      <a:pt x="88" y="20"/>
                    </a:lnTo>
                    <a:lnTo>
                      <a:pt x="84" y="17"/>
                    </a:lnTo>
                    <a:lnTo>
                      <a:pt x="84" y="17"/>
                    </a:lnTo>
                    <a:lnTo>
                      <a:pt x="81" y="13"/>
                    </a:lnTo>
                    <a:lnTo>
                      <a:pt x="78" y="9"/>
                    </a:lnTo>
                    <a:lnTo>
                      <a:pt x="76" y="0"/>
                    </a:lnTo>
                    <a:lnTo>
                      <a:pt x="70" y="3"/>
                    </a:lnTo>
                    <a:lnTo>
                      <a:pt x="64" y="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5" name="Freeform 92"/>
              <p:cNvSpPr/>
              <p:nvPr/>
            </p:nvSpPr>
            <p:spPr bwMode="auto">
              <a:xfrm>
                <a:off x="7093729" y="3934374"/>
                <a:ext cx="30748" cy="43409"/>
              </a:xfrm>
              <a:custGeom>
                <a:avLst/>
                <a:gdLst>
                  <a:gd name="T0" fmla="*/ 14 w 17"/>
                  <a:gd name="T1" fmla="*/ 24 h 24"/>
                  <a:gd name="T2" fmla="*/ 14 w 17"/>
                  <a:gd name="T3" fmla="*/ 24 h 24"/>
                  <a:gd name="T4" fmla="*/ 14 w 17"/>
                  <a:gd name="T5" fmla="*/ 22 h 24"/>
                  <a:gd name="T6" fmla="*/ 14 w 17"/>
                  <a:gd name="T7" fmla="*/ 19 h 24"/>
                  <a:gd name="T8" fmla="*/ 14 w 17"/>
                  <a:gd name="T9" fmla="*/ 19 h 24"/>
                  <a:gd name="T10" fmla="*/ 16 w 17"/>
                  <a:gd name="T11" fmla="*/ 15 h 24"/>
                  <a:gd name="T12" fmla="*/ 17 w 17"/>
                  <a:gd name="T13" fmla="*/ 8 h 24"/>
                  <a:gd name="T14" fmla="*/ 16 w 17"/>
                  <a:gd name="T15" fmla="*/ 2 h 24"/>
                  <a:gd name="T16" fmla="*/ 14 w 17"/>
                  <a:gd name="T17" fmla="*/ 1 h 24"/>
                  <a:gd name="T18" fmla="*/ 13 w 17"/>
                  <a:gd name="T19" fmla="*/ 0 h 24"/>
                  <a:gd name="T20" fmla="*/ 13 w 17"/>
                  <a:gd name="T21" fmla="*/ 0 h 24"/>
                  <a:gd name="T22" fmla="*/ 10 w 17"/>
                  <a:gd name="T23" fmla="*/ 0 h 24"/>
                  <a:gd name="T24" fmla="*/ 7 w 17"/>
                  <a:gd name="T25" fmla="*/ 1 h 24"/>
                  <a:gd name="T26" fmla="*/ 4 w 17"/>
                  <a:gd name="T27" fmla="*/ 5 h 24"/>
                  <a:gd name="T28" fmla="*/ 3 w 17"/>
                  <a:gd name="T29" fmla="*/ 11 h 24"/>
                  <a:gd name="T30" fmla="*/ 2 w 17"/>
                  <a:gd name="T31" fmla="*/ 15 h 24"/>
                  <a:gd name="T32" fmla="*/ 2 w 17"/>
                  <a:gd name="T33" fmla="*/ 15 h 24"/>
                  <a:gd name="T34" fmla="*/ 2 w 17"/>
                  <a:gd name="T35" fmla="*/ 15 h 24"/>
                  <a:gd name="T36" fmla="*/ 0 w 17"/>
                  <a:gd name="T37" fmla="*/ 15 h 24"/>
                  <a:gd name="T38" fmla="*/ 0 w 17"/>
                  <a:gd name="T39" fmla="*/ 15 h 24"/>
                  <a:gd name="T40" fmla="*/ 3 w 17"/>
                  <a:gd name="T41" fmla="*/ 21 h 24"/>
                  <a:gd name="T42" fmla="*/ 7 w 17"/>
                  <a:gd name="T43" fmla="*/ 24 h 24"/>
                  <a:gd name="T44" fmla="*/ 10 w 17"/>
                  <a:gd name="T45" fmla="*/ 24 h 24"/>
                  <a:gd name="T46" fmla="*/ 14 w 17"/>
                  <a:gd name="T47" fmla="*/ 24 h 24"/>
                  <a:gd name="T48" fmla="*/ 14 w 17"/>
                  <a:gd name="T4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" h="24">
                    <a:moveTo>
                      <a:pt x="14" y="24"/>
                    </a:moveTo>
                    <a:lnTo>
                      <a:pt x="14" y="24"/>
                    </a:lnTo>
                    <a:lnTo>
                      <a:pt x="14" y="22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6" y="15"/>
                    </a:lnTo>
                    <a:lnTo>
                      <a:pt x="17" y="8"/>
                    </a:lnTo>
                    <a:lnTo>
                      <a:pt x="16" y="2"/>
                    </a:lnTo>
                    <a:lnTo>
                      <a:pt x="14" y="1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4" y="5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" y="21"/>
                    </a:lnTo>
                    <a:lnTo>
                      <a:pt x="7" y="24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4" y="2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6" name="Freeform 93"/>
              <p:cNvSpPr/>
              <p:nvPr/>
            </p:nvSpPr>
            <p:spPr bwMode="auto">
              <a:xfrm>
                <a:off x="7129902" y="3925330"/>
                <a:ext cx="139270" cy="110331"/>
              </a:xfrm>
              <a:custGeom>
                <a:avLst/>
                <a:gdLst>
                  <a:gd name="T0" fmla="*/ 13 w 77"/>
                  <a:gd name="T1" fmla="*/ 57 h 61"/>
                  <a:gd name="T2" fmla="*/ 13 w 77"/>
                  <a:gd name="T3" fmla="*/ 57 h 61"/>
                  <a:gd name="T4" fmla="*/ 28 w 77"/>
                  <a:gd name="T5" fmla="*/ 58 h 61"/>
                  <a:gd name="T6" fmla="*/ 50 w 77"/>
                  <a:gd name="T7" fmla="*/ 61 h 61"/>
                  <a:gd name="T8" fmla="*/ 55 w 77"/>
                  <a:gd name="T9" fmla="*/ 47 h 61"/>
                  <a:gd name="T10" fmla="*/ 65 w 77"/>
                  <a:gd name="T11" fmla="*/ 34 h 61"/>
                  <a:gd name="T12" fmla="*/ 65 w 77"/>
                  <a:gd name="T13" fmla="*/ 23 h 61"/>
                  <a:gd name="T14" fmla="*/ 71 w 77"/>
                  <a:gd name="T15" fmla="*/ 23 h 61"/>
                  <a:gd name="T16" fmla="*/ 77 w 77"/>
                  <a:gd name="T17" fmla="*/ 20 h 61"/>
                  <a:gd name="T18" fmla="*/ 77 w 77"/>
                  <a:gd name="T19" fmla="*/ 20 h 61"/>
                  <a:gd name="T20" fmla="*/ 74 w 77"/>
                  <a:gd name="T21" fmla="*/ 6 h 61"/>
                  <a:gd name="T22" fmla="*/ 74 w 77"/>
                  <a:gd name="T23" fmla="*/ 2 h 61"/>
                  <a:gd name="T24" fmla="*/ 72 w 77"/>
                  <a:gd name="T25" fmla="*/ 0 h 61"/>
                  <a:gd name="T26" fmla="*/ 72 w 77"/>
                  <a:gd name="T27" fmla="*/ 0 h 61"/>
                  <a:gd name="T28" fmla="*/ 70 w 77"/>
                  <a:gd name="T29" fmla="*/ 2 h 61"/>
                  <a:gd name="T30" fmla="*/ 64 w 77"/>
                  <a:gd name="T31" fmla="*/ 7 h 61"/>
                  <a:gd name="T32" fmla="*/ 58 w 77"/>
                  <a:gd name="T33" fmla="*/ 14 h 61"/>
                  <a:gd name="T34" fmla="*/ 53 w 77"/>
                  <a:gd name="T35" fmla="*/ 22 h 61"/>
                  <a:gd name="T36" fmla="*/ 53 w 77"/>
                  <a:gd name="T37" fmla="*/ 22 h 61"/>
                  <a:gd name="T38" fmla="*/ 48 w 77"/>
                  <a:gd name="T39" fmla="*/ 27 h 61"/>
                  <a:gd name="T40" fmla="*/ 41 w 77"/>
                  <a:gd name="T41" fmla="*/ 33 h 61"/>
                  <a:gd name="T42" fmla="*/ 33 w 77"/>
                  <a:gd name="T43" fmla="*/ 36 h 61"/>
                  <a:gd name="T44" fmla="*/ 23 w 77"/>
                  <a:gd name="T45" fmla="*/ 36 h 61"/>
                  <a:gd name="T46" fmla="*/ 23 w 77"/>
                  <a:gd name="T47" fmla="*/ 36 h 61"/>
                  <a:gd name="T48" fmla="*/ 16 w 77"/>
                  <a:gd name="T49" fmla="*/ 34 h 61"/>
                  <a:gd name="T50" fmla="*/ 10 w 77"/>
                  <a:gd name="T51" fmla="*/ 36 h 61"/>
                  <a:gd name="T52" fmla="*/ 4 w 77"/>
                  <a:gd name="T53" fmla="*/ 40 h 61"/>
                  <a:gd name="T54" fmla="*/ 4 w 77"/>
                  <a:gd name="T55" fmla="*/ 40 h 61"/>
                  <a:gd name="T56" fmla="*/ 3 w 77"/>
                  <a:gd name="T57" fmla="*/ 40 h 61"/>
                  <a:gd name="T58" fmla="*/ 0 w 77"/>
                  <a:gd name="T59" fmla="*/ 40 h 61"/>
                  <a:gd name="T60" fmla="*/ 0 w 77"/>
                  <a:gd name="T61" fmla="*/ 40 h 61"/>
                  <a:gd name="T62" fmla="*/ 3 w 77"/>
                  <a:gd name="T63" fmla="*/ 46 h 61"/>
                  <a:gd name="T64" fmla="*/ 7 w 77"/>
                  <a:gd name="T65" fmla="*/ 51 h 61"/>
                  <a:gd name="T66" fmla="*/ 13 w 77"/>
                  <a:gd name="T67" fmla="*/ 57 h 61"/>
                  <a:gd name="T68" fmla="*/ 13 w 77"/>
                  <a:gd name="T69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7" h="61">
                    <a:moveTo>
                      <a:pt x="13" y="57"/>
                    </a:moveTo>
                    <a:lnTo>
                      <a:pt x="13" y="57"/>
                    </a:lnTo>
                    <a:lnTo>
                      <a:pt x="28" y="58"/>
                    </a:lnTo>
                    <a:lnTo>
                      <a:pt x="50" y="61"/>
                    </a:lnTo>
                    <a:lnTo>
                      <a:pt x="55" y="47"/>
                    </a:lnTo>
                    <a:lnTo>
                      <a:pt x="65" y="34"/>
                    </a:lnTo>
                    <a:lnTo>
                      <a:pt x="65" y="23"/>
                    </a:lnTo>
                    <a:lnTo>
                      <a:pt x="71" y="23"/>
                    </a:lnTo>
                    <a:lnTo>
                      <a:pt x="77" y="20"/>
                    </a:lnTo>
                    <a:lnTo>
                      <a:pt x="77" y="20"/>
                    </a:lnTo>
                    <a:lnTo>
                      <a:pt x="74" y="6"/>
                    </a:lnTo>
                    <a:lnTo>
                      <a:pt x="74" y="2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4" y="7"/>
                    </a:lnTo>
                    <a:lnTo>
                      <a:pt x="58" y="14"/>
                    </a:lnTo>
                    <a:lnTo>
                      <a:pt x="53" y="22"/>
                    </a:lnTo>
                    <a:lnTo>
                      <a:pt x="53" y="22"/>
                    </a:lnTo>
                    <a:lnTo>
                      <a:pt x="48" y="27"/>
                    </a:lnTo>
                    <a:lnTo>
                      <a:pt x="41" y="33"/>
                    </a:lnTo>
                    <a:lnTo>
                      <a:pt x="33" y="36"/>
                    </a:lnTo>
                    <a:lnTo>
                      <a:pt x="23" y="36"/>
                    </a:lnTo>
                    <a:lnTo>
                      <a:pt x="23" y="36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3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3" y="46"/>
                    </a:lnTo>
                    <a:lnTo>
                      <a:pt x="7" y="51"/>
                    </a:lnTo>
                    <a:lnTo>
                      <a:pt x="13" y="57"/>
                    </a:lnTo>
                    <a:lnTo>
                      <a:pt x="13" y="5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7" name="Freeform 94"/>
              <p:cNvSpPr>
                <a:spLocks noEditPoints="1"/>
              </p:cNvSpPr>
              <p:nvPr/>
            </p:nvSpPr>
            <p:spPr bwMode="auto">
              <a:xfrm>
                <a:off x="8497270" y="4514962"/>
                <a:ext cx="558884" cy="170017"/>
              </a:xfrm>
              <a:custGeom>
                <a:avLst/>
                <a:gdLst>
                  <a:gd name="T0" fmla="*/ 55 w 309"/>
                  <a:gd name="T1" fmla="*/ 29 h 94"/>
                  <a:gd name="T2" fmla="*/ 44 w 309"/>
                  <a:gd name="T3" fmla="*/ 17 h 94"/>
                  <a:gd name="T4" fmla="*/ 36 w 309"/>
                  <a:gd name="T5" fmla="*/ 10 h 94"/>
                  <a:gd name="T6" fmla="*/ 33 w 309"/>
                  <a:gd name="T7" fmla="*/ 9 h 94"/>
                  <a:gd name="T8" fmla="*/ 30 w 309"/>
                  <a:gd name="T9" fmla="*/ 15 h 94"/>
                  <a:gd name="T10" fmla="*/ 17 w 309"/>
                  <a:gd name="T11" fmla="*/ 13 h 94"/>
                  <a:gd name="T12" fmla="*/ 10 w 309"/>
                  <a:gd name="T13" fmla="*/ 3 h 94"/>
                  <a:gd name="T14" fmla="*/ 3 w 309"/>
                  <a:gd name="T15" fmla="*/ 9 h 94"/>
                  <a:gd name="T16" fmla="*/ 6 w 309"/>
                  <a:gd name="T17" fmla="*/ 32 h 94"/>
                  <a:gd name="T18" fmla="*/ 21 w 309"/>
                  <a:gd name="T19" fmla="*/ 59 h 94"/>
                  <a:gd name="T20" fmla="*/ 37 w 309"/>
                  <a:gd name="T21" fmla="*/ 73 h 94"/>
                  <a:gd name="T22" fmla="*/ 67 w 309"/>
                  <a:gd name="T23" fmla="*/ 88 h 94"/>
                  <a:gd name="T24" fmla="*/ 65 w 309"/>
                  <a:gd name="T25" fmla="*/ 78 h 94"/>
                  <a:gd name="T26" fmla="*/ 55 w 309"/>
                  <a:gd name="T27" fmla="*/ 63 h 94"/>
                  <a:gd name="T28" fmla="*/ 57 w 309"/>
                  <a:gd name="T29" fmla="*/ 34 h 94"/>
                  <a:gd name="T30" fmla="*/ 285 w 309"/>
                  <a:gd name="T31" fmla="*/ 15 h 94"/>
                  <a:gd name="T32" fmla="*/ 282 w 309"/>
                  <a:gd name="T33" fmla="*/ 9 h 94"/>
                  <a:gd name="T34" fmla="*/ 270 w 309"/>
                  <a:gd name="T35" fmla="*/ 0 h 94"/>
                  <a:gd name="T36" fmla="*/ 257 w 309"/>
                  <a:gd name="T37" fmla="*/ 16 h 94"/>
                  <a:gd name="T38" fmla="*/ 248 w 309"/>
                  <a:gd name="T39" fmla="*/ 23 h 94"/>
                  <a:gd name="T40" fmla="*/ 247 w 309"/>
                  <a:gd name="T41" fmla="*/ 30 h 94"/>
                  <a:gd name="T42" fmla="*/ 245 w 309"/>
                  <a:gd name="T43" fmla="*/ 40 h 94"/>
                  <a:gd name="T44" fmla="*/ 240 w 309"/>
                  <a:gd name="T45" fmla="*/ 43 h 94"/>
                  <a:gd name="T46" fmla="*/ 233 w 309"/>
                  <a:gd name="T47" fmla="*/ 44 h 94"/>
                  <a:gd name="T48" fmla="*/ 226 w 309"/>
                  <a:gd name="T49" fmla="*/ 33 h 94"/>
                  <a:gd name="T50" fmla="*/ 214 w 309"/>
                  <a:gd name="T51" fmla="*/ 49 h 94"/>
                  <a:gd name="T52" fmla="*/ 209 w 309"/>
                  <a:gd name="T53" fmla="*/ 60 h 94"/>
                  <a:gd name="T54" fmla="*/ 184 w 309"/>
                  <a:gd name="T55" fmla="*/ 64 h 94"/>
                  <a:gd name="T56" fmla="*/ 179 w 309"/>
                  <a:gd name="T57" fmla="*/ 77 h 94"/>
                  <a:gd name="T58" fmla="*/ 173 w 309"/>
                  <a:gd name="T59" fmla="*/ 85 h 94"/>
                  <a:gd name="T60" fmla="*/ 153 w 309"/>
                  <a:gd name="T61" fmla="*/ 77 h 94"/>
                  <a:gd name="T62" fmla="*/ 159 w 309"/>
                  <a:gd name="T63" fmla="*/ 87 h 94"/>
                  <a:gd name="T64" fmla="*/ 170 w 309"/>
                  <a:gd name="T65" fmla="*/ 94 h 94"/>
                  <a:gd name="T66" fmla="*/ 182 w 309"/>
                  <a:gd name="T67" fmla="*/ 93 h 94"/>
                  <a:gd name="T68" fmla="*/ 196 w 309"/>
                  <a:gd name="T69" fmla="*/ 90 h 94"/>
                  <a:gd name="T70" fmla="*/ 209 w 309"/>
                  <a:gd name="T71" fmla="*/ 85 h 94"/>
                  <a:gd name="T72" fmla="*/ 224 w 309"/>
                  <a:gd name="T73" fmla="*/ 88 h 94"/>
                  <a:gd name="T74" fmla="*/ 237 w 309"/>
                  <a:gd name="T75" fmla="*/ 83 h 94"/>
                  <a:gd name="T76" fmla="*/ 240 w 309"/>
                  <a:gd name="T77" fmla="*/ 71 h 94"/>
                  <a:gd name="T78" fmla="*/ 243 w 309"/>
                  <a:gd name="T79" fmla="*/ 61 h 94"/>
                  <a:gd name="T80" fmla="*/ 253 w 309"/>
                  <a:gd name="T81" fmla="*/ 53 h 94"/>
                  <a:gd name="T82" fmla="*/ 255 w 309"/>
                  <a:gd name="T83" fmla="*/ 43 h 94"/>
                  <a:gd name="T84" fmla="*/ 277 w 309"/>
                  <a:gd name="T85" fmla="*/ 39 h 94"/>
                  <a:gd name="T86" fmla="*/ 292 w 309"/>
                  <a:gd name="T87" fmla="*/ 37 h 94"/>
                  <a:gd name="T88" fmla="*/ 294 w 309"/>
                  <a:gd name="T89" fmla="*/ 32 h 94"/>
                  <a:gd name="T90" fmla="*/ 305 w 309"/>
                  <a:gd name="T91" fmla="*/ 29 h 94"/>
                  <a:gd name="T92" fmla="*/ 309 w 309"/>
                  <a:gd name="T93" fmla="*/ 24 h 94"/>
                  <a:gd name="T94" fmla="*/ 298 w 309"/>
                  <a:gd name="T95" fmla="*/ 1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09" h="94">
                    <a:moveTo>
                      <a:pt x="57" y="34"/>
                    </a:moveTo>
                    <a:lnTo>
                      <a:pt x="57" y="34"/>
                    </a:lnTo>
                    <a:lnTo>
                      <a:pt x="55" y="32"/>
                    </a:lnTo>
                    <a:lnTo>
                      <a:pt x="55" y="29"/>
                    </a:lnTo>
                    <a:lnTo>
                      <a:pt x="51" y="24"/>
                    </a:lnTo>
                    <a:lnTo>
                      <a:pt x="47" y="22"/>
                    </a:lnTo>
                    <a:lnTo>
                      <a:pt x="44" y="17"/>
                    </a:lnTo>
                    <a:lnTo>
                      <a:pt x="44" y="17"/>
                    </a:lnTo>
                    <a:lnTo>
                      <a:pt x="43" y="15"/>
                    </a:lnTo>
                    <a:lnTo>
                      <a:pt x="40" y="13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3" y="9"/>
                    </a:lnTo>
                    <a:lnTo>
                      <a:pt x="31" y="12"/>
                    </a:lnTo>
                    <a:lnTo>
                      <a:pt x="31" y="13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23" y="15"/>
                    </a:lnTo>
                    <a:lnTo>
                      <a:pt x="18" y="15"/>
                    </a:lnTo>
                    <a:lnTo>
                      <a:pt x="17" y="13"/>
                    </a:lnTo>
                    <a:lnTo>
                      <a:pt x="17" y="13"/>
                    </a:lnTo>
                    <a:lnTo>
                      <a:pt x="17" y="10"/>
                    </a:lnTo>
                    <a:lnTo>
                      <a:pt x="16" y="7"/>
                    </a:lnTo>
                    <a:lnTo>
                      <a:pt x="13" y="5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4" y="16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6" y="32"/>
                    </a:lnTo>
                    <a:lnTo>
                      <a:pt x="7" y="34"/>
                    </a:lnTo>
                    <a:lnTo>
                      <a:pt x="13" y="44"/>
                    </a:lnTo>
                    <a:lnTo>
                      <a:pt x="17" y="51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3" y="61"/>
                    </a:lnTo>
                    <a:lnTo>
                      <a:pt x="26" y="66"/>
                    </a:lnTo>
                    <a:lnTo>
                      <a:pt x="37" y="73"/>
                    </a:lnTo>
                    <a:lnTo>
                      <a:pt x="37" y="73"/>
                    </a:lnTo>
                    <a:lnTo>
                      <a:pt x="54" y="84"/>
                    </a:lnTo>
                    <a:lnTo>
                      <a:pt x="62" y="87"/>
                    </a:lnTo>
                    <a:lnTo>
                      <a:pt x="67" y="88"/>
                    </a:lnTo>
                    <a:lnTo>
                      <a:pt x="67" y="88"/>
                    </a:lnTo>
                    <a:lnTo>
                      <a:pt x="68" y="87"/>
                    </a:lnTo>
                    <a:lnTo>
                      <a:pt x="68" y="84"/>
                    </a:lnTo>
                    <a:lnTo>
                      <a:pt x="65" y="78"/>
                    </a:lnTo>
                    <a:lnTo>
                      <a:pt x="61" y="71"/>
                    </a:lnTo>
                    <a:lnTo>
                      <a:pt x="57" y="66"/>
                    </a:lnTo>
                    <a:lnTo>
                      <a:pt x="57" y="66"/>
                    </a:lnTo>
                    <a:lnTo>
                      <a:pt x="55" y="63"/>
                    </a:lnTo>
                    <a:lnTo>
                      <a:pt x="54" y="60"/>
                    </a:lnTo>
                    <a:lnTo>
                      <a:pt x="54" y="51"/>
                    </a:lnTo>
                    <a:lnTo>
                      <a:pt x="57" y="34"/>
                    </a:lnTo>
                    <a:lnTo>
                      <a:pt x="57" y="34"/>
                    </a:lnTo>
                    <a:close/>
                    <a:moveTo>
                      <a:pt x="298" y="16"/>
                    </a:moveTo>
                    <a:lnTo>
                      <a:pt x="298" y="16"/>
                    </a:lnTo>
                    <a:lnTo>
                      <a:pt x="289" y="16"/>
                    </a:lnTo>
                    <a:lnTo>
                      <a:pt x="285" y="15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284" y="13"/>
                    </a:lnTo>
                    <a:lnTo>
                      <a:pt x="282" y="9"/>
                    </a:lnTo>
                    <a:lnTo>
                      <a:pt x="278" y="5"/>
                    </a:lnTo>
                    <a:lnTo>
                      <a:pt x="274" y="2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65" y="2"/>
                    </a:lnTo>
                    <a:lnTo>
                      <a:pt x="261" y="6"/>
                    </a:lnTo>
                    <a:lnTo>
                      <a:pt x="258" y="12"/>
                    </a:lnTo>
                    <a:lnTo>
                      <a:pt x="257" y="16"/>
                    </a:lnTo>
                    <a:lnTo>
                      <a:pt x="257" y="16"/>
                    </a:lnTo>
                    <a:lnTo>
                      <a:pt x="255" y="19"/>
                    </a:lnTo>
                    <a:lnTo>
                      <a:pt x="251" y="22"/>
                    </a:lnTo>
                    <a:lnTo>
                      <a:pt x="248" y="23"/>
                    </a:lnTo>
                    <a:lnTo>
                      <a:pt x="248" y="26"/>
                    </a:lnTo>
                    <a:lnTo>
                      <a:pt x="248" y="27"/>
                    </a:lnTo>
                    <a:lnTo>
                      <a:pt x="248" y="27"/>
                    </a:lnTo>
                    <a:lnTo>
                      <a:pt x="247" y="30"/>
                    </a:lnTo>
                    <a:lnTo>
                      <a:pt x="244" y="32"/>
                    </a:lnTo>
                    <a:lnTo>
                      <a:pt x="244" y="32"/>
                    </a:lnTo>
                    <a:lnTo>
                      <a:pt x="245" y="39"/>
                    </a:lnTo>
                    <a:lnTo>
                      <a:pt x="245" y="40"/>
                    </a:lnTo>
                    <a:lnTo>
                      <a:pt x="244" y="42"/>
                    </a:lnTo>
                    <a:lnTo>
                      <a:pt x="244" y="42"/>
                    </a:lnTo>
                    <a:lnTo>
                      <a:pt x="243" y="42"/>
                    </a:lnTo>
                    <a:lnTo>
                      <a:pt x="240" y="43"/>
                    </a:lnTo>
                    <a:lnTo>
                      <a:pt x="238" y="44"/>
                    </a:lnTo>
                    <a:lnTo>
                      <a:pt x="234" y="44"/>
                    </a:lnTo>
                    <a:lnTo>
                      <a:pt x="234" y="44"/>
                    </a:lnTo>
                    <a:lnTo>
                      <a:pt x="233" y="44"/>
                    </a:lnTo>
                    <a:lnTo>
                      <a:pt x="231" y="42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6" y="33"/>
                    </a:lnTo>
                    <a:lnTo>
                      <a:pt x="221" y="36"/>
                    </a:lnTo>
                    <a:lnTo>
                      <a:pt x="217" y="42"/>
                    </a:lnTo>
                    <a:lnTo>
                      <a:pt x="214" y="49"/>
                    </a:lnTo>
                    <a:lnTo>
                      <a:pt x="211" y="56"/>
                    </a:lnTo>
                    <a:lnTo>
                      <a:pt x="211" y="56"/>
                    </a:lnTo>
                    <a:lnTo>
                      <a:pt x="210" y="59"/>
                    </a:lnTo>
                    <a:lnTo>
                      <a:pt x="209" y="60"/>
                    </a:lnTo>
                    <a:lnTo>
                      <a:pt x="204" y="63"/>
                    </a:lnTo>
                    <a:lnTo>
                      <a:pt x="187" y="63"/>
                    </a:lnTo>
                    <a:lnTo>
                      <a:pt x="187" y="63"/>
                    </a:lnTo>
                    <a:lnTo>
                      <a:pt x="184" y="64"/>
                    </a:lnTo>
                    <a:lnTo>
                      <a:pt x="182" y="66"/>
                    </a:lnTo>
                    <a:lnTo>
                      <a:pt x="180" y="68"/>
                    </a:lnTo>
                    <a:lnTo>
                      <a:pt x="179" y="71"/>
                    </a:lnTo>
                    <a:lnTo>
                      <a:pt x="179" y="77"/>
                    </a:lnTo>
                    <a:lnTo>
                      <a:pt x="177" y="83"/>
                    </a:lnTo>
                    <a:lnTo>
                      <a:pt x="177" y="83"/>
                    </a:lnTo>
                    <a:lnTo>
                      <a:pt x="176" y="84"/>
                    </a:lnTo>
                    <a:lnTo>
                      <a:pt x="173" y="85"/>
                    </a:lnTo>
                    <a:lnTo>
                      <a:pt x="167" y="83"/>
                    </a:lnTo>
                    <a:lnTo>
                      <a:pt x="160" y="80"/>
                    </a:lnTo>
                    <a:lnTo>
                      <a:pt x="153" y="77"/>
                    </a:lnTo>
                    <a:lnTo>
                      <a:pt x="153" y="77"/>
                    </a:lnTo>
                    <a:lnTo>
                      <a:pt x="156" y="84"/>
                    </a:lnTo>
                    <a:lnTo>
                      <a:pt x="157" y="87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62" y="88"/>
                    </a:lnTo>
                    <a:lnTo>
                      <a:pt x="165" y="91"/>
                    </a:lnTo>
                    <a:lnTo>
                      <a:pt x="169" y="94"/>
                    </a:lnTo>
                    <a:lnTo>
                      <a:pt x="170" y="94"/>
                    </a:lnTo>
                    <a:lnTo>
                      <a:pt x="172" y="94"/>
                    </a:lnTo>
                    <a:lnTo>
                      <a:pt x="172" y="94"/>
                    </a:lnTo>
                    <a:lnTo>
                      <a:pt x="176" y="93"/>
                    </a:lnTo>
                    <a:lnTo>
                      <a:pt x="182" y="93"/>
                    </a:lnTo>
                    <a:lnTo>
                      <a:pt x="187" y="93"/>
                    </a:lnTo>
                    <a:lnTo>
                      <a:pt x="193" y="93"/>
                    </a:lnTo>
                    <a:lnTo>
                      <a:pt x="193" y="93"/>
                    </a:lnTo>
                    <a:lnTo>
                      <a:pt x="196" y="90"/>
                    </a:lnTo>
                    <a:lnTo>
                      <a:pt x="199" y="88"/>
                    </a:lnTo>
                    <a:lnTo>
                      <a:pt x="203" y="87"/>
                    </a:lnTo>
                    <a:lnTo>
                      <a:pt x="209" y="85"/>
                    </a:lnTo>
                    <a:lnTo>
                      <a:pt x="209" y="85"/>
                    </a:lnTo>
                    <a:lnTo>
                      <a:pt x="214" y="87"/>
                    </a:lnTo>
                    <a:lnTo>
                      <a:pt x="216" y="88"/>
                    </a:lnTo>
                    <a:lnTo>
                      <a:pt x="218" y="90"/>
                    </a:lnTo>
                    <a:lnTo>
                      <a:pt x="224" y="88"/>
                    </a:lnTo>
                    <a:lnTo>
                      <a:pt x="224" y="88"/>
                    </a:lnTo>
                    <a:lnTo>
                      <a:pt x="230" y="85"/>
                    </a:lnTo>
                    <a:lnTo>
                      <a:pt x="236" y="85"/>
                    </a:lnTo>
                    <a:lnTo>
                      <a:pt x="237" y="83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38" y="74"/>
                    </a:lnTo>
                    <a:lnTo>
                      <a:pt x="240" y="71"/>
                    </a:lnTo>
                    <a:lnTo>
                      <a:pt x="243" y="68"/>
                    </a:lnTo>
                    <a:lnTo>
                      <a:pt x="243" y="64"/>
                    </a:lnTo>
                    <a:lnTo>
                      <a:pt x="243" y="64"/>
                    </a:lnTo>
                    <a:lnTo>
                      <a:pt x="243" y="61"/>
                    </a:lnTo>
                    <a:lnTo>
                      <a:pt x="244" y="60"/>
                    </a:lnTo>
                    <a:lnTo>
                      <a:pt x="247" y="59"/>
                    </a:lnTo>
                    <a:lnTo>
                      <a:pt x="251" y="56"/>
                    </a:lnTo>
                    <a:lnTo>
                      <a:pt x="253" y="53"/>
                    </a:lnTo>
                    <a:lnTo>
                      <a:pt x="253" y="50"/>
                    </a:lnTo>
                    <a:lnTo>
                      <a:pt x="253" y="50"/>
                    </a:lnTo>
                    <a:lnTo>
                      <a:pt x="253" y="46"/>
                    </a:lnTo>
                    <a:lnTo>
                      <a:pt x="255" y="43"/>
                    </a:lnTo>
                    <a:lnTo>
                      <a:pt x="258" y="42"/>
                    </a:lnTo>
                    <a:lnTo>
                      <a:pt x="261" y="40"/>
                    </a:lnTo>
                    <a:lnTo>
                      <a:pt x="270" y="39"/>
                    </a:lnTo>
                    <a:lnTo>
                      <a:pt x="277" y="39"/>
                    </a:lnTo>
                    <a:lnTo>
                      <a:pt x="277" y="39"/>
                    </a:lnTo>
                    <a:lnTo>
                      <a:pt x="284" y="42"/>
                    </a:lnTo>
                    <a:lnTo>
                      <a:pt x="284" y="42"/>
                    </a:lnTo>
                    <a:lnTo>
                      <a:pt x="292" y="37"/>
                    </a:lnTo>
                    <a:lnTo>
                      <a:pt x="295" y="34"/>
                    </a:lnTo>
                    <a:lnTo>
                      <a:pt x="295" y="33"/>
                    </a:lnTo>
                    <a:lnTo>
                      <a:pt x="294" y="32"/>
                    </a:lnTo>
                    <a:lnTo>
                      <a:pt x="294" y="32"/>
                    </a:lnTo>
                    <a:lnTo>
                      <a:pt x="294" y="32"/>
                    </a:lnTo>
                    <a:lnTo>
                      <a:pt x="295" y="30"/>
                    </a:lnTo>
                    <a:lnTo>
                      <a:pt x="299" y="30"/>
                    </a:lnTo>
                    <a:lnTo>
                      <a:pt x="305" y="29"/>
                    </a:lnTo>
                    <a:lnTo>
                      <a:pt x="308" y="27"/>
                    </a:lnTo>
                    <a:lnTo>
                      <a:pt x="309" y="26"/>
                    </a:lnTo>
                    <a:lnTo>
                      <a:pt x="309" y="26"/>
                    </a:lnTo>
                    <a:lnTo>
                      <a:pt x="309" y="24"/>
                    </a:lnTo>
                    <a:lnTo>
                      <a:pt x="309" y="22"/>
                    </a:lnTo>
                    <a:lnTo>
                      <a:pt x="306" y="19"/>
                    </a:lnTo>
                    <a:lnTo>
                      <a:pt x="302" y="17"/>
                    </a:lnTo>
                    <a:lnTo>
                      <a:pt x="298" y="16"/>
                    </a:lnTo>
                    <a:lnTo>
                      <a:pt x="298" y="1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8" name="Freeform 95"/>
              <p:cNvSpPr/>
              <p:nvPr/>
            </p:nvSpPr>
            <p:spPr bwMode="auto">
              <a:xfrm>
                <a:off x="8906033" y="4572839"/>
                <a:ext cx="34365" cy="21704"/>
              </a:xfrm>
              <a:custGeom>
                <a:avLst/>
                <a:gdLst>
                  <a:gd name="T0" fmla="*/ 8 w 19"/>
                  <a:gd name="T1" fmla="*/ 12 h 12"/>
                  <a:gd name="T2" fmla="*/ 8 w 19"/>
                  <a:gd name="T3" fmla="*/ 12 h 12"/>
                  <a:gd name="T4" fmla="*/ 12 w 19"/>
                  <a:gd name="T5" fmla="*/ 12 h 12"/>
                  <a:gd name="T6" fmla="*/ 14 w 19"/>
                  <a:gd name="T7" fmla="*/ 11 h 12"/>
                  <a:gd name="T8" fmla="*/ 17 w 19"/>
                  <a:gd name="T9" fmla="*/ 10 h 12"/>
                  <a:gd name="T10" fmla="*/ 18 w 19"/>
                  <a:gd name="T11" fmla="*/ 10 h 12"/>
                  <a:gd name="T12" fmla="*/ 18 w 19"/>
                  <a:gd name="T13" fmla="*/ 10 h 12"/>
                  <a:gd name="T14" fmla="*/ 19 w 19"/>
                  <a:gd name="T15" fmla="*/ 8 h 12"/>
                  <a:gd name="T16" fmla="*/ 19 w 19"/>
                  <a:gd name="T17" fmla="*/ 7 h 12"/>
                  <a:gd name="T18" fmla="*/ 18 w 19"/>
                  <a:gd name="T19" fmla="*/ 0 h 12"/>
                  <a:gd name="T20" fmla="*/ 18 w 19"/>
                  <a:gd name="T21" fmla="*/ 0 h 12"/>
                  <a:gd name="T22" fmla="*/ 14 w 19"/>
                  <a:gd name="T23" fmla="*/ 1 h 12"/>
                  <a:gd name="T24" fmla="*/ 11 w 19"/>
                  <a:gd name="T25" fmla="*/ 2 h 12"/>
                  <a:gd name="T26" fmla="*/ 11 w 19"/>
                  <a:gd name="T27" fmla="*/ 4 h 12"/>
                  <a:gd name="T28" fmla="*/ 11 w 19"/>
                  <a:gd name="T29" fmla="*/ 4 h 12"/>
                  <a:gd name="T30" fmla="*/ 11 w 19"/>
                  <a:gd name="T31" fmla="*/ 5 h 12"/>
                  <a:gd name="T32" fmla="*/ 10 w 19"/>
                  <a:gd name="T33" fmla="*/ 5 h 12"/>
                  <a:gd name="T34" fmla="*/ 7 w 19"/>
                  <a:gd name="T35" fmla="*/ 4 h 12"/>
                  <a:gd name="T36" fmla="*/ 0 w 19"/>
                  <a:gd name="T37" fmla="*/ 1 h 12"/>
                  <a:gd name="T38" fmla="*/ 0 w 19"/>
                  <a:gd name="T39" fmla="*/ 1 h 12"/>
                  <a:gd name="T40" fmla="*/ 5 w 19"/>
                  <a:gd name="T41" fmla="*/ 10 h 12"/>
                  <a:gd name="T42" fmla="*/ 7 w 19"/>
                  <a:gd name="T43" fmla="*/ 12 h 12"/>
                  <a:gd name="T44" fmla="*/ 8 w 19"/>
                  <a:gd name="T45" fmla="*/ 12 h 12"/>
                  <a:gd name="T46" fmla="*/ 8 w 19"/>
                  <a:gd name="T4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12">
                    <a:moveTo>
                      <a:pt x="8" y="12"/>
                    </a:moveTo>
                    <a:lnTo>
                      <a:pt x="8" y="12"/>
                    </a:lnTo>
                    <a:lnTo>
                      <a:pt x="12" y="12"/>
                    </a:lnTo>
                    <a:lnTo>
                      <a:pt x="14" y="11"/>
                    </a:lnTo>
                    <a:lnTo>
                      <a:pt x="17" y="10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1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7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5" y="10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09" name="Freeform 96"/>
              <p:cNvSpPr/>
              <p:nvPr/>
            </p:nvSpPr>
            <p:spPr bwMode="auto">
              <a:xfrm>
                <a:off x="6753696" y="3561784"/>
                <a:ext cx="282155" cy="274921"/>
              </a:xfrm>
              <a:custGeom>
                <a:avLst/>
                <a:gdLst>
                  <a:gd name="T0" fmla="*/ 133 w 156"/>
                  <a:gd name="T1" fmla="*/ 135 h 152"/>
                  <a:gd name="T2" fmla="*/ 139 w 156"/>
                  <a:gd name="T3" fmla="*/ 132 h 152"/>
                  <a:gd name="T4" fmla="*/ 148 w 156"/>
                  <a:gd name="T5" fmla="*/ 137 h 152"/>
                  <a:gd name="T6" fmla="*/ 156 w 156"/>
                  <a:gd name="T7" fmla="*/ 135 h 152"/>
                  <a:gd name="T8" fmla="*/ 147 w 156"/>
                  <a:gd name="T9" fmla="*/ 125 h 152"/>
                  <a:gd name="T10" fmla="*/ 146 w 156"/>
                  <a:gd name="T11" fmla="*/ 118 h 152"/>
                  <a:gd name="T12" fmla="*/ 141 w 156"/>
                  <a:gd name="T13" fmla="*/ 111 h 152"/>
                  <a:gd name="T14" fmla="*/ 141 w 156"/>
                  <a:gd name="T15" fmla="*/ 105 h 152"/>
                  <a:gd name="T16" fmla="*/ 141 w 156"/>
                  <a:gd name="T17" fmla="*/ 101 h 152"/>
                  <a:gd name="T18" fmla="*/ 134 w 156"/>
                  <a:gd name="T19" fmla="*/ 91 h 152"/>
                  <a:gd name="T20" fmla="*/ 124 w 156"/>
                  <a:gd name="T21" fmla="*/ 86 h 152"/>
                  <a:gd name="T22" fmla="*/ 117 w 156"/>
                  <a:gd name="T23" fmla="*/ 79 h 152"/>
                  <a:gd name="T24" fmla="*/ 114 w 156"/>
                  <a:gd name="T25" fmla="*/ 74 h 152"/>
                  <a:gd name="T26" fmla="*/ 107 w 156"/>
                  <a:gd name="T27" fmla="*/ 68 h 152"/>
                  <a:gd name="T28" fmla="*/ 107 w 156"/>
                  <a:gd name="T29" fmla="*/ 55 h 152"/>
                  <a:gd name="T30" fmla="*/ 110 w 156"/>
                  <a:gd name="T31" fmla="*/ 48 h 152"/>
                  <a:gd name="T32" fmla="*/ 113 w 156"/>
                  <a:gd name="T33" fmla="*/ 42 h 152"/>
                  <a:gd name="T34" fmla="*/ 116 w 156"/>
                  <a:gd name="T35" fmla="*/ 40 h 152"/>
                  <a:gd name="T36" fmla="*/ 116 w 156"/>
                  <a:gd name="T37" fmla="*/ 34 h 152"/>
                  <a:gd name="T38" fmla="*/ 109 w 156"/>
                  <a:gd name="T39" fmla="*/ 28 h 152"/>
                  <a:gd name="T40" fmla="*/ 103 w 156"/>
                  <a:gd name="T41" fmla="*/ 24 h 152"/>
                  <a:gd name="T42" fmla="*/ 100 w 156"/>
                  <a:gd name="T43" fmla="*/ 18 h 152"/>
                  <a:gd name="T44" fmla="*/ 95 w 156"/>
                  <a:gd name="T45" fmla="*/ 7 h 152"/>
                  <a:gd name="T46" fmla="*/ 93 w 156"/>
                  <a:gd name="T47" fmla="*/ 7 h 152"/>
                  <a:gd name="T48" fmla="*/ 82 w 156"/>
                  <a:gd name="T49" fmla="*/ 4 h 152"/>
                  <a:gd name="T50" fmla="*/ 78 w 156"/>
                  <a:gd name="T51" fmla="*/ 3 h 152"/>
                  <a:gd name="T52" fmla="*/ 69 w 156"/>
                  <a:gd name="T53" fmla="*/ 0 h 152"/>
                  <a:gd name="T54" fmla="*/ 61 w 156"/>
                  <a:gd name="T55" fmla="*/ 1 h 152"/>
                  <a:gd name="T56" fmla="*/ 56 w 156"/>
                  <a:gd name="T57" fmla="*/ 6 h 152"/>
                  <a:gd name="T58" fmla="*/ 44 w 156"/>
                  <a:gd name="T59" fmla="*/ 14 h 152"/>
                  <a:gd name="T60" fmla="*/ 38 w 156"/>
                  <a:gd name="T61" fmla="*/ 20 h 152"/>
                  <a:gd name="T62" fmla="*/ 39 w 156"/>
                  <a:gd name="T63" fmla="*/ 31 h 152"/>
                  <a:gd name="T64" fmla="*/ 36 w 156"/>
                  <a:gd name="T65" fmla="*/ 37 h 152"/>
                  <a:gd name="T66" fmla="*/ 38 w 156"/>
                  <a:gd name="T67" fmla="*/ 45 h 152"/>
                  <a:gd name="T68" fmla="*/ 34 w 156"/>
                  <a:gd name="T69" fmla="*/ 55 h 152"/>
                  <a:gd name="T70" fmla="*/ 0 w 156"/>
                  <a:gd name="T71" fmla="*/ 74 h 152"/>
                  <a:gd name="T72" fmla="*/ 4 w 156"/>
                  <a:gd name="T73" fmla="*/ 96 h 152"/>
                  <a:gd name="T74" fmla="*/ 17 w 156"/>
                  <a:gd name="T75" fmla="*/ 96 h 152"/>
                  <a:gd name="T76" fmla="*/ 32 w 156"/>
                  <a:gd name="T77" fmla="*/ 105 h 152"/>
                  <a:gd name="T78" fmla="*/ 68 w 156"/>
                  <a:gd name="T79" fmla="*/ 129 h 152"/>
                  <a:gd name="T80" fmla="*/ 92 w 156"/>
                  <a:gd name="T81" fmla="*/ 147 h 152"/>
                  <a:gd name="T82" fmla="*/ 106 w 156"/>
                  <a:gd name="T83" fmla="*/ 150 h 152"/>
                  <a:gd name="T84" fmla="*/ 127 w 156"/>
                  <a:gd name="T85" fmla="*/ 14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6" h="152">
                    <a:moveTo>
                      <a:pt x="130" y="137"/>
                    </a:moveTo>
                    <a:lnTo>
                      <a:pt x="130" y="137"/>
                    </a:lnTo>
                    <a:lnTo>
                      <a:pt x="133" y="135"/>
                    </a:lnTo>
                    <a:lnTo>
                      <a:pt x="134" y="133"/>
                    </a:lnTo>
                    <a:lnTo>
                      <a:pt x="139" y="132"/>
                    </a:lnTo>
                    <a:lnTo>
                      <a:pt x="139" y="132"/>
                    </a:lnTo>
                    <a:lnTo>
                      <a:pt x="140" y="132"/>
                    </a:lnTo>
                    <a:lnTo>
                      <a:pt x="143" y="133"/>
                    </a:lnTo>
                    <a:lnTo>
                      <a:pt x="148" y="137"/>
                    </a:lnTo>
                    <a:lnTo>
                      <a:pt x="148" y="137"/>
                    </a:lnTo>
                    <a:lnTo>
                      <a:pt x="151" y="136"/>
                    </a:lnTo>
                    <a:lnTo>
                      <a:pt x="156" y="135"/>
                    </a:lnTo>
                    <a:lnTo>
                      <a:pt x="156" y="135"/>
                    </a:lnTo>
                    <a:lnTo>
                      <a:pt x="150" y="128"/>
                    </a:lnTo>
                    <a:lnTo>
                      <a:pt x="147" y="125"/>
                    </a:lnTo>
                    <a:lnTo>
                      <a:pt x="147" y="122"/>
                    </a:lnTo>
                    <a:lnTo>
                      <a:pt x="147" y="122"/>
                    </a:lnTo>
                    <a:lnTo>
                      <a:pt x="146" y="118"/>
                    </a:lnTo>
                    <a:lnTo>
                      <a:pt x="144" y="116"/>
                    </a:lnTo>
                    <a:lnTo>
                      <a:pt x="141" y="113"/>
                    </a:lnTo>
                    <a:lnTo>
                      <a:pt x="141" y="111"/>
                    </a:lnTo>
                    <a:lnTo>
                      <a:pt x="141" y="111"/>
                    </a:lnTo>
                    <a:lnTo>
                      <a:pt x="141" y="108"/>
                    </a:lnTo>
                    <a:lnTo>
                      <a:pt x="141" y="105"/>
                    </a:lnTo>
                    <a:lnTo>
                      <a:pt x="143" y="102"/>
                    </a:lnTo>
                    <a:lnTo>
                      <a:pt x="141" y="101"/>
                    </a:lnTo>
                    <a:lnTo>
                      <a:pt x="141" y="101"/>
                    </a:lnTo>
                    <a:lnTo>
                      <a:pt x="139" y="95"/>
                    </a:lnTo>
                    <a:lnTo>
                      <a:pt x="137" y="92"/>
                    </a:lnTo>
                    <a:lnTo>
                      <a:pt x="134" y="91"/>
                    </a:lnTo>
                    <a:lnTo>
                      <a:pt x="134" y="91"/>
                    </a:lnTo>
                    <a:lnTo>
                      <a:pt x="130" y="89"/>
                    </a:lnTo>
                    <a:lnTo>
                      <a:pt x="124" y="86"/>
                    </a:lnTo>
                    <a:lnTo>
                      <a:pt x="119" y="82"/>
                    </a:lnTo>
                    <a:lnTo>
                      <a:pt x="117" y="81"/>
                    </a:lnTo>
                    <a:lnTo>
                      <a:pt x="117" y="79"/>
                    </a:lnTo>
                    <a:lnTo>
                      <a:pt x="117" y="79"/>
                    </a:lnTo>
                    <a:lnTo>
                      <a:pt x="116" y="75"/>
                    </a:lnTo>
                    <a:lnTo>
                      <a:pt x="114" y="74"/>
                    </a:lnTo>
                    <a:lnTo>
                      <a:pt x="109" y="69"/>
                    </a:lnTo>
                    <a:lnTo>
                      <a:pt x="109" y="69"/>
                    </a:lnTo>
                    <a:lnTo>
                      <a:pt x="107" y="68"/>
                    </a:lnTo>
                    <a:lnTo>
                      <a:pt x="106" y="62"/>
                    </a:lnTo>
                    <a:lnTo>
                      <a:pt x="106" y="58"/>
                    </a:lnTo>
                    <a:lnTo>
                      <a:pt x="107" y="55"/>
                    </a:lnTo>
                    <a:lnTo>
                      <a:pt x="107" y="55"/>
                    </a:lnTo>
                    <a:lnTo>
                      <a:pt x="109" y="52"/>
                    </a:lnTo>
                    <a:lnTo>
                      <a:pt x="110" y="48"/>
                    </a:lnTo>
                    <a:lnTo>
                      <a:pt x="112" y="44"/>
                    </a:lnTo>
                    <a:lnTo>
                      <a:pt x="113" y="44"/>
                    </a:lnTo>
                    <a:lnTo>
                      <a:pt x="113" y="42"/>
                    </a:lnTo>
                    <a:lnTo>
                      <a:pt x="113" y="42"/>
                    </a:lnTo>
                    <a:lnTo>
                      <a:pt x="116" y="42"/>
                    </a:lnTo>
                    <a:lnTo>
                      <a:pt x="116" y="40"/>
                    </a:lnTo>
                    <a:lnTo>
                      <a:pt x="116" y="37"/>
                    </a:lnTo>
                    <a:lnTo>
                      <a:pt x="116" y="34"/>
                    </a:lnTo>
                    <a:lnTo>
                      <a:pt x="116" y="34"/>
                    </a:lnTo>
                    <a:lnTo>
                      <a:pt x="116" y="31"/>
                    </a:lnTo>
                    <a:lnTo>
                      <a:pt x="114" y="30"/>
                    </a:lnTo>
                    <a:lnTo>
                      <a:pt x="109" y="28"/>
                    </a:lnTo>
                    <a:lnTo>
                      <a:pt x="109" y="28"/>
                    </a:lnTo>
                    <a:lnTo>
                      <a:pt x="106" y="27"/>
                    </a:lnTo>
                    <a:lnTo>
                      <a:pt x="103" y="24"/>
                    </a:lnTo>
                    <a:lnTo>
                      <a:pt x="102" y="21"/>
                    </a:lnTo>
                    <a:lnTo>
                      <a:pt x="100" y="18"/>
                    </a:lnTo>
                    <a:lnTo>
                      <a:pt x="100" y="18"/>
                    </a:lnTo>
                    <a:lnTo>
                      <a:pt x="99" y="14"/>
                    </a:lnTo>
                    <a:lnTo>
                      <a:pt x="97" y="11"/>
                    </a:lnTo>
                    <a:lnTo>
                      <a:pt x="95" y="7"/>
                    </a:lnTo>
                    <a:lnTo>
                      <a:pt x="95" y="6"/>
                    </a:lnTo>
                    <a:lnTo>
                      <a:pt x="95" y="6"/>
                    </a:lnTo>
                    <a:lnTo>
                      <a:pt x="93" y="7"/>
                    </a:lnTo>
                    <a:lnTo>
                      <a:pt x="92" y="8"/>
                    </a:lnTo>
                    <a:lnTo>
                      <a:pt x="88" y="7"/>
                    </a:lnTo>
                    <a:lnTo>
                      <a:pt x="82" y="4"/>
                    </a:lnTo>
                    <a:lnTo>
                      <a:pt x="79" y="3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75" y="3"/>
                    </a:lnTo>
                    <a:lnTo>
                      <a:pt x="72" y="1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1"/>
                    </a:lnTo>
                    <a:lnTo>
                      <a:pt x="59" y="3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48" y="13"/>
                    </a:lnTo>
                    <a:lnTo>
                      <a:pt x="48" y="13"/>
                    </a:lnTo>
                    <a:lnTo>
                      <a:pt x="44" y="14"/>
                    </a:lnTo>
                    <a:lnTo>
                      <a:pt x="39" y="17"/>
                    </a:lnTo>
                    <a:lnTo>
                      <a:pt x="38" y="20"/>
                    </a:lnTo>
                    <a:lnTo>
                      <a:pt x="38" y="20"/>
                    </a:lnTo>
                    <a:lnTo>
                      <a:pt x="36" y="24"/>
                    </a:lnTo>
                    <a:lnTo>
                      <a:pt x="38" y="27"/>
                    </a:lnTo>
                    <a:lnTo>
                      <a:pt x="39" y="31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6" y="37"/>
                    </a:lnTo>
                    <a:lnTo>
                      <a:pt x="36" y="40"/>
                    </a:lnTo>
                    <a:lnTo>
                      <a:pt x="38" y="45"/>
                    </a:lnTo>
                    <a:lnTo>
                      <a:pt x="38" y="45"/>
                    </a:lnTo>
                    <a:lnTo>
                      <a:pt x="36" y="48"/>
                    </a:lnTo>
                    <a:lnTo>
                      <a:pt x="35" y="51"/>
                    </a:lnTo>
                    <a:lnTo>
                      <a:pt x="34" y="55"/>
                    </a:lnTo>
                    <a:lnTo>
                      <a:pt x="34" y="55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4" y="96"/>
                    </a:lnTo>
                    <a:lnTo>
                      <a:pt x="4" y="96"/>
                    </a:lnTo>
                    <a:lnTo>
                      <a:pt x="11" y="96"/>
                    </a:lnTo>
                    <a:lnTo>
                      <a:pt x="17" y="96"/>
                    </a:lnTo>
                    <a:lnTo>
                      <a:pt x="17" y="96"/>
                    </a:lnTo>
                    <a:lnTo>
                      <a:pt x="24" y="99"/>
                    </a:lnTo>
                    <a:lnTo>
                      <a:pt x="32" y="105"/>
                    </a:lnTo>
                    <a:lnTo>
                      <a:pt x="48" y="115"/>
                    </a:lnTo>
                    <a:lnTo>
                      <a:pt x="48" y="115"/>
                    </a:lnTo>
                    <a:lnTo>
                      <a:pt x="68" y="129"/>
                    </a:lnTo>
                    <a:lnTo>
                      <a:pt x="86" y="143"/>
                    </a:lnTo>
                    <a:lnTo>
                      <a:pt x="86" y="143"/>
                    </a:lnTo>
                    <a:lnTo>
                      <a:pt x="92" y="147"/>
                    </a:lnTo>
                    <a:lnTo>
                      <a:pt x="96" y="149"/>
                    </a:lnTo>
                    <a:lnTo>
                      <a:pt x="106" y="150"/>
                    </a:lnTo>
                    <a:lnTo>
                      <a:pt x="106" y="150"/>
                    </a:lnTo>
                    <a:lnTo>
                      <a:pt x="124" y="152"/>
                    </a:lnTo>
                    <a:lnTo>
                      <a:pt x="124" y="152"/>
                    </a:lnTo>
                    <a:lnTo>
                      <a:pt x="127" y="143"/>
                    </a:lnTo>
                    <a:lnTo>
                      <a:pt x="130" y="137"/>
                    </a:lnTo>
                    <a:lnTo>
                      <a:pt x="130" y="13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0" name="Freeform 97"/>
              <p:cNvSpPr/>
              <p:nvPr/>
            </p:nvSpPr>
            <p:spPr bwMode="auto">
              <a:xfrm>
                <a:off x="6977973" y="3800532"/>
                <a:ext cx="54261" cy="50643"/>
              </a:xfrm>
              <a:custGeom>
                <a:avLst/>
                <a:gdLst>
                  <a:gd name="T0" fmla="*/ 10 w 30"/>
                  <a:gd name="T1" fmla="*/ 21 h 28"/>
                  <a:gd name="T2" fmla="*/ 17 w 30"/>
                  <a:gd name="T3" fmla="*/ 28 h 28"/>
                  <a:gd name="T4" fmla="*/ 30 w 30"/>
                  <a:gd name="T5" fmla="*/ 28 h 28"/>
                  <a:gd name="T6" fmla="*/ 30 w 30"/>
                  <a:gd name="T7" fmla="*/ 28 h 28"/>
                  <a:gd name="T8" fmla="*/ 26 w 30"/>
                  <a:gd name="T9" fmla="*/ 17 h 28"/>
                  <a:gd name="T10" fmla="*/ 23 w 30"/>
                  <a:gd name="T11" fmla="*/ 8 h 28"/>
                  <a:gd name="T12" fmla="*/ 23 w 30"/>
                  <a:gd name="T13" fmla="*/ 8 h 28"/>
                  <a:gd name="T14" fmla="*/ 24 w 30"/>
                  <a:gd name="T15" fmla="*/ 5 h 28"/>
                  <a:gd name="T16" fmla="*/ 24 w 30"/>
                  <a:gd name="T17" fmla="*/ 5 h 28"/>
                  <a:gd name="T18" fmla="*/ 19 w 30"/>
                  <a:gd name="T19" fmla="*/ 1 h 28"/>
                  <a:gd name="T20" fmla="*/ 16 w 30"/>
                  <a:gd name="T21" fmla="*/ 0 h 28"/>
                  <a:gd name="T22" fmla="*/ 15 w 30"/>
                  <a:gd name="T23" fmla="*/ 0 h 28"/>
                  <a:gd name="T24" fmla="*/ 15 w 30"/>
                  <a:gd name="T25" fmla="*/ 0 h 28"/>
                  <a:gd name="T26" fmla="*/ 10 w 30"/>
                  <a:gd name="T27" fmla="*/ 1 h 28"/>
                  <a:gd name="T28" fmla="*/ 9 w 30"/>
                  <a:gd name="T29" fmla="*/ 3 h 28"/>
                  <a:gd name="T30" fmla="*/ 6 w 30"/>
                  <a:gd name="T31" fmla="*/ 5 h 28"/>
                  <a:gd name="T32" fmla="*/ 6 w 30"/>
                  <a:gd name="T33" fmla="*/ 5 h 28"/>
                  <a:gd name="T34" fmla="*/ 3 w 30"/>
                  <a:gd name="T35" fmla="*/ 11 h 28"/>
                  <a:gd name="T36" fmla="*/ 0 w 30"/>
                  <a:gd name="T37" fmla="*/ 20 h 28"/>
                  <a:gd name="T38" fmla="*/ 0 w 30"/>
                  <a:gd name="T39" fmla="*/ 20 h 28"/>
                  <a:gd name="T40" fmla="*/ 10 w 30"/>
                  <a:gd name="T41" fmla="*/ 21 h 28"/>
                  <a:gd name="T42" fmla="*/ 10 w 30"/>
                  <a:gd name="T43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28">
                    <a:moveTo>
                      <a:pt x="10" y="21"/>
                    </a:moveTo>
                    <a:lnTo>
                      <a:pt x="17" y="28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26" y="17"/>
                    </a:lnTo>
                    <a:lnTo>
                      <a:pt x="23" y="8"/>
                    </a:lnTo>
                    <a:lnTo>
                      <a:pt x="23" y="8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19" y="1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3" y="1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0" y="21"/>
                    </a:lnTo>
                    <a:lnTo>
                      <a:pt x="10" y="2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1" name="Freeform 98"/>
              <p:cNvSpPr>
                <a:spLocks noEditPoints="1"/>
              </p:cNvSpPr>
              <p:nvPr/>
            </p:nvSpPr>
            <p:spPr bwMode="auto">
              <a:xfrm>
                <a:off x="5505702" y="3071630"/>
                <a:ext cx="415997" cy="350885"/>
              </a:xfrm>
              <a:custGeom>
                <a:avLst/>
                <a:gdLst>
                  <a:gd name="T0" fmla="*/ 195 w 230"/>
                  <a:gd name="T1" fmla="*/ 41 h 194"/>
                  <a:gd name="T2" fmla="*/ 180 w 230"/>
                  <a:gd name="T3" fmla="*/ 34 h 194"/>
                  <a:gd name="T4" fmla="*/ 163 w 230"/>
                  <a:gd name="T5" fmla="*/ 31 h 194"/>
                  <a:gd name="T6" fmla="*/ 156 w 230"/>
                  <a:gd name="T7" fmla="*/ 26 h 194"/>
                  <a:gd name="T8" fmla="*/ 148 w 230"/>
                  <a:gd name="T9" fmla="*/ 24 h 194"/>
                  <a:gd name="T10" fmla="*/ 143 w 230"/>
                  <a:gd name="T11" fmla="*/ 19 h 194"/>
                  <a:gd name="T12" fmla="*/ 128 w 230"/>
                  <a:gd name="T13" fmla="*/ 9 h 194"/>
                  <a:gd name="T14" fmla="*/ 122 w 230"/>
                  <a:gd name="T15" fmla="*/ 7 h 194"/>
                  <a:gd name="T16" fmla="*/ 117 w 230"/>
                  <a:gd name="T17" fmla="*/ 0 h 194"/>
                  <a:gd name="T18" fmla="*/ 104 w 230"/>
                  <a:gd name="T19" fmla="*/ 9 h 194"/>
                  <a:gd name="T20" fmla="*/ 100 w 230"/>
                  <a:gd name="T21" fmla="*/ 23 h 194"/>
                  <a:gd name="T22" fmla="*/ 80 w 230"/>
                  <a:gd name="T23" fmla="*/ 30 h 194"/>
                  <a:gd name="T24" fmla="*/ 65 w 230"/>
                  <a:gd name="T25" fmla="*/ 36 h 194"/>
                  <a:gd name="T26" fmla="*/ 54 w 230"/>
                  <a:gd name="T27" fmla="*/ 27 h 194"/>
                  <a:gd name="T28" fmla="*/ 47 w 230"/>
                  <a:gd name="T29" fmla="*/ 36 h 194"/>
                  <a:gd name="T30" fmla="*/ 50 w 230"/>
                  <a:gd name="T31" fmla="*/ 53 h 194"/>
                  <a:gd name="T32" fmla="*/ 36 w 230"/>
                  <a:gd name="T33" fmla="*/ 53 h 194"/>
                  <a:gd name="T34" fmla="*/ 26 w 230"/>
                  <a:gd name="T35" fmla="*/ 47 h 194"/>
                  <a:gd name="T36" fmla="*/ 10 w 230"/>
                  <a:gd name="T37" fmla="*/ 50 h 194"/>
                  <a:gd name="T38" fmla="*/ 0 w 230"/>
                  <a:gd name="T39" fmla="*/ 57 h 194"/>
                  <a:gd name="T40" fmla="*/ 2 w 230"/>
                  <a:gd name="T41" fmla="*/ 67 h 194"/>
                  <a:gd name="T42" fmla="*/ 23 w 230"/>
                  <a:gd name="T43" fmla="*/ 74 h 194"/>
                  <a:gd name="T44" fmla="*/ 37 w 230"/>
                  <a:gd name="T45" fmla="*/ 77 h 194"/>
                  <a:gd name="T46" fmla="*/ 44 w 230"/>
                  <a:gd name="T47" fmla="*/ 88 h 194"/>
                  <a:gd name="T48" fmla="*/ 58 w 230"/>
                  <a:gd name="T49" fmla="*/ 101 h 194"/>
                  <a:gd name="T50" fmla="*/ 60 w 230"/>
                  <a:gd name="T51" fmla="*/ 115 h 194"/>
                  <a:gd name="T52" fmla="*/ 57 w 230"/>
                  <a:gd name="T53" fmla="*/ 136 h 194"/>
                  <a:gd name="T54" fmla="*/ 48 w 230"/>
                  <a:gd name="T55" fmla="*/ 159 h 194"/>
                  <a:gd name="T56" fmla="*/ 74 w 230"/>
                  <a:gd name="T57" fmla="*/ 170 h 194"/>
                  <a:gd name="T58" fmla="*/ 85 w 230"/>
                  <a:gd name="T59" fmla="*/ 169 h 194"/>
                  <a:gd name="T60" fmla="*/ 94 w 230"/>
                  <a:gd name="T61" fmla="*/ 172 h 194"/>
                  <a:gd name="T62" fmla="*/ 121 w 230"/>
                  <a:gd name="T63" fmla="*/ 176 h 194"/>
                  <a:gd name="T64" fmla="*/ 128 w 230"/>
                  <a:gd name="T65" fmla="*/ 169 h 194"/>
                  <a:gd name="T66" fmla="*/ 141 w 230"/>
                  <a:gd name="T67" fmla="*/ 156 h 194"/>
                  <a:gd name="T68" fmla="*/ 170 w 230"/>
                  <a:gd name="T69" fmla="*/ 163 h 194"/>
                  <a:gd name="T70" fmla="*/ 189 w 230"/>
                  <a:gd name="T71" fmla="*/ 156 h 194"/>
                  <a:gd name="T72" fmla="*/ 200 w 230"/>
                  <a:gd name="T73" fmla="*/ 145 h 194"/>
                  <a:gd name="T74" fmla="*/ 190 w 230"/>
                  <a:gd name="T75" fmla="*/ 142 h 194"/>
                  <a:gd name="T76" fmla="*/ 190 w 230"/>
                  <a:gd name="T77" fmla="*/ 132 h 194"/>
                  <a:gd name="T78" fmla="*/ 185 w 230"/>
                  <a:gd name="T79" fmla="*/ 123 h 194"/>
                  <a:gd name="T80" fmla="*/ 192 w 230"/>
                  <a:gd name="T81" fmla="*/ 116 h 194"/>
                  <a:gd name="T82" fmla="*/ 190 w 230"/>
                  <a:gd name="T83" fmla="*/ 108 h 194"/>
                  <a:gd name="T84" fmla="*/ 187 w 230"/>
                  <a:gd name="T85" fmla="*/ 101 h 194"/>
                  <a:gd name="T86" fmla="*/ 180 w 230"/>
                  <a:gd name="T87" fmla="*/ 99 h 194"/>
                  <a:gd name="T88" fmla="*/ 178 w 230"/>
                  <a:gd name="T89" fmla="*/ 94 h 194"/>
                  <a:gd name="T90" fmla="*/ 187 w 230"/>
                  <a:gd name="T91" fmla="*/ 81 h 194"/>
                  <a:gd name="T92" fmla="*/ 196 w 230"/>
                  <a:gd name="T93" fmla="*/ 75 h 194"/>
                  <a:gd name="T94" fmla="*/ 202 w 230"/>
                  <a:gd name="T95" fmla="*/ 55 h 194"/>
                  <a:gd name="T96" fmla="*/ 207 w 230"/>
                  <a:gd name="T97" fmla="*/ 45 h 194"/>
                  <a:gd name="T98" fmla="*/ 229 w 230"/>
                  <a:gd name="T99" fmla="*/ 165 h 194"/>
                  <a:gd name="T100" fmla="*/ 219 w 230"/>
                  <a:gd name="T101" fmla="*/ 173 h 194"/>
                  <a:gd name="T102" fmla="*/ 223 w 230"/>
                  <a:gd name="T103" fmla="*/ 194 h 194"/>
                  <a:gd name="T104" fmla="*/ 230 w 230"/>
                  <a:gd name="T105" fmla="*/ 179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0" h="194">
                    <a:moveTo>
                      <a:pt x="203" y="44"/>
                    </a:moveTo>
                    <a:lnTo>
                      <a:pt x="203" y="44"/>
                    </a:lnTo>
                    <a:lnTo>
                      <a:pt x="199" y="43"/>
                    </a:lnTo>
                    <a:lnTo>
                      <a:pt x="197" y="43"/>
                    </a:lnTo>
                    <a:lnTo>
                      <a:pt x="195" y="41"/>
                    </a:lnTo>
                    <a:lnTo>
                      <a:pt x="195" y="41"/>
                    </a:lnTo>
                    <a:lnTo>
                      <a:pt x="189" y="40"/>
                    </a:lnTo>
                    <a:lnTo>
                      <a:pt x="185" y="37"/>
                    </a:lnTo>
                    <a:lnTo>
                      <a:pt x="185" y="37"/>
                    </a:lnTo>
                    <a:lnTo>
                      <a:pt x="180" y="34"/>
                    </a:lnTo>
                    <a:lnTo>
                      <a:pt x="176" y="34"/>
                    </a:lnTo>
                    <a:lnTo>
                      <a:pt x="168" y="34"/>
                    </a:lnTo>
                    <a:lnTo>
                      <a:pt x="168" y="34"/>
                    </a:lnTo>
                    <a:lnTo>
                      <a:pt x="165" y="33"/>
                    </a:lnTo>
                    <a:lnTo>
                      <a:pt x="163" y="31"/>
                    </a:lnTo>
                    <a:lnTo>
                      <a:pt x="162" y="28"/>
                    </a:lnTo>
                    <a:lnTo>
                      <a:pt x="159" y="28"/>
                    </a:lnTo>
                    <a:lnTo>
                      <a:pt x="159" y="28"/>
                    </a:lnTo>
                    <a:lnTo>
                      <a:pt x="158" y="28"/>
                    </a:lnTo>
                    <a:lnTo>
                      <a:pt x="156" y="26"/>
                    </a:lnTo>
                    <a:lnTo>
                      <a:pt x="155" y="21"/>
                    </a:lnTo>
                    <a:lnTo>
                      <a:pt x="155" y="21"/>
                    </a:lnTo>
                    <a:lnTo>
                      <a:pt x="153" y="20"/>
                    </a:lnTo>
                    <a:lnTo>
                      <a:pt x="152" y="21"/>
                    </a:lnTo>
                    <a:lnTo>
                      <a:pt x="148" y="24"/>
                    </a:lnTo>
                    <a:lnTo>
                      <a:pt x="148" y="24"/>
                    </a:lnTo>
                    <a:lnTo>
                      <a:pt x="145" y="24"/>
                    </a:lnTo>
                    <a:lnTo>
                      <a:pt x="143" y="23"/>
                    </a:lnTo>
                    <a:lnTo>
                      <a:pt x="143" y="19"/>
                    </a:lnTo>
                    <a:lnTo>
                      <a:pt x="143" y="19"/>
                    </a:lnTo>
                    <a:lnTo>
                      <a:pt x="142" y="17"/>
                    </a:lnTo>
                    <a:lnTo>
                      <a:pt x="139" y="16"/>
                    </a:lnTo>
                    <a:lnTo>
                      <a:pt x="134" y="13"/>
                    </a:lnTo>
                    <a:lnTo>
                      <a:pt x="134" y="13"/>
                    </a:lnTo>
                    <a:lnTo>
                      <a:pt x="128" y="9"/>
                    </a:lnTo>
                    <a:lnTo>
                      <a:pt x="126" y="7"/>
                    </a:lnTo>
                    <a:lnTo>
                      <a:pt x="125" y="9"/>
                    </a:lnTo>
                    <a:lnTo>
                      <a:pt x="125" y="9"/>
                    </a:lnTo>
                    <a:lnTo>
                      <a:pt x="124" y="9"/>
                    </a:lnTo>
                    <a:lnTo>
                      <a:pt x="122" y="7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8" y="2"/>
                    </a:lnTo>
                    <a:lnTo>
                      <a:pt x="117" y="0"/>
                    </a:lnTo>
                    <a:lnTo>
                      <a:pt x="117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09" y="2"/>
                    </a:lnTo>
                    <a:lnTo>
                      <a:pt x="107" y="3"/>
                    </a:lnTo>
                    <a:lnTo>
                      <a:pt x="104" y="9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7"/>
                    </a:lnTo>
                    <a:lnTo>
                      <a:pt x="102" y="20"/>
                    </a:lnTo>
                    <a:lnTo>
                      <a:pt x="100" y="23"/>
                    </a:lnTo>
                    <a:lnTo>
                      <a:pt x="94" y="24"/>
                    </a:lnTo>
                    <a:lnTo>
                      <a:pt x="87" y="26"/>
                    </a:lnTo>
                    <a:lnTo>
                      <a:pt x="87" y="26"/>
                    </a:lnTo>
                    <a:lnTo>
                      <a:pt x="83" y="27"/>
                    </a:lnTo>
                    <a:lnTo>
                      <a:pt x="80" y="30"/>
                    </a:lnTo>
                    <a:lnTo>
                      <a:pt x="78" y="34"/>
                    </a:lnTo>
                    <a:lnTo>
                      <a:pt x="77" y="37"/>
                    </a:lnTo>
                    <a:lnTo>
                      <a:pt x="77" y="37"/>
                    </a:lnTo>
                    <a:lnTo>
                      <a:pt x="73" y="37"/>
                    </a:lnTo>
                    <a:lnTo>
                      <a:pt x="65" y="36"/>
                    </a:lnTo>
                    <a:lnTo>
                      <a:pt x="60" y="33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6" y="28"/>
                    </a:lnTo>
                    <a:lnTo>
                      <a:pt x="54" y="27"/>
                    </a:lnTo>
                    <a:lnTo>
                      <a:pt x="50" y="28"/>
                    </a:lnTo>
                    <a:lnTo>
                      <a:pt x="47" y="31"/>
                    </a:lnTo>
                    <a:lnTo>
                      <a:pt x="46" y="34"/>
                    </a:lnTo>
                    <a:lnTo>
                      <a:pt x="47" y="36"/>
                    </a:lnTo>
                    <a:lnTo>
                      <a:pt x="47" y="36"/>
                    </a:lnTo>
                    <a:lnTo>
                      <a:pt x="50" y="41"/>
                    </a:lnTo>
                    <a:lnTo>
                      <a:pt x="51" y="45"/>
                    </a:lnTo>
                    <a:lnTo>
                      <a:pt x="51" y="50"/>
                    </a:lnTo>
                    <a:lnTo>
                      <a:pt x="50" y="53"/>
                    </a:lnTo>
                    <a:lnTo>
                      <a:pt x="50" y="53"/>
                    </a:lnTo>
                    <a:lnTo>
                      <a:pt x="47" y="54"/>
                    </a:lnTo>
                    <a:lnTo>
                      <a:pt x="43" y="53"/>
                    </a:lnTo>
                    <a:lnTo>
                      <a:pt x="39" y="51"/>
                    </a:lnTo>
                    <a:lnTo>
                      <a:pt x="36" y="53"/>
                    </a:lnTo>
                    <a:lnTo>
                      <a:pt x="36" y="53"/>
                    </a:lnTo>
                    <a:lnTo>
                      <a:pt x="33" y="53"/>
                    </a:lnTo>
                    <a:lnTo>
                      <a:pt x="31" y="51"/>
                    </a:lnTo>
                    <a:lnTo>
                      <a:pt x="29" y="50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3" y="47"/>
                    </a:lnTo>
                    <a:lnTo>
                      <a:pt x="19" y="48"/>
                    </a:lnTo>
                    <a:lnTo>
                      <a:pt x="16" y="48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4" y="50"/>
                    </a:lnTo>
                    <a:lnTo>
                      <a:pt x="2" y="51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2" y="60"/>
                    </a:lnTo>
                    <a:lnTo>
                      <a:pt x="2" y="63"/>
                    </a:lnTo>
                    <a:lnTo>
                      <a:pt x="2" y="64"/>
                    </a:lnTo>
                    <a:lnTo>
                      <a:pt x="2" y="67"/>
                    </a:lnTo>
                    <a:lnTo>
                      <a:pt x="2" y="67"/>
                    </a:lnTo>
                    <a:lnTo>
                      <a:pt x="6" y="68"/>
                    </a:lnTo>
                    <a:lnTo>
                      <a:pt x="10" y="70"/>
                    </a:lnTo>
                    <a:lnTo>
                      <a:pt x="17" y="71"/>
                    </a:lnTo>
                    <a:lnTo>
                      <a:pt x="23" y="74"/>
                    </a:lnTo>
                    <a:lnTo>
                      <a:pt x="23" y="74"/>
                    </a:lnTo>
                    <a:lnTo>
                      <a:pt x="29" y="75"/>
                    </a:lnTo>
                    <a:lnTo>
                      <a:pt x="31" y="75"/>
                    </a:lnTo>
                    <a:lnTo>
                      <a:pt x="34" y="75"/>
                    </a:lnTo>
                    <a:lnTo>
                      <a:pt x="37" y="77"/>
                    </a:lnTo>
                    <a:lnTo>
                      <a:pt x="37" y="77"/>
                    </a:lnTo>
                    <a:lnTo>
                      <a:pt x="41" y="80"/>
                    </a:lnTo>
                    <a:lnTo>
                      <a:pt x="43" y="81"/>
                    </a:lnTo>
                    <a:lnTo>
                      <a:pt x="43" y="84"/>
                    </a:lnTo>
                    <a:lnTo>
                      <a:pt x="43" y="84"/>
                    </a:lnTo>
                    <a:lnTo>
                      <a:pt x="44" y="88"/>
                    </a:lnTo>
                    <a:lnTo>
                      <a:pt x="46" y="92"/>
                    </a:lnTo>
                    <a:lnTo>
                      <a:pt x="50" y="97"/>
                    </a:lnTo>
                    <a:lnTo>
                      <a:pt x="56" y="98"/>
                    </a:lnTo>
                    <a:lnTo>
                      <a:pt x="56" y="98"/>
                    </a:lnTo>
                    <a:lnTo>
                      <a:pt x="58" y="101"/>
                    </a:lnTo>
                    <a:lnTo>
                      <a:pt x="60" y="104"/>
                    </a:lnTo>
                    <a:lnTo>
                      <a:pt x="58" y="106"/>
                    </a:lnTo>
                    <a:lnTo>
                      <a:pt x="60" y="111"/>
                    </a:lnTo>
                    <a:lnTo>
                      <a:pt x="60" y="111"/>
                    </a:lnTo>
                    <a:lnTo>
                      <a:pt x="60" y="115"/>
                    </a:lnTo>
                    <a:lnTo>
                      <a:pt x="58" y="119"/>
                    </a:lnTo>
                    <a:lnTo>
                      <a:pt x="57" y="125"/>
                    </a:lnTo>
                    <a:lnTo>
                      <a:pt x="57" y="129"/>
                    </a:lnTo>
                    <a:lnTo>
                      <a:pt x="57" y="129"/>
                    </a:lnTo>
                    <a:lnTo>
                      <a:pt x="57" y="136"/>
                    </a:lnTo>
                    <a:lnTo>
                      <a:pt x="56" y="146"/>
                    </a:lnTo>
                    <a:lnTo>
                      <a:pt x="53" y="155"/>
                    </a:lnTo>
                    <a:lnTo>
                      <a:pt x="50" y="159"/>
                    </a:lnTo>
                    <a:lnTo>
                      <a:pt x="50" y="159"/>
                    </a:lnTo>
                    <a:lnTo>
                      <a:pt x="48" y="159"/>
                    </a:lnTo>
                    <a:lnTo>
                      <a:pt x="48" y="159"/>
                    </a:lnTo>
                    <a:lnTo>
                      <a:pt x="58" y="163"/>
                    </a:lnTo>
                    <a:lnTo>
                      <a:pt x="58" y="163"/>
                    </a:lnTo>
                    <a:lnTo>
                      <a:pt x="65" y="167"/>
                    </a:lnTo>
                    <a:lnTo>
                      <a:pt x="74" y="170"/>
                    </a:lnTo>
                    <a:lnTo>
                      <a:pt x="74" y="170"/>
                    </a:lnTo>
                    <a:lnTo>
                      <a:pt x="77" y="172"/>
                    </a:lnTo>
                    <a:lnTo>
                      <a:pt x="81" y="173"/>
                    </a:lnTo>
                    <a:lnTo>
                      <a:pt x="85" y="172"/>
                    </a:lnTo>
                    <a:lnTo>
                      <a:pt x="85" y="169"/>
                    </a:lnTo>
                    <a:lnTo>
                      <a:pt x="85" y="169"/>
                    </a:lnTo>
                    <a:lnTo>
                      <a:pt x="87" y="167"/>
                    </a:lnTo>
                    <a:lnTo>
                      <a:pt x="88" y="167"/>
                    </a:lnTo>
                    <a:lnTo>
                      <a:pt x="94" y="172"/>
                    </a:lnTo>
                    <a:lnTo>
                      <a:pt x="94" y="172"/>
                    </a:lnTo>
                    <a:lnTo>
                      <a:pt x="97" y="173"/>
                    </a:lnTo>
                    <a:lnTo>
                      <a:pt x="102" y="175"/>
                    </a:lnTo>
                    <a:lnTo>
                      <a:pt x="112" y="176"/>
                    </a:lnTo>
                    <a:lnTo>
                      <a:pt x="112" y="176"/>
                    </a:lnTo>
                    <a:lnTo>
                      <a:pt x="121" y="176"/>
                    </a:lnTo>
                    <a:lnTo>
                      <a:pt x="129" y="176"/>
                    </a:lnTo>
                    <a:lnTo>
                      <a:pt x="129" y="176"/>
                    </a:lnTo>
                    <a:lnTo>
                      <a:pt x="128" y="172"/>
                    </a:lnTo>
                    <a:lnTo>
                      <a:pt x="128" y="172"/>
                    </a:lnTo>
                    <a:lnTo>
                      <a:pt x="128" y="169"/>
                    </a:lnTo>
                    <a:lnTo>
                      <a:pt x="128" y="166"/>
                    </a:lnTo>
                    <a:lnTo>
                      <a:pt x="131" y="162"/>
                    </a:lnTo>
                    <a:lnTo>
                      <a:pt x="135" y="158"/>
                    </a:lnTo>
                    <a:lnTo>
                      <a:pt x="141" y="156"/>
                    </a:lnTo>
                    <a:lnTo>
                      <a:pt x="141" y="156"/>
                    </a:lnTo>
                    <a:lnTo>
                      <a:pt x="148" y="156"/>
                    </a:lnTo>
                    <a:lnTo>
                      <a:pt x="158" y="158"/>
                    </a:lnTo>
                    <a:lnTo>
                      <a:pt x="165" y="160"/>
                    </a:lnTo>
                    <a:lnTo>
                      <a:pt x="170" y="163"/>
                    </a:lnTo>
                    <a:lnTo>
                      <a:pt x="170" y="163"/>
                    </a:lnTo>
                    <a:lnTo>
                      <a:pt x="175" y="165"/>
                    </a:lnTo>
                    <a:lnTo>
                      <a:pt x="179" y="163"/>
                    </a:lnTo>
                    <a:lnTo>
                      <a:pt x="183" y="162"/>
                    </a:lnTo>
                    <a:lnTo>
                      <a:pt x="189" y="156"/>
                    </a:lnTo>
                    <a:lnTo>
                      <a:pt x="189" y="156"/>
                    </a:lnTo>
                    <a:lnTo>
                      <a:pt x="195" y="152"/>
                    </a:lnTo>
                    <a:lnTo>
                      <a:pt x="199" y="150"/>
                    </a:lnTo>
                    <a:lnTo>
                      <a:pt x="199" y="150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3"/>
                    </a:lnTo>
                    <a:lnTo>
                      <a:pt x="199" y="142"/>
                    </a:lnTo>
                    <a:lnTo>
                      <a:pt x="193" y="142"/>
                    </a:lnTo>
                    <a:lnTo>
                      <a:pt x="193" y="142"/>
                    </a:lnTo>
                    <a:lnTo>
                      <a:pt x="190" y="142"/>
                    </a:lnTo>
                    <a:lnTo>
                      <a:pt x="189" y="139"/>
                    </a:lnTo>
                    <a:lnTo>
                      <a:pt x="189" y="138"/>
                    </a:lnTo>
                    <a:lnTo>
                      <a:pt x="190" y="135"/>
                    </a:lnTo>
                    <a:lnTo>
                      <a:pt x="190" y="135"/>
                    </a:lnTo>
                    <a:lnTo>
                      <a:pt x="190" y="132"/>
                    </a:lnTo>
                    <a:lnTo>
                      <a:pt x="189" y="131"/>
                    </a:lnTo>
                    <a:lnTo>
                      <a:pt x="185" y="126"/>
                    </a:lnTo>
                    <a:lnTo>
                      <a:pt x="185" y="126"/>
                    </a:lnTo>
                    <a:lnTo>
                      <a:pt x="185" y="123"/>
                    </a:lnTo>
                    <a:lnTo>
                      <a:pt x="185" y="123"/>
                    </a:lnTo>
                    <a:lnTo>
                      <a:pt x="189" y="122"/>
                    </a:lnTo>
                    <a:lnTo>
                      <a:pt x="189" y="122"/>
                    </a:lnTo>
                    <a:lnTo>
                      <a:pt x="192" y="119"/>
                    </a:lnTo>
                    <a:lnTo>
                      <a:pt x="192" y="118"/>
                    </a:lnTo>
                    <a:lnTo>
                      <a:pt x="192" y="116"/>
                    </a:lnTo>
                    <a:lnTo>
                      <a:pt x="192" y="116"/>
                    </a:lnTo>
                    <a:lnTo>
                      <a:pt x="189" y="114"/>
                    </a:lnTo>
                    <a:lnTo>
                      <a:pt x="189" y="111"/>
                    </a:lnTo>
                    <a:lnTo>
                      <a:pt x="190" y="108"/>
                    </a:lnTo>
                    <a:lnTo>
                      <a:pt x="190" y="108"/>
                    </a:lnTo>
                    <a:lnTo>
                      <a:pt x="190" y="105"/>
                    </a:lnTo>
                    <a:lnTo>
                      <a:pt x="189" y="104"/>
                    </a:lnTo>
                    <a:lnTo>
                      <a:pt x="187" y="102"/>
                    </a:lnTo>
                    <a:lnTo>
                      <a:pt x="187" y="101"/>
                    </a:lnTo>
                    <a:lnTo>
                      <a:pt x="187" y="101"/>
                    </a:lnTo>
                    <a:lnTo>
                      <a:pt x="186" y="98"/>
                    </a:lnTo>
                    <a:lnTo>
                      <a:pt x="185" y="98"/>
                    </a:lnTo>
                    <a:lnTo>
                      <a:pt x="182" y="98"/>
                    </a:lnTo>
                    <a:lnTo>
                      <a:pt x="180" y="99"/>
                    </a:lnTo>
                    <a:lnTo>
                      <a:pt x="180" y="99"/>
                    </a:lnTo>
                    <a:lnTo>
                      <a:pt x="178" y="101"/>
                    </a:lnTo>
                    <a:lnTo>
                      <a:pt x="176" y="101"/>
                    </a:lnTo>
                    <a:lnTo>
                      <a:pt x="176" y="98"/>
                    </a:lnTo>
                    <a:lnTo>
                      <a:pt x="178" y="94"/>
                    </a:lnTo>
                    <a:lnTo>
                      <a:pt x="178" y="94"/>
                    </a:lnTo>
                    <a:lnTo>
                      <a:pt x="180" y="91"/>
                    </a:lnTo>
                    <a:lnTo>
                      <a:pt x="183" y="87"/>
                    </a:lnTo>
                    <a:lnTo>
                      <a:pt x="186" y="84"/>
                    </a:lnTo>
                    <a:lnTo>
                      <a:pt x="187" y="81"/>
                    </a:lnTo>
                    <a:lnTo>
                      <a:pt x="187" y="81"/>
                    </a:lnTo>
                    <a:lnTo>
                      <a:pt x="189" y="80"/>
                    </a:lnTo>
                    <a:lnTo>
                      <a:pt x="192" y="77"/>
                    </a:lnTo>
                    <a:lnTo>
                      <a:pt x="193" y="75"/>
                    </a:lnTo>
                    <a:lnTo>
                      <a:pt x="196" y="75"/>
                    </a:lnTo>
                    <a:lnTo>
                      <a:pt x="196" y="75"/>
                    </a:lnTo>
                    <a:lnTo>
                      <a:pt x="197" y="74"/>
                    </a:lnTo>
                    <a:lnTo>
                      <a:pt x="199" y="71"/>
                    </a:lnTo>
                    <a:lnTo>
                      <a:pt x="200" y="63"/>
                    </a:lnTo>
                    <a:lnTo>
                      <a:pt x="200" y="63"/>
                    </a:lnTo>
                    <a:lnTo>
                      <a:pt x="202" y="55"/>
                    </a:lnTo>
                    <a:lnTo>
                      <a:pt x="203" y="53"/>
                    </a:lnTo>
                    <a:lnTo>
                      <a:pt x="206" y="50"/>
                    </a:lnTo>
                    <a:lnTo>
                      <a:pt x="206" y="50"/>
                    </a:lnTo>
                    <a:lnTo>
                      <a:pt x="207" y="47"/>
                    </a:lnTo>
                    <a:lnTo>
                      <a:pt x="207" y="45"/>
                    </a:lnTo>
                    <a:lnTo>
                      <a:pt x="204" y="44"/>
                    </a:lnTo>
                    <a:lnTo>
                      <a:pt x="203" y="44"/>
                    </a:lnTo>
                    <a:lnTo>
                      <a:pt x="203" y="44"/>
                    </a:lnTo>
                    <a:close/>
                    <a:moveTo>
                      <a:pt x="229" y="165"/>
                    </a:moveTo>
                    <a:lnTo>
                      <a:pt x="229" y="165"/>
                    </a:lnTo>
                    <a:lnTo>
                      <a:pt x="226" y="166"/>
                    </a:lnTo>
                    <a:lnTo>
                      <a:pt x="224" y="167"/>
                    </a:lnTo>
                    <a:lnTo>
                      <a:pt x="222" y="170"/>
                    </a:lnTo>
                    <a:lnTo>
                      <a:pt x="219" y="173"/>
                    </a:lnTo>
                    <a:lnTo>
                      <a:pt x="219" y="173"/>
                    </a:lnTo>
                    <a:lnTo>
                      <a:pt x="216" y="176"/>
                    </a:lnTo>
                    <a:lnTo>
                      <a:pt x="216" y="179"/>
                    </a:lnTo>
                    <a:lnTo>
                      <a:pt x="217" y="186"/>
                    </a:lnTo>
                    <a:lnTo>
                      <a:pt x="220" y="192"/>
                    </a:lnTo>
                    <a:lnTo>
                      <a:pt x="223" y="194"/>
                    </a:lnTo>
                    <a:lnTo>
                      <a:pt x="224" y="194"/>
                    </a:lnTo>
                    <a:lnTo>
                      <a:pt x="224" y="194"/>
                    </a:lnTo>
                    <a:lnTo>
                      <a:pt x="227" y="193"/>
                    </a:lnTo>
                    <a:lnTo>
                      <a:pt x="229" y="190"/>
                    </a:lnTo>
                    <a:lnTo>
                      <a:pt x="230" y="179"/>
                    </a:lnTo>
                    <a:lnTo>
                      <a:pt x="230" y="169"/>
                    </a:lnTo>
                    <a:lnTo>
                      <a:pt x="229" y="166"/>
                    </a:lnTo>
                    <a:lnTo>
                      <a:pt x="229" y="165"/>
                    </a:lnTo>
                    <a:lnTo>
                      <a:pt x="229" y="16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2" name="Freeform 99"/>
              <p:cNvSpPr/>
              <p:nvPr/>
            </p:nvSpPr>
            <p:spPr bwMode="auto">
              <a:xfrm>
                <a:off x="3016950" y="4285259"/>
                <a:ext cx="66922" cy="36173"/>
              </a:xfrm>
              <a:custGeom>
                <a:avLst/>
                <a:gdLst>
                  <a:gd name="T0" fmla="*/ 36 w 37"/>
                  <a:gd name="T1" fmla="*/ 8 h 20"/>
                  <a:gd name="T2" fmla="*/ 36 w 37"/>
                  <a:gd name="T3" fmla="*/ 8 h 20"/>
                  <a:gd name="T4" fmla="*/ 33 w 37"/>
                  <a:gd name="T5" fmla="*/ 7 h 20"/>
                  <a:gd name="T6" fmla="*/ 29 w 37"/>
                  <a:gd name="T7" fmla="*/ 5 h 20"/>
                  <a:gd name="T8" fmla="*/ 25 w 37"/>
                  <a:gd name="T9" fmla="*/ 5 h 20"/>
                  <a:gd name="T10" fmla="*/ 19 w 37"/>
                  <a:gd name="T11" fmla="*/ 3 h 20"/>
                  <a:gd name="T12" fmla="*/ 19 w 37"/>
                  <a:gd name="T13" fmla="*/ 3 h 20"/>
                  <a:gd name="T14" fmla="*/ 12 w 37"/>
                  <a:gd name="T15" fmla="*/ 0 h 20"/>
                  <a:gd name="T16" fmla="*/ 12 w 37"/>
                  <a:gd name="T17" fmla="*/ 0 h 20"/>
                  <a:gd name="T18" fmla="*/ 12 w 37"/>
                  <a:gd name="T19" fmla="*/ 0 h 20"/>
                  <a:gd name="T20" fmla="*/ 12 w 37"/>
                  <a:gd name="T21" fmla="*/ 0 h 20"/>
                  <a:gd name="T22" fmla="*/ 8 w 37"/>
                  <a:gd name="T23" fmla="*/ 4 h 20"/>
                  <a:gd name="T24" fmla="*/ 0 w 37"/>
                  <a:gd name="T25" fmla="*/ 10 h 20"/>
                  <a:gd name="T26" fmla="*/ 0 w 37"/>
                  <a:gd name="T27" fmla="*/ 10 h 20"/>
                  <a:gd name="T28" fmla="*/ 6 w 37"/>
                  <a:gd name="T29" fmla="*/ 13 h 20"/>
                  <a:gd name="T30" fmla="*/ 16 w 37"/>
                  <a:gd name="T31" fmla="*/ 17 h 20"/>
                  <a:gd name="T32" fmla="*/ 25 w 37"/>
                  <a:gd name="T33" fmla="*/ 20 h 20"/>
                  <a:gd name="T34" fmla="*/ 32 w 37"/>
                  <a:gd name="T35" fmla="*/ 20 h 20"/>
                  <a:gd name="T36" fmla="*/ 32 w 37"/>
                  <a:gd name="T37" fmla="*/ 20 h 20"/>
                  <a:gd name="T38" fmla="*/ 34 w 37"/>
                  <a:gd name="T39" fmla="*/ 20 h 20"/>
                  <a:gd name="T40" fmla="*/ 36 w 37"/>
                  <a:gd name="T41" fmla="*/ 18 h 20"/>
                  <a:gd name="T42" fmla="*/ 36 w 37"/>
                  <a:gd name="T43" fmla="*/ 18 h 20"/>
                  <a:gd name="T44" fmla="*/ 37 w 37"/>
                  <a:gd name="T45" fmla="*/ 11 h 20"/>
                  <a:gd name="T46" fmla="*/ 36 w 37"/>
                  <a:gd name="T47" fmla="*/ 8 h 20"/>
                  <a:gd name="T48" fmla="*/ 36 w 37"/>
                  <a:gd name="T4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7" h="20">
                    <a:moveTo>
                      <a:pt x="36" y="8"/>
                    </a:moveTo>
                    <a:lnTo>
                      <a:pt x="36" y="8"/>
                    </a:lnTo>
                    <a:lnTo>
                      <a:pt x="33" y="7"/>
                    </a:lnTo>
                    <a:lnTo>
                      <a:pt x="29" y="5"/>
                    </a:lnTo>
                    <a:lnTo>
                      <a:pt x="25" y="5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13"/>
                    </a:lnTo>
                    <a:lnTo>
                      <a:pt x="16" y="17"/>
                    </a:lnTo>
                    <a:lnTo>
                      <a:pt x="25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4" y="20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7" y="11"/>
                    </a:lnTo>
                    <a:lnTo>
                      <a:pt x="36" y="8"/>
                    </a:lnTo>
                    <a:lnTo>
                      <a:pt x="36" y="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3" name="Freeform 100"/>
              <p:cNvSpPr/>
              <p:nvPr/>
            </p:nvSpPr>
            <p:spPr bwMode="auto">
              <a:xfrm>
                <a:off x="3038654" y="4236424"/>
                <a:ext cx="177251" cy="92243"/>
              </a:xfrm>
              <a:custGeom>
                <a:avLst/>
                <a:gdLst>
                  <a:gd name="T0" fmla="*/ 41 w 98"/>
                  <a:gd name="T1" fmla="*/ 45 h 51"/>
                  <a:gd name="T2" fmla="*/ 42 w 98"/>
                  <a:gd name="T3" fmla="*/ 37 h 51"/>
                  <a:gd name="T4" fmla="*/ 47 w 98"/>
                  <a:gd name="T5" fmla="*/ 35 h 51"/>
                  <a:gd name="T6" fmla="*/ 52 w 98"/>
                  <a:gd name="T7" fmla="*/ 35 h 51"/>
                  <a:gd name="T8" fmla="*/ 62 w 98"/>
                  <a:gd name="T9" fmla="*/ 31 h 51"/>
                  <a:gd name="T10" fmla="*/ 64 w 98"/>
                  <a:gd name="T11" fmla="*/ 28 h 51"/>
                  <a:gd name="T12" fmla="*/ 66 w 98"/>
                  <a:gd name="T13" fmla="*/ 25 h 51"/>
                  <a:gd name="T14" fmla="*/ 79 w 98"/>
                  <a:gd name="T15" fmla="*/ 24 h 51"/>
                  <a:gd name="T16" fmla="*/ 86 w 98"/>
                  <a:gd name="T17" fmla="*/ 21 h 51"/>
                  <a:gd name="T18" fmla="*/ 98 w 98"/>
                  <a:gd name="T19" fmla="*/ 17 h 51"/>
                  <a:gd name="T20" fmla="*/ 98 w 98"/>
                  <a:gd name="T21" fmla="*/ 14 h 51"/>
                  <a:gd name="T22" fmla="*/ 92 w 98"/>
                  <a:gd name="T23" fmla="*/ 11 h 51"/>
                  <a:gd name="T24" fmla="*/ 81 w 98"/>
                  <a:gd name="T25" fmla="*/ 4 h 51"/>
                  <a:gd name="T26" fmla="*/ 76 w 98"/>
                  <a:gd name="T27" fmla="*/ 3 h 51"/>
                  <a:gd name="T28" fmla="*/ 64 w 98"/>
                  <a:gd name="T29" fmla="*/ 0 h 51"/>
                  <a:gd name="T30" fmla="*/ 47 w 98"/>
                  <a:gd name="T31" fmla="*/ 4 h 51"/>
                  <a:gd name="T32" fmla="*/ 39 w 98"/>
                  <a:gd name="T33" fmla="*/ 4 h 51"/>
                  <a:gd name="T34" fmla="*/ 24 w 98"/>
                  <a:gd name="T35" fmla="*/ 3 h 51"/>
                  <a:gd name="T36" fmla="*/ 17 w 98"/>
                  <a:gd name="T37" fmla="*/ 6 h 51"/>
                  <a:gd name="T38" fmla="*/ 15 w 98"/>
                  <a:gd name="T39" fmla="*/ 6 h 51"/>
                  <a:gd name="T40" fmla="*/ 7 w 98"/>
                  <a:gd name="T41" fmla="*/ 14 h 51"/>
                  <a:gd name="T42" fmla="*/ 4 w 98"/>
                  <a:gd name="T43" fmla="*/ 18 h 51"/>
                  <a:gd name="T44" fmla="*/ 1 w 98"/>
                  <a:gd name="T45" fmla="*/ 25 h 51"/>
                  <a:gd name="T46" fmla="*/ 0 w 98"/>
                  <a:gd name="T47" fmla="*/ 27 h 51"/>
                  <a:gd name="T48" fmla="*/ 7 w 98"/>
                  <a:gd name="T49" fmla="*/ 30 h 51"/>
                  <a:gd name="T50" fmla="*/ 17 w 98"/>
                  <a:gd name="T51" fmla="*/ 32 h 51"/>
                  <a:gd name="T52" fmla="*/ 24 w 98"/>
                  <a:gd name="T53" fmla="*/ 35 h 51"/>
                  <a:gd name="T54" fmla="*/ 25 w 98"/>
                  <a:gd name="T55" fmla="*/ 38 h 51"/>
                  <a:gd name="T56" fmla="*/ 24 w 98"/>
                  <a:gd name="T57" fmla="*/ 45 h 51"/>
                  <a:gd name="T58" fmla="*/ 30 w 98"/>
                  <a:gd name="T59" fmla="*/ 45 h 51"/>
                  <a:gd name="T60" fmla="*/ 31 w 98"/>
                  <a:gd name="T61" fmla="*/ 48 h 51"/>
                  <a:gd name="T62" fmla="*/ 37 w 98"/>
                  <a:gd name="T63" fmla="*/ 49 h 51"/>
                  <a:gd name="T64" fmla="*/ 41 w 98"/>
                  <a:gd name="T65" fmla="*/ 4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51">
                    <a:moveTo>
                      <a:pt x="41" y="45"/>
                    </a:moveTo>
                    <a:lnTo>
                      <a:pt x="41" y="45"/>
                    </a:lnTo>
                    <a:lnTo>
                      <a:pt x="41" y="40"/>
                    </a:lnTo>
                    <a:lnTo>
                      <a:pt x="42" y="37"/>
                    </a:lnTo>
                    <a:lnTo>
                      <a:pt x="44" y="37"/>
                    </a:lnTo>
                    <a:lnTo>
                      <a:pt x="47" y="35"/>
                    </a:lnTo>
                    <a:lnTo>
                      <a:pt x="47" y="35"/>
                    </a:lnTo>
                    <a:lnTo>
                      <a:pt x="52" y="35"/>
                    </a:lnTo>
                    <a:lnTo>
                      <a:pt x="58" y="34"/>
                    </a:lnTo>
                    <a:lnTo>
                      <a:pt x="62" y="31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5" y="27"/>
                    </a:lnTo>
                    <a:lnTo>
                      <a:pt x="66" y="25"/>
                    </a:lnTo>
                    <a:lnTo>
                      <a:pt x="71" y="24"/>
                    </a:lnTo>
                    <a:lnTo>
                      <a:pt x="79" y="24"/>
                    </a:lnTo>
                    <a:lnTo>
                      <a:pt x="79" y="24"/>
                    </a:lnTo>
                    <a:lnTo>
                      <a:pt x="86" y="21"/>
                    </a:lnTo>
                    <a:lnTo>
                      <a:pt x="92" y="18"/>
                    </a:lnTo>
                    <a:lnTo>
                      <a:pt x="98" y="17"/>
                    </a:lnTo>
                    <a:lnTo>
                      <a:pt x="98" y="17"/>
                    </a:lnTo>
                    <a:lnTo>
                      <a:pt x="98" y="14"/>
                    </a:lnTo>
                    <a:lnTo>
                      <a:pt x="96" y="13"/>
                    </a:lnTo>
                    <a:lnTo>
                      <a:pt x="92" y="11"/>
                    </a:lnTo>
                    <a:lnTo>
                      <a:pt x="86" y="8"/>
                    </a:lnTo>
                    <a:lnTo>
                      <a:pt x="81" y="4"/>
                    </a:lnTo>
                    <a:lnTo>
                      <a:pt x="81" y="4"/>
                    </a:lnTo>
                    <a:lnTo>
                      <a:pt x="76" y="3"/>
                    </a:lnTo>
                    <a:lnTo>
                      <a:pt x="72" y="0"/>
                    </a:lnTo>
                    <a:lnTo>
                      <a:pt x="64" y="0"/>
                    </a:lnTo>
                    <a:lnTo>
                      <a:pt x="54" y="1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39" y="4"/>
                    </a:lnTo>
                    <a:lnTo>
                      <a:pt x="31" y="4"/>
                    </a:lnTo>
                    <a:lnTo>
                      <a:pt x="24" y="3"/>
                    </a:lnTo>
                    <a:lnTo>
                      <a:pt x="20" y="4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3" y="23"/>
                    </a:lnTo>
                    <a:lnTo>
                      <a:pt x="1" y="25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7" y="30"/>
                    </a:lnTo>
                    <a:lnTo>
                      <a:pt x="7" y="30"/>
                    </a:lnTo>
                    <a:lnTo>
                      <a:pt x="13" y="32"/>
                    </a:lnTo>
                    <a:lnTo>
                      <a:pt x="17" y="32"/>
                    </a:lnTo>
                    <a:lnTo>
                      <a:pt x="21" y="34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5" y="38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27" y="44"/>
                    </a:lnTo>
                    <a:lnTo>
                      <a:pt x="30" y="45"/>
                    </a:lnTo>
                    <a:lnTo>
                      <a:pt x="30" y="45"/>
                    </a:lnTo>
                    <a:lnTo>
                      <a:pt x="31" y="48"/>
                    </a:lnTo>
                    <a:lnTo>
                      <a:pt x="31" y="51"/>
                    </a:lnTo>
                    <a:lnTo>
                      <a:pt x="37" y="49"/>
                    </a:lnTo>
                    <a:lnTo>
                      <a:pt x="37" y="49"/>
                    </a:lnTo>
                    <a:lnTo>
                      <a:pt x="41" y="45"/>
                    </a:lnTo>
                    <a:lnTo>
                      <a:pt x="41" y="4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4" name="Freeform 102"/>
              <p:cNvSpPr/>
              <p:nvPr/>
            </p:nvSpPr>
            <p:spPr bwMode="auto">
              <a:xfrm>
                <a:off x="2942795" y="4182164"/>
                <a:ext cx="122990" cy="121182"/>
              </a:xfrm>
              <a:custGeom>
                <a:avLst/>
                <a:gdLst>
                  <a:gd name="T0" fmla="*/ 60 w 68"/>
                  <a:gd name="T1" fmla="*/ 44 h 67"/>
                  <a:gd name="T2" fmla="*/ 60 w 68"/>
                  <a:gd name="T3" fmla="*/ 44 h 67"/>
                  <a:gd name="T4" fmla="*/ 68 w 68"/>
                  <a:gd name="T5" fmla="*/ 36 h 67"/>
                  <a:gd name="T6" fmla="*/ 68 w 68"/>
                  <a:gd name="T7" fmla="*/ 36 h 67"/>
                  <a:gd name="T8" fmla="*/ 66 w 68"/>
                  <a:gd name="T9" fmla="*/ 37 h 67"/>
                  <a:gd name="T10" fmla="*/ 63 w 68"/>
                  <a:gd name="T11" fmla="*/ 37 h 67"/>
                  <a:gd name="T12" fmla="*/ 63 w 68"/>
                  <a:gd name="T13" fmla="*/ 34 h 67"/>
                  <a:gd name="T14" fmla="*/ 63 w 68"/>
                  <a:gd name="T15" fmla="*/ 31 h 67"/>
                  <a:gd name="T16" fmla="*/ 54 w 68"/>
                  <a:gd name="T17" fmla="*/ 33 h 67"/>
                  <a:gd name="T18" fmla="*/ 56 w 68"/>
                  <a:gd name="T19" fmla="*/ 0 h 67"/>
                  <a:gd name="T20" fmla="*/ 56 w 68"/>
                  <a:gd name="T21" fmla="*/ 0 h 67"/>
                  <a:gd name="T22" fmla="*/ 29 w 68"/>
                  <a:gd name="T23" fmla="*/ 0 h 67"/>
                  <a:gd name="T24" fmla="*/ 29 w 68"/>
                  <a:gd name="T25" fmla="*/ 0 h 67"/>
                  <a:gd name="T26" fmla="*/ 27 w 68"/>
                  <a:gd name="T27" fmla="*/ 1 h 67"/>
                  <a:gd name="T28" fmla="*/ 26 w 68"/>
                  <a:gd name="T29" fmla="*/ 6 h 67"/>
                  <a:gd name="T30" fmla="*/ 24 w 68"/>
                  <a:gd name="T31" fmla="*/ 10 h 67"/>
                  <a:gd name="T32" fmla="*/ 23 w 68"/>
                  <a:gd name="T33" fmla="*/ 13 h 67"/>
                  <a:gd name="T34" fmla="*/ 23 w 68"/>
                  <a:gd name="T35" fmla="*/ 13 h 67"/>
                  <a:gd name="T36" fmla="*/ 24 w 68"/>
                  <a:gd name="T37" fmla="*/ 14 h 67"/>
                  <a:gd name="T38" fmla="*/ 29 w 68"/>
                  <a:gd name="T39" fmla="*/ 18 h 67"/>
                  <a:gd name="T40" fmla="*/ 33 w 68"/>
                  <a:gd name="T41" fmla="*/ 24 h 67"/>
                  <a:gd name="T42" fmla="*/ 34 w 68"/>
                  <a:gd name="T43" fmla="*/ 26 h 67"/>
                  <a:gd name="T44" fmla="*/ 34 w 68"/>
                  <a:gd name="T45" fmla="*/ 28 h 67"/>
                  <a:gd name="T46" fmla="*/ 34 w 68"/>
                  <a:gd name="T47" fmla="*/ 28 h 67"/>
                  <a:gd name="T48" fmla="*/ 33 w 68"/>
                  <a:gd name="T49" fmla="*/ 30 h 67"/>
                  <a:gd name="T50" fmla="*/ 31 w 68"/>
                  <a:gd name="T51" fmla="*/ 30 h 67"/>
                  <a:gd name="T52" fmla="*/ 24 w 68"/>
                  <a:gd name="T53" fmla="*/ 30 h 67"/>
                  <a:gd name="T54" fmla="*/ 13 w 68"/>
                  <a:gd name="T55" fmla="*/ 30 h 67"/>
                  <a:gd name="T56" fmla="*/ 13 w 68"/>
                  <a:gd name="T57" fmla="*/ 30 h 67"/>
                  <a:gd name="T58" fmla="*/ 0 w 68"/>
                  <a:gd name="T59" fmla="*/ 47 h 67"/>
                  <a:gd name="T60" fmla="*/ 0 w 68"/>
                  <a:gd name="T61" fmla="*/ 47 h 67"/>
                  <a:gd name="T62" fmla="*/ 10 w 68"/>
                  <a:gd name="T63" fmla="*/ 57 h 67"/>
                  <a:gd name="T64" fmla="*/ 19 w 68"/>
                  <a:gd name="T65" fmla="*/ 62 h 67"/>
                  <a:gd name="T66" fmla="*/ 19 w 68"/>
                  <a:gd name="T67" fmla="*/ 62 h 67"/>
                  <a:gd name="T68" fmla="*/ 24 w 68"/>
                  <a:gd name="T69" fmla="*/ 64 h 67"/>
                  <a:gd name="T70" fmla="*/ 30 w 68"/>
                  <a:gd name="T71" fmla="*/ 64 h 67"/>
                  <a:gd name="T72" fmla="*/ 36 w 68"/>
                  <a:gd name="T73" fmla="*/ 64 h 67"/>
                  <a:gd name="T74" fmla="*/ 40 w 68"/>
                  <a:gd name="T75" fmla="*/ 67 h 67"/>
                  <a:gd name="T76" fmla="*/ 40 w 68"/>
                  <a:gd name="T77" fmla="*/ 67 h 67"/>
                  <a:gd name="T78" fmla="*/ 41 w 68"/>
                  <a:gd name="T79" fmla="*/ 67 h 67"/>
                  <a:gd name="T80" fmla="*/ 41 w 68"/>
                  <a:gd name="T81" fmla="*/ 67 h 67"/>
                  <a:gd name="T82" fmla="*/ 49 w 68"/>
                  <a:gd name="T83" fmla="*/ 61 h 67"/>
                  <a:gd name="T84" fmla="*/ 53 w 68"/>
                  <a:gd name="T85" fmla="*/ 57 h 67"/>
                  <a:gd name="T86" fmla="*/ 53 w 68"/>
                  <a:gd name="T87" fmla="*/ 57 h 67"/>
                  <a:gd name="T88" fmla="*/ 54 w 68"/>
                  <a:gd name="T89" fmla="*/ 55 h 67"/>
                  <a:gd name="T90" fmla="*/ 54 w 68"/>
                  <a:gd name="T91" fmla="*/ 53 h 67"/>
                  <a:gd name="T92" fmla="*/ 57 w 68"/>
                  <a:gd name="T93" fmla="*/ 48 h 67"/>
                  <a:gd name="T94" fmla="*/ 60 w 68"/>
                  <a:gd name="T95" fmla="*/ 44 h 67"/>
                  <a:gd name="T96" fmla="*/ 60 w 68"/>
                  <a:gd name="T97" fmla="*/ 4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8" h="67">
                    <a:moveTo>
                      <a:pt x="60" y="44"/>
                    </a:moveTo>
                    <a:lnTo>
                      <a:pt x="60" y="44"/>
                    </a:lnTo>
                    <a:lnTo>
                      <a:pt x="68" y="36"/>
                    </a:lnTo>
                    <a:lnTo>
                      <a:pt x="68" y="36"/>
                    </a:lnTo>
                    <a:lnTo>
                      <a:pt x="66" y="37"/>
                    </a:lnTo>
                    <a:lnTo>
                      <a:pt x="63" y="37"/>
                    </a:lnTo>
                    <a:lnTo>
                      <a:pt x="63" y="34"/>
                    </a:lnTo>
                    <a:lnTo>
                      <a:pt x="63" y="31"/>
                    </a:lnTo>
                    <a:lnTo>
                      <a:pt x="54" y="33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7" y="1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23" y="13"/>
                    </a:lnTo>
                    <a:lnTo>
                      <a:pt x="23" y="13"/>
                    </a:lnTo>
                    <a:lnTo>
                      <a:pt x="24" y="14"/>
                    </a:lnTo>
                    <a:lnTo>
                      <a:pt x="29" y="18"/>
                    </a:lnTo>
                    <a:lnTo>
                      <a:pt x="33" y="24"/>
                    </a:lnTo>
                    <a:lnTo>
                      <a:pt x="34" y="26"/>
                    </a:lnTo>
                    <a:lnTo>
                      <a:pt x="34" y="28"/>
                    </a:lnTo>
                    <a:lnTo>
                      <a:pt x="34" y="28"/>
                    </a:lnTo>
                    <a:lnTo>
                      <a:pt x="33" y="30"/>
                    </a:lnTo>
                    <a:lnTo>
                      <a:pt x="31" y="30"/>
                    </a:lnTo>
                    <a:lnTo>
                      <a:pt x="24" y="30"/>
                    </a:lnTo>
                    <a:lnTo>
                      <a:pt x="13" y="30"/>
                    </a:lnTo>
                    <a:lnTo>
                      <a:pt x="13" y="3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10" y="57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24" y="64"/>
                    </a:lnTo>
                    <a:lnTo>
                      <a:pt x="30" y="64"/>
                    </a:lnTo>
                    <a:lnTo>
                      <a:pt x="36" y="64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41" y="67"/>
                    </a:lnTo>
                    <a:lnTo>
                      <a:pt x="41" y="67"/>
                    </a:lnTo>
                    <a:lnTo>
                      <a:pt x="49" y="61"/>
                    </a:lnTo>
                    <a:lnTo>
                      <a:pt x="53" y="57"/>
                    </a:lnTo>
                    <a:lnTo>
                      <a:pt x="53" y="57"/>
                    </a:lnTo>
                    <a:lnTo>
                      <a:pt x="54" y="55"/>
                    </a:lnTo>
                    <a:lnTo>
                      <a:pt x="54" y="53"/>
                    </a:lnTo>
                    <a:lnTo>
                      <a:pt x="57" y="48"/>
                    </a:lnTo>
                    <a:lnTo>
                      <a:pt x="60" y="44"/>
                    </a:lnTo>
                    <a:lnTo>
                      <a:pt x="60" y="4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5" name="Freeform 103"/>
              <p:cNvSpPr/>
              <p:nvPr/>
            </p:nvSpPr>
            <p:spPr bwMode="auto">
              <a:xfrm>
                <a:off x="3040464" y="4164077"/>
                <a:ext cx="37983" cy="77774"/>
              </a:xfrm>
              <a:custGeom>
                <a:avLst/>
                <a:gdLst>
                  <a:gd name="T0" fmla="*/ 3 w 21"/>
                  <a:gd name="T1" fmla="*/ 10 h 43"/>
                  <a:gd name="T2" fmla="*/ 3 w 21"/>
                  <a:gd name="T3" fmla="*/ 10 h 43"/>
                  <a:gd name="T4" fmla="*/ 2 w 21"/>
                  <a:gd name="T5" fmla="*/ 10 h 43"/>
                  <a:gd name="T6" fmla="*/ 0 w 21"/>
                  <a:gd name="T7" fmla="*/ 43 h 43"/>
                  <a:gd name="T8" fmla="*/ 9 w 21"/>
                  <a:gd name="T9" fmla="*/ 41 h 43"/>
                  <a:gd name="T10" fmla="*/ 9 w 21"/>
                  <a:gd name="T11" fmla="*/ 41 h 43"/>
                  <a:gd name="T12" fmla="*/ 10 w 21"/>
                  <a:gd name="T13" fmla="*/ 37 h 43"/>
                  <a:gd name="T14" fmla="*/ 13 w 21"/>
                  <a:gd name="T15" fmla="*/ 34 h 43"/>
                  <a:gd name="T16" fmla="*/ 13 w 21"/>
                  <a:gd name="T17" fmla="*/ 34 h 43"/>
                  <a:gd name="T18" fmla="*/ 16 w 21"/>
                  <a:gd name="T19" fmla="*/ 31 h 43"/>
                  <a:gd name="T20" fmla="*/ 16 w 21"/>
                  <a:gd name="T21" fmla="*/ 27 h 43"/>
                  <a:gd name="T22" fmla="*/ 16 w 21"/>
                  <a:gd name="T23" fmla="*/ 20 h 43"/>
                  <a:gd name="T24" fmla="*/ 14 w 21"/>
                  <a:gd name="T25" fmla="*/ 11 h 43"/>
                  <a:gd name="T26" fmla="*/ 16 w 21"/>
                  <a:gd name="T27" fmla="*/ 9 h 43"/>
                  <a:gd name="T28" fmla="*/ 17 w 21"/>
                  <a:gd name="T29" fmla="*/ 7 h 43"/>
                  <a:gd name="T30" fmla="*/ 17 w 21"/>
                  <a:gd name="T31" fmla="*/ 7 h 43"/>
                  <a:gd name="T32" fmla="*/ 21 w 21"/>
                  <a:gd name="T33" fmla="*/ 6 h 43"/>
                  <a:gd name="T34" fmla="*/ 21 w 21"/>
                  <a:gd name="T35" fmla="*/ 6 h 43"/>
                  <a:gd name="T36" fmla="*/ 17 w 21"/>
                  <a:gd name="T37" fmla="*/ 2 h 43"/>
                  <a:gd name="T38" fmla="*/ 14 w 21"/>
                  <a:gd name="T39" fmla="*/ 0 h 43"/>
                  <a:gd name="T40" fmla="*/ 14 w 21"/>
                  <a:gd name="T41" fmla="*/ 0 h 43"/>
                  <a:gd name="T42" fmla="*/ 10 w 21"/>
                  <a:gd name="T43" fmla="*/ 2 h 43"/>
                  <a:gd name="T44" fmla="*/ 7 w 21"/>
                  <a:gd name="T45" fmla="*/ 6 h 43"/>
                  <a:gd name="T46" fmla="*/ 3 w 21"/>
                  <a:gd name="T47" fmla="*/ 10 h 43"/>
                  <a:gd name="T48" fmla="*/ 3 w 21"/>
                  <a:gd name="T4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1" h="43">
                    <a:moveTo>
                      <a:pt x="3" y="10"/>
                    </a:moveTo>
                    <a:lnTo>
                      <a:pt x="3" y="10"/>
                    </a:lnTo>
                    <a:lnTo>
                      <a:pt x="2" y="10"/>
                    </a:lnTo>
                    <a:lnTo>
                      <a:pt x="0" y="43"/>
                    </a:lnTo>
                    <a:lnTo>
                      <a:pt x="9" y="41"/>
                    </a:lnTo>
                    <a:lnTo>
                      <a:pt x="9" y="41"/>
                    </a:lnTo>
                    <a:lnTo>
                      <a:pt x="10" y="37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16" y="31"/>
                    </a:lnTo>
                    <a:lnTo>
                      <a:pt x="16" y="27"/>
                    </a:lnTo>
                    <a:lnTo>
                      <a:pt x="16" y="20"/>
                    </a:lnTo>
                    <a:lnTo>
                      <a:pt x="14" y="11"/>
                    </a:lnTo>
                    <a:lnTo>
                      <a:pt x="16" y="9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7" y="6"/>
                    </a:lnTo>
                    <a:lnTo>
                      <a:pt x="3" y="10"/>
                    </a:lnTo>
                    <a:lnTo>
                      <a:pt x="3" y="1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6" name="Freeform 104"/>
              <p:cNvSpPr/>
              <p:nvPr/>
            </p:nvSpPr>
            <p:spPr bwMode="auto">
              <a:xfrm>
                <a:off x="3469122" y="4113433"/>
                <a:ext cx="81392" cy="66922"/>
              </a:xfrm>
              <a:custGeom>
                <a:avLst/>
                <a:gdLst>
                  <a:gd name="T0" fmla="*/ 20 w 45"/>
                  <a:gd name="T1" fmla="*/ 1 h 37"/>
                  <a:gd name="T2" fmla="*/ 20 w 45"/>
                  <a:gd name="T3" fmla="*/ 1 h 37"/>
                  <a:gd name="T4" fmla="*/ 18 w 45"/>
                  <a:gd name="T5" fmla="*/ 4 h 37"/>
                  <a:gd name="T6" fmla="*/ 18 w 45"/>
                  <a:gd name="T7" fmla="*/ 5 h 37"/>
                  <a:gd name="T8" fmla="*/ 23 w 45"/>
                  <a:gd name="T9" fmla="*/ 13 h 37"/>
                  <a:gd name="T10" fmla="*/ 28 w 45"/>
                  <a:gd name="T11" fmla="*/ 18 h 37"/>
                  <a:gd name="T12" fmla="*/ 30 w 45"/>
                  <a:gd name="T13" fmla="*/ 21 h 37"/>
                  <a:gd name="T14" fmla="*/ 31 w 45"/>
                  <a:gd name="T15" fmla="*/ 24 h 37"/>
                  <a:gd name="T16" fmla="*/ 31 w 45"/>
                  <a:gd name="T17" fmla="*/ 24 h 37"/>
                  <a:gd name="T18" fmla="*/ 30 w 45"/>
                  <a:gd name="T19" fmla="*/ 25 h 37"/>
                  <a:gd name="T20" fmla="*/ 27 w 45"/>
                  <a:gd name="T21" fmla="*/ 27 h 37"/>
                  <a:gd name="T22" fmla="*/ 17 w 45"/>
                  <a:gd name="T23" fmla="*/ 27 h 37"/>
                  <a:gd name="T24" fmla="*/ 6 w 45"/>
                  <a:gd name="T25" fmla="*/ 27 h 37"/>
                  <a:gd name="T26" fmla="*/ 1 w 45"/>
                  <a:gd name="T27" fmla="*/ 27 h 37"/>
                  <a:gd name="T28" fmla="*/ 0 w 45"/>
                  <a:gd name="T29" fmla="*/ 30 h 37"/>
                  <a:gd name="T30" fmla="*/ 0 w 45"/>
                  <a:gd name="T31" fmla="*/ 30 h 37"/>
                  <a:gd name="T32" fmla="*/ 0 w 45"/>
                  <a:gd name="T33" fmla="*/ 31 h 37"/>
                  <a:gd name="T34" fmla="*/ 1 w 45"/>
                  <a:gd name="T35" fmla="*/ 32 h 37"/>
                  <a:gd name="T36" fmla="*/ 6 w 45"/>
                  <a:gd name="T37" fmla="*/ 34 h 37"/>
                  <a:gd name="T38" fmla="*/ 13 w 45"/>
                  <a:gd name="T39" fmla="*/ 35 h 37"/>
                  <a:gd name="T40" fmla="*/ 20 w 45"/>
                  <a:gd name="T41" fmla="*/ 34 h 37"/>
                  <a:gd name="T42" fmla="*/ 20 w 45"/>
                  <a:gd name="T43" fmla="*/ 34 h 37"/>
                  <a:gd name="T44" fmla="*/ 27 w 45"/>
                  <a:gd name="T45" fmla="*/ 32 h 37"/>
                  <a:gd name="T46" fmla="*/ 33 w 45"/>
                  <a:gd name="T47" fmla="*/ 34 h 37"/>
                  <a:gd name="T48" fmla="*/ 38 w 45"/>
                  <a:gd name="T49" fmla="*/ 35 h 37"/>
                  <a:gd name="T50" fmla="*/ 43 w 45"/>
                  <a:gd name="T51" fmla="*/ 37 h 37"/>
                  <a:gd name="T52" fmla="*/ 43 w 45"/>
                  <a:gd name="T53" fmla="*/ 37 h 37"/>
                  <a:gd name="T54" fmla="*/ 45 w 45"/>
                  <a:gd name="T55" fmla="*/ 5 h 37"/>
                  <a:gd name="T56" fmla="*/ 45 w 45"/>
                  <a:gd name="T57" fmla="*/ 5 h 37"/>
                  <a:gd name="T58" fmla="*/ 31 w 45"/>
                  <a:gd name="T59" fmla="*/ 1 h 37"/>
                  <a:gd name="T60" fmla="*/ 26 w 45"/>
                  <a:gd name="T61" fmla="*/ 0 h 37"/>
                  <a:gd name="T62" fmla="*/ 23 w 45"/>
                  <a:gd name="T63" fmla="*/ 1 h 37"/>
                  <a:gd name="T64" fmla="*/ 20 w 45"/>
                  <a:gd name="T65" fmla="*/ 1 h 37"/>
                  <a:gd name="T66" fmla="*/ 20 w 45"/>
                  <a:gd name="T67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" h="37">
                    <a:moveTo>
                      <a:pt x="20" y="1"/>
                    </a:moveTo>
                    <a:lnTo>
                      <a:pt x="20" y="1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23" y="13"/>
                    </a:lnTo>
                    <a:lnTo>
                      <a:pt x="28" y="18"/>
                    </a:lnTo>
                    <a:lnTo>
                      <a:pt x="30" y="21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0" y="25"/>
                    </a:lnTo>
                    <a:lnTo>
                      <a:pt x="27" y="27"/>
                    </a:lnTo>
                    <a:lnTo>
                      <a:pt x="17" y="27"/>
                    </a:lnTo>
                    <a:lnTo>
                      <a:pt x="6" y="27"/>
                    </a:lnTo>
                    <a:lnTo>
                      <a:pt x="1" y="27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1" y="32"/>
                    </a:lnTo>
                    <a:lnTo>
                      <a:pt x="6" y="34"/>
                    </a:lnTo>
                    <a:lnTo>
                      <a:pt x="13" y="35"/>
                    </a:lnTo>
                    <a:lnTo>
                      <a:pt x="20" y="34"/>
                    </a:lnTo>
                    <a:lnTo>
                      <a:pt x="20" y="34"/>
                    </a:lnTo>
                    <a:lnTo>
                      <a:pt x="27" y="32"/>
                    </a:lnTo>
                    <a:lnTo>
                      <a:pt x="33" y="34"/>
                    </a:lnTo>
                    <a:lnTo>
                      <a:pt x="38" y="35"/>
                    </a:lnTo>
                    <a:lnTo>
                      <a:pt x="43" y="37"/>
                    </a:lnTo>
                    <a:lnTo>
                      <a:pt x="43" y="37"/>
                    </a:lnTo>
                    <a:lnTo>
                      <a:pt x="45" y="5"/>
                    </a:lnTo>
                    <a:lnTo>
                      <a:pt x="45" y="5"/>
                    </a:lnTo>
                    <a:lnTo>
                      <a:pt x="31" y="1"/>
                    </a:lnTo>
                    <a:lnTo>
                      <a:pt x="26" y="0"/>
                    </a:lnTo>
                    <a:lnTo>
                      <a:pt x="23" y="1"/>
                    </a:lnTo>
                    <a:lnTo>
                      <a:pt x="20" y="1"/>
                    </a:lnTo>
                    <a:lnTo>
                      <a:pt x="20" y="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7" name="Freeform 105"/>
              <p:cNvSpPr/>
              <p:nvPr/>
            </p:nvSpPr>
            <p:spPr bwMode="auto">
              <a:xfrm>
                <a:off x="3546896" y="4122478"/>
                <a:ext cx="97669" cy="59687"/>
              </a:xfrm>
              <a:custGeom>
                <a:avLst/>
                <a:gdLst>
                  <a:gd name="T0" fmla="*/ 21 w 54"/>
                  <a:gd name="T1" fmla="*/ 26 h 33"/>
                  <a:gd name="T2" fmla="*/ 21 w 54"/>
                  <a:gd name="T3" fmla="*/ 26 h 33"/>
                  <a:gd name="T4" fmla="*/ 25 w 54"/>
                  <a:gd name="T5" fmla="*/ 25 h 33"/>
                  <a:gd name="T6" fmla="*/ 31 w 54"/>
                  <a:gd name="T7" fmla="*/ 25 h 33"/>
                  <a:gd name="T8" fmla="*/ 42 w 54"/>
                  <a:gd name="T9" fmla="*/ 25 h 33"/>
                  <a:gd name="T10" fmla="*/ 51 w 54"/>
                  <a:gd name="T11" fmla="*/ 23 h 33"/>
                  <a:gd name="T12" fmla="*/ 54 w 54"/>
                  <a:gd name="T13" fmla="*/ 22 h 33"/>
                  <a:gd name="T14" fmla="*/ 54 w 54"/>
                  <a:gd name="T15" fmla="*/ 19 h 33"/>
                  <a:gd name="T16" fmla="*/ 54 w 54"/>
                  <a:gd name="T17" fmla="*/ 19 h 33"/>
                  <a:gd name="T18" fmla="*/ 52 w 54"/>
                  <a:gd name="T19" fmla="*/ 16 h 33"/>
                  <a:gd name="T20" fmla="*/ 48 w 54"/>
                  <a:gd name="T21" fmla="*/ 12 h 33"/>
                  <a:gd name="T22" fmla="*/ 42 w 54"/>
                  <a:gd name="T23" fmla="*/ 9 h 33"/>
                  <a:gd name="T24" fmla="*/ 36 w 54"/>
                  <a:gd name="T25" fmla="*/ 6 h 33"/>
                  <a:gd name="T26" fmla="*/ 22 w 54"/>
                  <a:gd name="T27" fmla="*/ 2 h 33"/>
                  <a:gd name="T28" fmla="*/ 15 w 54"/>
                  <a:gd name="T29" fmla="*/ 0 h 33"/>
                  <a:gd name="T30" fmla="*/ 11 w 54"/>
                  <a:gd name="T31" fmla="*/ 2 h 33"/>
                  <a:gd name="T32" fmla="*/ 11 w 54"/>
                  <a:gd name="T33" fmla="*/ 2 h 33"/>
                  <a:gd name="T34" fmla="*/ 8 w 54"/>
                  <a:gd name="T35" fmla="*/ 2 h 33"/>
                  <a:gd name="T36" fmla="*/ 2 w 54"/>
                  <a:gd name="T37" fmla="*/ 0 h 33"/>
                  <a:gd name="T38" fmla="*/ 2 w 54"/>
                  <a:gd name="T39" fmla="*/ 0 h 33"/>
                  <a:gd name="T40" fmla="*/ 0 w 54"/>
                  <a:gd name="T41" fmla="*/ 32 h 33"/>
                  <a:gd name="T42" fmla="*/ 0 w 54"/>
                  <a:gd name="T43" fmla="*/ 32 h 33"/>
                  <a:gd name="T44" fmla="*/ 1 w 54"/>
                  <a:gd name="T45" fmla="*/ 33 h 33"/>
                  <a:gd name="T46" fmla="*/ 1 w 54"/>
                  <a:gd name="T47" fmla="*/ 33 h 33"/>
                  <a:gd name="T48" fmla="*/ 4 w 54"/>
                  <a:gd name="T49" fmla="*/ 33 h 33"/>
                  <a:gd name="T50" fmla="*/ 8 w 54"/>
                  <a:gd name="T51" fmla="*/ 32 h 33"/>
                  <a:gd name="T52" fmla="*/ 12 w 54"/>
                  <a:gd name="T53" fmla="*/ 29 h 33"/>
                  <a:gd name="T54" fmla="*/ 21 w 54"/>
                  <a:gd name="T55" fmla="*/ 26 h 33"/>
                  <a:gd name="T56" fmla="*/ 21 w 54"/>
                  <a:gd name="T57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4" h="33">
                    <a:moveTo>
                      <a:pt x="21" y="26"/>
                    </a:moveTo>
                    <a:lnTo>
                      <a:pt x="21" y="26"/>
                    </a:lnTo>
                    <a:lnTo>
                      <a:pt x="25" y="25"/>
                    </a:lnTo>
                    <a:lnTo>
                      <a:pt x="31" y="25"/>
                    </a:lnTo>
                    <a:lnTo>
                      <a:pt x="42" y="25"/>
                    </a:lnTo>
                    <a:lnTo>
                      <a:pt x="51" y="23"/>
                    </a:lnTo>
                    <a:lnTo>
                      <a:pt x="54" y="22"/>
                    </a:lnTo>
                    <a:lnTo>
                      <a:pt x="54" y="19"/>
                    </a:lnTo>
                    <a:lnTo>
                      <a:pt x="54" y="19"/>
                    </a:lnTo>
                    <a:lnTo>
                      <a:pt x="52" y="16"/>
                    </a:lnTo>
                    <a:lnTo>
                      <a:pt x="48" y="12"/>
                    </a:lnTo>
                    <a:lnTo>
                      <a:pt x="42" y="9"/>
                    </a:lnTo>
                    <a:lnTo>
                      <a:pt x="3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1" y="33"/>
                    </a:lnTo>
                    <a:lnTo>
                      <a:pt x="4" y="33"/>
                    </a:lnTo>
                    <a:lnTo>
                      <a:pt x="8" y="32"/>
                    </a:lnTo>
                    <a:lnTo>
                      <a:pt x="12" y="29"/>
                    </a:lnTo>
                    <a:lnTo>
                      <a:pt x="21" y="26"/>
                    </a:lnTo>
                    <a:lnTo>
                      <a:pt x="21" y="2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8" name="Freeform 106"/>
              <p:cNvSpPr/>
              <p:nvPr/>
            </p:nvSpPr>
            <p:spPr bwMode="auto">
              <a:xfrm>
                <a:off x="3094724" y="4267173"/>
                <a:ext cx="121182" cy="124800"/>
              </a:xfrm>
              <a:custGeom>
                <a:avLst/>
                <a:gdLst>
                  <a:gd name="T0" fmla="*/ 35 w 67"/>
                  <a:gd name="T1" fmla="*/ 66 h 69"/>
                  <a:gd name="T2" fmla="*/ 44 w 67"/>
                  <a:gd name="T3" fmla="*/ 66 h 69"/>
                  <a:gd name="T4" fmla="*/ 51 w 67"/>
                  <a:gd name="T5" fmla="*/ 69 h 69"/>
                  <a:gd name="T6" fmla="*/ 55 w 67"/>
                  <a:gd name="T7" fmla="*/ 69 h 69"/>
                  <a:gd name="T8" fmla="*/ 60 w 67"/>
                  <a:gd name="T9" fmla="*/ 69 h 69"/>
                  <a:gd name="T10" fmla="*/ 57 w 67"/>
                  <a:gd name="T11" fmla="*/ 66 h 69"/>
                  <a:gd name="T12" fmla="*/ 57 w 67"/>
                  <a:gd name="T13" fmla="*/ 57 h 69"/>
                  <a:gd name="T14" fmla="*/ 61 w 67"/>
                  <a:gd name="T15" fmla="*/ 45 h 69"/>
                  <a:gd name="T16" fmla="*/ 61 w 67"/>
                  <a:gd name="T17" fmla="*/ 31 h 69"/>
                  <a:gd name="T18" fmla="*/ 62 w 67"/>
                  <a:gd name="T19" fmla="*/ 20 h 69"/>
                  <a:gd name="T20" fmla="*/ 64 w 67"/>
                  <a:gd name="T21" fmla="*/ 18 h 69"/>
                  <a:gd name="T22" fmla="*/ 65 w 67"/>
                  <a:gd name="T23" fmla="*/ 13 h 69"/>
                  <a:gd name="T24" fmla="*/ 67 w 67"/>
                  <a:gd name="T25" fmla="*/ 1 h 69"/>
                  <a:gd name="T26" fmla="*/ 67 w 67"/>
                  <a:gd name="T27" fmla="*/ 0 h 69"/>
                  <a:gd name="T28" fmla="*/ 55 w 67"/>
                  <a:gd name="T29" fmla="*/ 4 h 69"/>
                  <a:gd name="T30" fmla="*/ 48 w 67"/>
                  <a:gd name="T31" fmla="*/ 7 h 69"/>
                  <a:gd name="T32" fmla="*/ 35 w 67"/>
                  <a:gd name="T33" fmla="*/ 8 h 69"/>
                  <a:gd name="T34" fmla="*/ 33 w 67"/>
                  <a:gd name="T35" fmla="*/ 11 h 69"/>
                  <a:gd name="T36" fmla="*/ 31 w 67"/>
                  <a:gd name="T37" fmla="*/ 14 h 69"/>
                  <a:gd name="T38" fmla="*/ 21 w 67"/>
                  <a:gd name="T39" fmla="*/ 18 h 69"/>
                  <a:gd name="T40" fmla="*/ 16 w 67"/>
                  <a:gd name="T41" fmla="*/ 18 h 69"/>
                  <a:gd name="T42" fmla="*/ 11 w 67"/>
                  <a:gd name="T43" fmla="*/ 20 h 69"/>
                  <a:gd name="T44" fmla="*/ 10 w 67"/>
                  <a:gd name="T45" fmla="*/ 28 h 69"/>
                  <a:gd name="T46" fmla="*/ 6 w 67"/>
                  <a:gd name="T47" fmla="*/ 32 h 69"/>
                  <a:gd name="T48" fmla="*/ 0 w 67"/>
                  <a:gd name="T49" fmla="*/ 34 h 69"/>
                  <a:gd name="T50" fmla="*/ 1 w 67"/>
                  <a:gd name="T51" fmla="*/ 40 h 69"/>
                  <a:gd name="T52" fmla="*/ 7 w 67"/>
                  <a:gd name="T53" fmla="*/ 44 h 69"/>
                  <a:gd name="T54" fmla="*/ 17 w 67"/>
                  <a:gd name="T55" fmla="*/ 55 h 69"/>
                  <a:gd name="T56" fmla="*/ 21 w 67"/>
                  <a:gd name="T57" fmla="*/ 59 h 69"/>
                  <a:gd name="T58" fmla="*/ 27 w 67"/>
                  <a:gd name="T59" fmla="*/ 65 h 69"/>
                  <a:gd name="T60" fmla="*/ 31 w 67"/>
                  <a:gd name="T61" fmla="*/ 65 h 69"/>
                  <a:gd name="T62" fmla="*/ 35 w 67"/>
                  <a:gd name="T63" fmla="*/ 66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7" h="69">
                    <a:moveTo>
                      <a:pt x="35" y="66"/>
                    </a:moveTo>
                    <a:lnTo>
                      <a:pt x="35" y="66"/>
                    </a:lnTo>
                    <a:lnTo>
                      <a:pt x="40" y="66"/>
                    </a:lnTo>
                    <a:lnTo>
                      <a:pt x="44" y="66"/>
                    </a:lnTo>
                    <a:lnTo>
                      <a:pt x="48" y="68"/>
                    </a:lnTo>
                    <a:lnTo>
                      <a:pt x="51" y="69"/>
                    </a:lnTo>
                    <a:lnTo>
                      <a:pt x="51" y="69"/>
                    </a:lnTo>
                    <a:lnTo>
                      <a:pt x="55" y="69"/>
                    </a:lnTo>
                    <a:lnTo>
                      <a:pt x="60" y="69"/>
                    </a:lnTo>
                    <a:lnTo>
                      <a:pt x="60" y="69"/>
                    </a:lnTo>
                    <a:lnTo>
                      <a:pt x="57" y="66"/>
                    </a:lnTo>
                    <a:lnTo>
                      <a:pt x="57" y="66"/>
                    </a:lnTo>
                    <a:lnTo>
                      <a:pt x="57" y="62"/>
                    </a:lnTo>
                    <a:lnTo>
                      <a:pt x="57" y="57"/>
                    </a:lnTo>
                    <a:lnTo>
                      <a:pt x="61" y="45"/>
                    </a:lnTo>
                    <a:lnTo>
                      <a:pt x="61" y="45"/>
                    </a:lnTo>
                    <a:lnTo>
                      <a:pt x="62" y="40"/>
                    </a:lnTo>
                    <a:lnTo>
                      <a:pt x="61" y="31"/>
                    </a:lnTo>
                    <a:lnTo>
                      <a:pt x="61" y="24"/>
                    </a:lnTo>
                    <a:lnTo>
                      <a:pt x="62" y="20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5" y="15"/>
                    </a:lnTo>
                    <a:lnTo>
                      <a:pt x="65" y="13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1" y="1"/>
                    </a:lnTo>
                    <a:lnTo>
                      <a:pt x="55" y="4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0" y="7"/>
                    </a:lnTo>
                    <a:lnTo>
                      <a:pt x="35" y="8"/>
                    </a:lnTo>
                    <a:lnTo>
                      <a:pt x="34" y="10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1" y="14"/>
                    </a:lnTo>
                    <a:lnTo>
                      <a:pt x="27" y="17"/>
                    </a:lnTo>
                    <a:lnTo>
                      <a:pt x="21" y="18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23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6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1" y="40"/>
                    </a:lnTo>
                    <a:lnTo>
                      <a:pt x="1" y="40"/>
                    </a:lnTo>
                    <a:lnTo>
                      <a:pt x="7" y="44"/>
                    </a:lnTo>
                    <a:lnTo>
                      <a:pt x="11" y="49"/>
                    </a:lnTo>
                    <a:lnTo>
                      <a:pt x="17" y="55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6" y="62"/>
                    </a:lnTo>
                    <a:lnTo>
                      <a:pt x="27" y="65"/>
                    </a:lnTo>
                    <a:lnTo>
                      <a:pt x="27" y="65"/>
                    </a:lnTo>
                    <a:lnTo>
                      <a:pt x="31" y="65"/>
                    </a:lnTo>
                    <a:lnTo>
                      <a:pt x="35" y="66"/>
                    </a:lnTo>
                    <a:lnTo>
                      <a:pt x="35" y="6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19" name="Freeform 108"/>
              <p:cNvSpPr/>
              <p:nvPr/>
            </p:nvSpPr>
            <p:spPr bwMode="auto">
              <a:xfrm>
                <a:off x="3935763" y="5616452"/>
                <a:ext cx="146504" cy="153739"/>
              </a:xfrm>
              <a:custGeom>
                <a:avLst/>
                <a:gdLst>
                  <a:gd name="T0" fmla="*/ 78 w 81"/>
                  <a:gd name="T1" fmla="*/ 41 h 85"/>
                  <a:gd name="T2" fmla="*/ 74 w 81"/>
                  <a:gd name="T3" fmla="*/ 32 h 85"/>
                  <a:gd name="T4" fmla="*/ 68 w 81"/>
                  <a:gd name="T5" fmla="*/ 28 h 85"/>
                  <a:gd name="T6" fmla="*/ 54 w 81"/>
                  <a:gd name="T7" fmla="*/ 18 h 85"/>
                  <a:gd name="T8" fmla="*/ 50 w 81"/>
                  <a:gd name="T9" fmla="*/ 14 h 85"/>
                  <a:gd name="T10" fmla="*/ 44 w 81"/>
                  <a:gd name="T11" fmla="*/ 14 h 85"/>
                  <a:gd name="T12" fmla="*/ 41 w 81"/>
                  <a:gd name="T13" fmla="*/ 17 h 85"/>
                  <a:gd name="T14" fmla="*/ 40 w 81"/>
                  <a:gd name="T15" fmla="*/ 17 h 85"/>
                  <a:gd name="T16" fmla="*/ 37 w 81"/>
                  <a:gd name="T17" fmla="*/ 10 h 85"/>
                  <a:gd name="T18" fmla="*/ 34 w 81"/>
                  <a:gd name="T19" fmla="*/ 5 h 85"/>
                  <a:gd name="T20" fmla="*/ 26 w 81"/>
                  <a:gd name="T21" fmla="*/ 0 h 85"/>
                  <a:gd name="T22" fmla="*/ 20 w 81"/>
                  <a:gd name="T23" fmla="*/ 1 h 85"/>
                  <a:gd name="T24" fmla="*/ 16 w 81"/>
                  <a:gd name="T25" fmla="*/ 1 h 85"/>
                  <a:gd name="T26" fmla="*/ 12 w 81"/>
                  <a:gd name="T27" fmla="*/ 5 h 85"/>
                  <a:gd name="T28" fmla="*/ 10 w 81"/>
                  <a:gd name="T29" fmla="*/ 10 h 85"/>
                  <a:gd name="T30" fmla="*/ 7 w 81"/>
                  <a:gd name="T31" fmla="*/ 21 h 85"/>
                  <a:gd name="T32" fmla="*/ 4 w 81"/>
                  <a:gd name="T33" fmla="*/ 38 h 85"/>
                  <a:gd name="T34" fmla="*/ 4 w 81"/>
                  <a:gd name="T35" fmla="*/ 45 h 85"/>
                  <a:gd name="T36" fmla="*/ 2 w 81"/>
                  <a:gd name="T37" fmla="*/ 52 h 85"/>
                  <a:gd name="T38" fmla="*/ 0 w 81"/>
                  <a:gd name="T39" fmla="*/ 58 h 85"/>
                  <a:gd name="T40" fmla="*/ 3 w 81"/>
                  <a:gd name="T41" fmla="*/ 66 h 85"/>
                  <a:gd name="T42" fmla="*/ 6 w 81"/>
                  <a:gd name="T43" fmla="*/ 68 h 85"/>
                  <a:gd name="T44" fmla="*/ 4 w 81"/>
                  <a:gd name="T45" fmla="*/ 75 h 85"/>
                  <a:gd name="T46" fmla="*/ 7 w 81"/>
                  <a:gd name="T47" fmla="*/ 76 h 85"/>
                  <a:gd name="T48" fmla="*/ 10 w 81"/>
                  <a:gd name="T49" fmla="*/ 78 h 85"/>
                  <a:gd name="T50" fmla="*/ 20 w 81"/>
                  <a:gd name="T51" fmla="*/ 79 h 85"/>
                  <a:gd name="T52" fmla="*/ 31 w 81"/>
                  <a:gd name="T53" fmla="*/ 83 h 85"/>
                  <a:gd name="T54" fmla="*/ 37 w 81"/>
                  <a:gd name="T55" fmla="*/ 83 h 85"/>
                  <a:gd name="T56" fmla="*/ 44 w 81"/>
                  <a:gd name="T57" fmla="*/ 83 h 85"/>
                  <a:gd name="T58" fmla="*/ 56 w 81"/>
                  <a:gd name="T59" fmla="*/ 83 h 85"/>
                  <a:gd name="T60" fmla="*/ 68 w 81"/>
                  <a:gd name="T61" fmla="*/ 79 h 85"/>
                  <a:gd name="T62" fmla="*/ 71 w 81"/>
                  <a:gd name="T63" fmla="*/ 76 h 85"/>
                  <a:gd name="T64" fmla="*/ 81 w 81"/>
                  <a:gd name="T65" fmla="*/ 65 h 85"/>
                  <a:gd name="T66" fmla="*/ 78 w 81"/>
                  <a:gd name="T67" fmla="*/ 58 h 85"/>
                  <a:gd name="T68" fmla="*/ 78 w 81"/>
                  <a:gd name="T69" fmla="*/ 4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" h="85">
                    <a:moveTo>
                      <a:pt x="78" y="41"/>
                    </a:moveTo>
                    <a:lnTo>
                      <a:pt x="78" y="41"/>
                    </a:lnTo>
                    <a:lnTo>
                      <a:pt x="77" y="35"/>
                    </a:lnTo>
                    <a:lnTo>
                      <a:pt x="74" y="32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0" y="22"/>
                    </a:lnTo>
                    <a:lnTo>
                      <a:pt x="54" y="18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47" y="12"/>
                    </a:lnTo>
                    <a:lnTo>
                      <a:pt x="44" y="14"/>
                    </a:lnTo>
                    <a:lnTo>
                      <a:pt x="43" y="15"/>
                    </a:lnTo>
                    <a:lnTo>
                      <a:pt x="41" y="17"/>
                    </a:lnTo>
                    <a:lnTo>
                      <a:pt x="41" y="17"/>
                    </a:lnTo>
                    <a:lnTo>
                      <a:pt x="40" y="17"/>
                    </a:lnTo>
                    <a:lnTo>
                      <a:pt x="38" y="14"/>
                    </a:lnTo>
                    <a:lnTo>
                      <a:pt x="37" y="10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2" y="5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7" y="21"/>
                    </a:lnTo>
                    <a:lnTo>
                      <a:pt x="6" y="28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4" y="45"/>
                    </a:lnTo>
                    <a:lnTo>
                      <a:pt x="3" y="49"/>
                    </a:lnTo>
                    <a:lnTo>
                      <a:pt x="2" y="52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2" y="63"/>
                    </a:lnTo>
                    <a:lnTo>
                      <a:pt x="3" y="66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71"/>
                    </a:lnTo>
                    <a:lnTo>
                      <a:pt x="4" y="75"/>
                    </a:lnTo>
                    <a:lnTo>
                      <a:pt x="4" y="75"/>
                    </a:lnTo>
                    <a:lnTo>
                      <a:pt x="7" y="76"/>
                    </a:lnTo>
                    <a:lnTo>
                      <a:pt x="10" y="78"/>
                    </a:lnTo>
                    <a:lnTo>
                      <a:pt x="10" y="78"/>
                    </a:lnTo>
                    <a:lnTo>
                      <a:pt x="16" y="78"/>
                    </a:lnTo>
                    <a:lnTo>
                      <a:pt x="20" y="79"/>
                    </a:lnTo>
                    <a:lnTo>
                      <a:pt x="31" y="83"/>
                    </a:lnTo>
                    <a:lnTo>
                      <a:pt x="31" y="83"/>
                    </a:lnTo>
                    <a:lnTo>
                      <a:pt x="36" y="85"/>
                    </a:lnTo>
                    <a:lnTo>
                      <a:pt x="37" y="83"/>
                    </a:lnTo>
                    <a:lnTo>
                      <a:pt x="40" y="83"/>
                    </a:lnTo>
                    <a:lnTo>
                      <a:pt x="44" y="83"/>
                    </a:lnTo>
                    <a:lnTo>
                      <a:pt x="44" y="83"/>
                    </a:lnTo>
                    <a:lnTo>
                      <a:pt x="56" y="83"/>
                    </a:lnTo>
                    <a:lnTo>
                      <a:pt x="61" y="82"/>
                    </a:lnTo>
                    <a:lnTo>
                      <a:pt x="68" y="79"/>
                    </a:lnTo>
                    <a:lnTo>
                      <a:pt x="68" y="79"/>
                    </a:lnTo>
                    <a:lnTo>
                      <a:pt x="71" y="76"/>
                    </a:lnTo>
                    <a:lnTo>
                      <a:pt x="74" y="73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78" y="58"/>
                    </a:lnTo>
                    <a:lnTo>
                      <a:pt x="78" y="52"/>
                    </a:lnTo>
                    <a:lnTo>
                      <a:pt x="78" y="41"/>
                    </a:lnTo>
                    <a:lnTo>
                      <a:pt x="78" y="4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0" name="Freeform 109"/>
              <p:cNvSpPr>
                <a:spLocks noEditPoints="1"/>
              </p:cNvSpPr>
              <p:nvPr/>
            </p:nvSpPr>
            <p:spPr bwMode="auto">
              <a:xfrm>
                <a:off x="3494444" y="5359619"/>
                <a:ext cx="580589" cy="1146707"/>
              </a:xfrm>
              <a:custGeom>
                <a:avLst/>
                <a:gdLst>
                  <a:gd name="T0" fmla="*/ 87 w 321"/>
                  <a:gd name="T1" fmla="*/ 595 h 634"/>
                  <a:gd name="T2" fmla="*/ 84 w 321"/>
                  <a:gd name="T3" fmla="*/ 584 h 634"/>
                  <a:gd name="T4" fmla="*/ 78 w 321"/>
                  <a:gd name="T5" fmla="*/ 631 h 634"/>
                  <a:gd name="T6" fmla="*/ 117 w 321"/>
                  <a:gd name="T7" fmla="*/ 629 h 634"/>
                  <a:gd name="T8" fmla="*/ 318 w 321"/>
                  <a:gd name="T9" fmla="*/ 62 h 634"/>
                  <a:gd name="T10" fmla="*/ 302 w 321"/>
                  <a:gd name="T11" fmla="*/ 84 h 634"/>
                  <a:gd name="T12" fmla="*/ 284 w 321"/>
                  <a:gd name="T13" fmla="*/ 93 h 634"/>
                  <a:gd name="T14" fmla="*/ 257 w 321"/>
                  <a:gd name="T15" fmla="*/ 93 h 634"/>
                  <a:gd name="T16" fmla="*/ 248 w 321"/>
                  <a:gd name="T17" fmla="*/ 81 h 634"/>
                  <a:gd name="T18" fmla="*/ 256 w 321"/>
                  <a:gd name="T19" fmla="*/ 55 h 634"/>
                  <a:gd name="T20" fmla="*/ 213 w 321"/>
                  <a:gd name="T21" fmla="*/ 34 h 634"/>
                  <a:gd name="T22" fmla="*/ 173 w 321"/>
                  <a:gd name="T23" fmla="*/ 1 h 634"/>
                  <a:gd name="T24" fmla="*/ 148 w 321"/>
                  <a:gd name="T25" fmla="*/ 10 h 634"/>
                  <a:gd name="T26" fmla="*/ 115 w 321"/>
                  <a:gd name="T27" fmla="*/ 3 h 634"/>
                  <a:gd name="T28" fmla="*/ 90 w 321"/>
                  <a:gd name="T29" fmla="*/ 38 h 634"/>
                  <a:gd name="T30" fmla="*/ 81 w 321"/>
                  <a:gd name="T31" fmla="*/ 61 h 634"/>
                  <a:gd name="T32" fmla="*/ 84 w 321"/>
                  <a:gd name="T33" fmla="*/ 84 h 634"/>
                  <a:gd name="T34" fmla="*/ 71 w 321"/>
                  <a:gd name="T35" fmla="*/ 103 h 634"/>
                  <a:gd name="T36" fmla="*/ 58 w 321"/>
                  <a:gd name="T37" fmla="*/ 125 h 634"/>
                  <a:gd name="T38" fmla="*/ 56 w 321"/>
                  <a:gd name="T39" fmla="*/ 147 h 634"/>
                  <a:gd name="T40" fmla="*/ 50 w 321"/>
                  <a:gd name="T41" fmla="*/ 176 h 634"/>
                  <a:gd name="T42" fmla="*/ 58 w 321"/>
                  <a:gd name="T43" fmla="*/ 205 h 634"/>
                  <a:gd name="T44" fmla="*/ 50 w 321"/>
                  <a:gd name="T45" fmla="*/ 231 h 634"/>
                  <a:gd name="T46" fmla="*/ 43 w 321"/>
                  <a:gd name="T47" fmla="*/ 255 h 634"/>
                  <a:gd name="T48" fmla="*/ 41 w 321"/>
                  <a:gd name="T49" fmla="*/ 293 h 634"/>
                  <a:gd name="T50" fmla="*/ 34 w 321"/>
                  <a:gd name="T51" fmla="*/ 310 h 634"/>
                  <a:gd name="T52" fmla="*/ 26 w 321"/>
                  <a:gd name="T53" fmla="*/ 332 h 634"/>
                  <a:gd name="T54" fmla="*/ 27 w 321"/>
                  <a:gd name="T55" fmla="*/ 357 h 634"/>
                  <a:gd name="T56" fmla="*/ 23 w 321"/>
                  <a:gd name="T57" fmla="*/ 381 h 634"/>
                  <a:gd name="T58" fmla="*/ 27 w 321"/>
                  <a:gd name="T59" fmla="*/ 400 h 634"/>
                  <a:gd name="T60" fmla="*/ 37 w 321"/>
                  <a:gd name="T61" fmla="*/ 414 h 634"/>
                  <a:gd name="T62" fmla="*/ 33 w 321"/>
                  <a:gd name="T63" fmla="*/ 424 h 634"/>
                  <a:gd name="T64" fmla="*/ 29 w 321"/>
                  <a:gd name="T65" fmla="*/ 445 h 634"/>
                  <a:gd name="T66" fmla="*/ 24 w 321"/>
                  <a:gd name="T67" fmla="*/ 465 h 634"/>
                  <a:gd name="T68" fmla="*/ 16 w 321"/>
                  <a:gd name="T69" fmla="*/ 478 h 634"/>
                  <a:gd name="T70" fmla="*/ 12 w 321"/>
                  <a:gd name="T71" fmla="*/ 499 h 634"/>
                  <a:gd name="T72" fmla="*/ 2 w 321"/>
                  <a:gd name="T73" fmla="*/ 524 h 634"/>
                  <a:gd name="T74" fmla="*/ 19 w 321"/>
                  <a:gd name="T75" fmla="*/ 537 h 634"/>
                  <a:gd name="T76" fmla="*/ 23 w 321"/>
                  <a:gd name="T77" fmla="*/ 559 h 634"/>
                  <a:gd name="T78" fmla="*/ 61 w 321"/>
                  <a:gd name="T79" fmla="*/ 567 h 634"/>
                  <a:gd name="T80" fmla="*/ 80 w 321"/>
                  <a:gd name="T81" fmla="*/ 568 h 634"/>
                  <a:gd name="T82" fmla="*/ 71 w 321"/>
                  <a:gd name="T83" fmla="*/ 533 h 634"/>
                  <a:gd name="T84" fmla="*/ 91 w 321"/>
                  <a:gd name="T85" fmla="*/ 517 h 634"/>
                  <a:gd name="T86" fmla="*/ 122 w 321"/>
                  <a:gd name="T87" fmla="*/ 479 h 634"/>
                  <a:gd name="T88" fmla="*/ 118 w 321"/>
                  <a:gd name="T89" fmla="*/ 459 h 634"/>
                  <a:gd name="T90" fmla="*/ 98 w 321"/>
                  <a:gd name="T91" fmla="*/ 434 h 634"/>
                  <a:gd name="T92" fmla="*/ 126 w 321"/>
                  <a:gd name="T93" fmla="*/ 412 h 634"/>
                  <a:gd name="T94" fmla="*/ 136 w 321"/>
                  <a:gd name="T95" fmla="*/ 384 h 634"/>
                  <a:gd name="T96" fmla="*/ 139 w 321"/>
                  <a:gd name="T97" fmla="*/ 374 h 634"/>
                  <a:gd name="T98" fmla="*/ 156 w 321"/>
                  <a:gd name="T99" fmla="*/ 376 h 634"/>
                  <a:gd name="T100" fmla="*/ 148 w 321"/>
                  <a:gd name="T101" fmla="*/ 367 h 634"/>
                  <a:gd name="T102" fmla="*/ 136 w 321"/>
                  <a:gd name="T103" fmla="*/ 354 h 634"/>
                  <a:gd name="T104" fmla="*/ 146 w 321"/>
                  <a:gd name="T105" fmla="*/ 337 h 634"/>
                  <a:gd name="T106" fmla="*/ 178 w 321"/>
                  <a:gd name="T107" fmla="*/ 326 h 634"/>
                  <a:gd name="T108" fmla="*/ 180 w 321"/>
                  <a:gd name="T109" fmla="*/ 308 h 634"/>
                  <a:gd name="T110" fmla="*/ 227 w 321"/>
                  <a:gd name="T111" fmla="*/ 298 h 634"/>
                  <a:gd name="T112" fmla="*/ 273 w 321"/>
                  <a:gd name="T113" fmla="*/ 262 h 634"/>
                  <a:gd name="T114" fmla="*/ 263 w 321"/>
                  <a:gd name="T115" fmla="*/ 238 h 634"/>
                  <a:gd name="T116" fmla="*/ 241 w 321"/>
                  <a:gd name="T117" fmla="*/ 221 h 634"/>
                  <a:gd name="T118" fmla="*/ 250 w 321"/>
                  <a:gd name="T119" fmla="*/ 210 h 634"/>
                  <a:gd name="T120" fmla="*/ 248 w 321"/>
                  <a:gd name="T121" fmla="*/ 180 h 634"/>
                  <a:gd name="T122" fmla="*/ 268 w 321"/>
                  <a:gd name="T123" fmla="*/ 135 h 634"/>
                  <a:gd name="T124" fmla="*/ 318 w 321"/>
                  <a:gd name="T125" fmla="*/ 89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1" h="634">
                    <a:moveTo>
                      <a:pt x="121" y="621"/>
                    </a:moveTo>
                    <a:lnTo>
                      <a:pt x="121" y="621"/>
                    </a:lnTo>
                    <a:lnTo>
                      <a:pt x="118" y="621"/>
                    </a:lnTo>
                    <a:lnTo>
                      <a:pt x="114" y="618"/>
                    </a:lnTo>
                    <a:lnTo>
                      <a:pt x="104" y="612"/>
                    </a:lnTo>
                    <a:lnTo>
                      <a:pt x="90" y="601"/>
                    </a:lnTo>
                    <a:lnTo>
                      <a:pt x="90" y="601"/>
                    </a:lnTo>
                    <a:lnTo>
                      <a:pt x="87" y="598"/>
                    </a:lnTo>
                    <a:lnTo>
                      <a:pt x="87" y="595"/>
                    </a:lnTo>
                    <a:lnTo>
                      <a:pt x="85" y="594"/>
                    </a:lnTo>
                    <a:lnTo>
                      <a:pt x="83" y="593"/>
                    </a:lnTo>
                    <a:lnTo>
                      <a:pt x="83" y="593"/>
                    </a:lnTo>
                    <a:lnTo>
                      <a:pt x="78" y="593"/>
                    </a:lnTo>
                    <a:lnTo>
                      <a:pt x="78" y="591"/>
                    </a:lnTo>
                    <a:lnTo>
                      <a:pt x="81" y="588"/>
                    </a:lnTo>
                    <a:lnTo>
                      <a:pt x="84" y="587"/>
                    </a:lnTo>
                    <a:lnTo>
                      <a:pt x="84" y="587"/>
                    </a:lnTo>
                    <a:lnTo>
                      <a:pt x="84" y="584"/>
                    </a:lnTo>
                    <a:lnTo>
                      <a:pt x="84" y="581"/>
                    </a:lnTo>
                    <a:lnTo>
                      <a:pt x="81" y="580"/>
                    </a:lnTo>
                    <a:lnTo>
                      <a:pt x="78" y="578"/>
                    </a:lnTo>
                    <a:lnTo>
                      <a:pt x="78" y="578"/>
                    </a:lnTo>
                    <a:lnTo>
                      <a:pt x="77" y="608"/>
                    </a:lnTo>
                    <a:lnTo>
                      <a:pt x="77" y="624"/>
                    </a:lnTo>
                    <a:lnTo>
                      <a:pt x="77" y="628"/>
                    </a:lnTo>
                    <a:lnTo>
                      <a:pt x="78" y="631"/>
                    </a:lnTo>
                    <a:lnTo>
                      <a:pt x="78" y="631"/>
                    </a:lnTo>
                    <a:lnTo>
                      <a:pt x="90" y="629"/>
                    </a:lnTo>
                    <a:lnTo>
                      <a:pt x="98" y="631"/>
                    </a:lnTo>
                    <a:lnTo>
                      <a:pt x="105" y="632"/>
                    </a:lnTo>
                    <a:lnTo>
                      <a:pt x="105" y="632"/>
                    </a:lnTo>
                    <a:lnTo>
                      <a:pt x="108" y="634"/>
                    </a:lnTo>
                    <a:lnTo>
                      <a:pt x="111" y="634"/>
                    </a:lnTo>
                    <a:lnTo>
                      <a:pt x="112" y="632"/>
                    </a:lnTo>
                    <a:lnTo>
                      <a:pt x="112" y="632"/>
                    </a:lnTo>
                    <a:lnTo>
                      <a:pt x="117" y="629"/>
                    </a:lnTo>
                    <a:lnTo>
                      <a:pt x="121" y="629"/>
                    </a:lnTo>
                    <a:lnTo>
                      <a:pt x="126" y="628"/>
                    </a:lnTo>
                    <a:lnTo>
                      <a:pt x="132" y="627"/>
                    </a:lnTo>
                    <a:lnTo>
                      <a:pt x="132" y="627"/>
                    </a:lnTo>
                    <a:lnTo>
                      <a:pt x="134" y="624"/>
                    </a:lnTo>
                    <a:lnTo>
                      <a:pt x="132" y="622"/>
                    </a:lnTo>
                    <a:lnTo>
                      <a:pt x="121" y="621"/>
                    </a:lnTo>
                    <a:lnTo>
                      <a:pt x="121" y="621"/>
                    </a:lnTo>
                    <a:close/>
                    <a:moveTo>
                      <a:pt x="318" y="62"/>
                    </a:moveTo>
                    <a:lnTo>
                      <a:pt x="318" y="62"/>
                    </a:lnTo>
                    <a:lnTo>
                      <a:pt x="314" y="61"/>
                    </a:lnTo>
                    <a:lnTo>
                      <a:pt x="307" y="61"/>
                    </a:lnTo>
                    <a:lnTo>
                      <a:pt x="307" y="61"/>
                    </a:lnTo>
                    <a:lnTo>
                      <a:pt x="307" y="62"/>
                    </a:lnTo>
                    <a:lnTo>
                      <a:pt x="307" y="62"/>
                    </a:lnTo>
                    <a:lnTo>
                      <a:pt x="307" y="69"/>
                    </a:lnTo>
                    <a:lnTo>
                      <a:pt x="305" y="78"/>
                    </a:lnTo>
                    <a:lnTo>
                      <a:pt x="302" y="84"/>
                    </a:lnTo>
                    <a:lnTo>
                      <a:pt x="301" y="86"/>
                    </a:lnTo>
                    <a:lnTo>
                      <a:pt x="300" y="86"/>
                    </a:lnTo>
                    <a:lnTo>
                      <a:pt x="300" y="86"/>
                    </a:lnTo>
                    <a:lnTo>
                      <a:pt x="295" y="88"/>
                    </a:lnTo>
                    <a:lnTo>
                      <a:pt x="292" y="89"/>
                    </a:lnTo>
                    <a:lnTo>
                      <a:pt x="290" y="92"/>
                    </a:lnTo>
                    <a:lnTo>
                      <a:pt x="287" y="92"/>
                    </a:lnTo>
                    <a:lnTo>
                      <a:pt x="287" y="92"/>
                    </a:lnTo>
                    <a:lnTo>
                      <a:pt x="284" y="93"/>
                    </a:lnTo>
                    <a:lnTo>
                      <a:pt x="280" y="95"/>
                    </a:lnTo>
                    <a:lnTo>
                      <a:pt x="277" y="96"/>
                    </a:lnTo>
                    <a:lnTo>
                      <a:pt x="273" y="95"/>
                    </a:lnTo>
                    <a:lnTo>
                      <a:pt x="273" y="95"/>
                    </a:lnTo>
                    <a:lnTo>
                      <a:pt x="268" y="95"/>
                    </a:lnTo>
                    <a:lnTo>
                      <a:pt x="264" y="95"/>
                    </a:lnTo>
                    <a:lnTo>
                      <a:pt x="261" y="95"/>
                    </a:lnTo>
                    <a:lnTo>
                      <a:pt x="257" y="93"/>
                    </a:lnTo>
                    <a:lnTo>
                      <a:pt x="257" y="93"/>
                    </a:lnTo>
                    <a:lnTo>
                      <a:pt x="253" y="93"/>
                    </a:lnTo>
                    <a:lnTo>
                      <a:pt x="248" y="92"/>
                    </a:lnTo>
                    <a:lnTo>
                      <a:pt x="244" y="92"/>
                    </a:lnTo>
                    <a:lnTo>
                      <a:pt x="243" y="91"/>
                    </a:lnTo>
                    <a:lnTo>
                      <a:pt x="243" y="91"/>
                    </a:lnTo>
                    <a:lnTo>
                      <a:pt x="243" y="89"/>
                    </a:lnTo>
                    <a:lnTo>
                      <a:pt x="246" y="88"/>
                    </a:lnTo>
                    <a:lnTo>
                      <a:pt x="247" y="85"/>
                    </a:lnTo>
                    <a:lnTo>
                      <a:pt x="248" y="81"/>
                    </a:lnTo>
                    <a:lnTo>
                      <a:pt x="248" y="81"/>
                    </a:lnTo>
                    <a:lnTo>
                      <a:pt x="248" y="76"/>
                    </a:lnTo>
                    <a:lnTo>
                      <a:pt x="250" y="74"/>
                    </a:lnTo>
                    <a:lnTo>
                      <a:pt x="254" y="68"/>
                    </a:lnTo>
                    <a:lnTo>
                      <a:pt x="258" y="62"/>
                    </a:lnTo>
                    <a:lnTo>
                      <a:pt x="260" y="59"/>
                    </a:lnTo>
                    <a:lnTo>
                      <a:pt x="260" y="58"/>
                    </a:lnTo>
                    <a:lnTo>
                      <a:pt x="260" y="58"/>
                    </a:lnTo>
                    <a:lnTo>
                      <a:pt x="256" y="55"/>
                    </a:lnTo>
                    <a:lnTo>
                      <a:pt x="246" y="51"/>
                    </a:lnTo>
                    <a:lnTo>
                      <a:pt x="236" y="47"/>
                    </a:lnTo>
                    <a:lnTo>
                      <a:pt x="230" y="44"/>
                    </a:lnTo>
                    <a:lnTo>
                      <a:pt x="230" y="44"/>
                    </a:lnTo>
                    <a:lnTo>
                      <a:pt x="227" y="41"/>
                    </a:lnTo>
                    <a:lnTo>
                      <a:pt x="224" y="38"/>
                    </a:lnTo>
                    <a:lnTo>
                      <a:pt x="219" y="35"/>
                    </a:lnTo>
                    <a:lnTo>
                      <a:pt x="213" y="34"/>
                    </a:lnTo>
                    <a:lnTo>
                      <a:pt x="213" y="34"/>
                    </a:lnTo>
                    <a:lnTo>
                      <a:pt x="207" y="32"/>
                    </a:lnTo>
                    <a:lnTo>
                      <a:pt x="203" y="31"/>
                    </a:lnTo>
                    <a:lnTo>
                      <a:pt x="200" y="27"/>
                    </a:lnTo>
                    <a:lnTo>
                      <a:pt x="195" y="24"/>
                    </a:lnTo>
                    <a:lnTo>
                      <a:pt x="195" y="24"/>
                    </a:lnTo>
                    <a:lnTo>
                      <a:pt x="189" y="18"/>
                    </a:lnTo>
                    <a:lnTo>
                      <a:pt x="183" y="13"/>
                    </a:lnTo>
                    <a:lnTo>
                      <a:pt x="176" y="7"/>
                    </a:lnTo>
                    <a:lnTo>
                      <a:pt x="173" y="1"/>
                    </a:lnTo>
                    <a:lnTo>
                      <a:pt x="173" y="1"/>
                    </a:lnTo>
                    <a:lnTo>
                      <a:pt x="163" y="0"/>
                    </a:lnTo>
                    <a:lnTo>
                      <a:pt x="159" y="0"/>
                    </a:lnTo>
                    <a:lnTo>
                      <a:pt x="156" y="1"/>
                    </a:lnTo>
                    <a:lnTo>
                      <a:pt x="156" y="1"/>
                    </a:lnTo>
                    <a:lnTo>
                      <a:pt x="152" y="10"/>
                    </a:lnTo>
                    <a:lnTo>
                      <a:pt x="151" y="13"/>
                    </a:lnTo>
                    <a:lnTo>
                      <a:pt x="149" y="13"/>
                    </a:lnTo>
                    <a:lnTo>
                      <a:pt x="148" y="10"/>
                    </a:lnTo>
                    <a:lnTo>
                      <a:pt x="148" y="10"/>
                    </a:lnTo>
                    <a:lnTo>
                      <a:pt x="145" y="7"/>
                    </a:lnTo>
                    <a:lnTo>
                      <a:pt x="139" y="4"/>
                    </a:lnTo>
                    <a:lnTo>
                      <a:pt x="129" y="3"/>
                    </a:lnTo>
                    <a:lnTo>
                      <a:pt x="129" y="3"/>
                    </a:lnTo>
                    <a:lnTo>
                      <a:pt x="125" y="1"/>
                    </a:lnTo>
                    <a:lnTo>
                      <a:pt x="122" y="0"/>
                    </a:lnTo>
                    <a:lnTo>
                      <a:pt x="119" y="0"/>
                    </a:lnTo>
                    <a:lnTo>
                      <a:pt x="115" y="3"/>
                    </a:lnTo>
                    <a:lnTo>
                      <a:pt x="115" y="3"/>
                    </a:lnTo>
                    <a:lnTo>
                      <a:pt x="109" y="8"/>
                    </a:lnTo>
                    <a:lnTo>
                      <a:pt x="104" y="13"/>
                    </a:lnTo>
                    <a:lnTo>
                      <a:pt x="104" y="13"/>
                    </a:lnTo>
                    <a:lnTo>
                      <a:pt x="102" y="24"/>
                    </a:lnTo>
                    <a:lnTo>
                      <a:pt x="100" y="31"/>
                    </a:lnTo>
                    <a:lnTo>
                      <a:pt x="100" y="31"/>
                    </a:lnTo>
                    <a:lnTo>
                      <a:pt x="97" y="35"/>
                    </a:lnTo>
                    <a:lnTo>
                      <a:pt x="90" y="38"/>
                    </a:lnTo>
                    <a:lnTo>
                      <a:pt x="84" y="42"/>
                    </a:lnTo>
                    <a:lnTo>
                      <a:pt x="81" y="47"/>
                    </a:lnTo>
                    <a:lnTo>
                      <a:pt x="81" y="47"/>
                    </a:lnTo>
                    <a:lnTo>
                      <a:pt x="83" y="52"/>
                    </a:lnTo>
                    <a:lnTo>
                      <a:pt x="83" y="55"/>
                    </a:lnTo>
                    <a:lnTo>
                      <a:pt x="81" y="58"/>
                    </a:lnTo>
                    <a:lnTo>
                      <a:pt x="81" y="58"/>
                    </a:lnTo>
                    <a:lnTo>
                      <a:pt x="80" y="59"/>
                    </a:lnTo>
                    <a:lnTo>
                      <a:pt x="81" y="61"/>
                    </a:lnTo>
                    <a:lnTo>
                      <a:pt x="83" y="67"/>
                    </a:lnTo>
                    <a:lnTo>
                      <a:pt x="84" y="71"/>
                    </a:lnTo>
                    <a:lnTo>
                      <a:pt x="84" y="74"/>
                    </a:lnTo>
                    <a:lnTo>
                      <a:pt x="83" y="75"/>
                    </a:lnTo>
                    <a:lnTo>
                      <a:pt x="83" y="75"/>
                    </a:lnTo>
                    <a:lnTo>
                      <a:pt x="81" y="76"/>
                    </a:lnTo>
                    <a:lnTo>
                      <a:pt x="81" y="78"/>
                    </a:lnTo>
                    <a:lnTo>
                      <a:pt x="81" y="81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3" y="85"/>
                    </a:lnTo>
                    <a:lnTo>
                      <a:pt x="83" y="85"/>
                    </a:lnTo>
                    <a:lnTo>
                      <a:pt x="77" y="89"/>
                    </a:lnTo>
                    <a:lnTo>
                      <a:pt x="74" y="91"/>
                    </a:lnTo>
                    <a:lnTo>
                      <a:pt x="73" y="93"/>
                    </a:lnTo>
                    <a:lnTo>
                      <a:pt x="73" y="93"/>
                    </a:lnTo>
                    <a:lnTo>
                      <a:pt x="73" y="101"/>
                    </a:lnTo>
                    <a:lnTo>
                      <a:pt x="71" y="103"/>
                    </a:lnTo>
                    <a:lnTo>
                      <a:pt x="68" y="106"/>
                    </a:lnTo>
                    <a:lnTo>
                      <a:pt x="68" y="106"/>
                    </a:lnTo>
                    <a:lnTo>
                      <a:pt x="65" y="109"/>
                    </a:lnTo>
                    <a:lnTo>
                      <a:pt x="63" y="112"/>
                    </a:lnTo>
                    <a:lnTo>
                      <a:pt x="61" y="116"/>
                    </a:lnTo>
                    <a:lnTo>
                      <a:pt x="61" y="120"/>
                    </a:lnTo>
                    <a:lnTo>
                      <a:pt x="61" y="120"/>
                    </a:lnTo>
                    <a:lnTo>
                      <a:pt x="60" y="123"/>
                    </a:lnTo>
                    <a:lnTo>
                      <a:pt x="58" y="125"/>
                    </a:lnTo>
                    <a:lnTo>
                      <a:pt x="57" y="126"/>
                    </a:lnTo>
                    <a:lnTo>
                      <a:pt x="57" y="129"/>
                    </a:lnTo>
                    <a:lnTo>
                      <a:pt x="57" y="129"/>
                    </a:lnTo>
                    <a:lnTo>
                      <a:pt x="60" y="140"/>
                    </a:lnTo>
                    <a:lnTo>
                      <a:pt x="60" y="143"/>
                    </a:lnTo>
                    <a:lnTo>
                      <a:pt x="58" y="144"/>
                    </a:lnTo>
                    <a:lnTo>
                      <a:pt x="57" y="146"/>
                    </a:lnTo>
                    <a:lnTo>
                      <a:pt x="57" y="146"/>
                    </a:lnTo>
                    <a:lnTo>
                      <a:pt x="56" y="147"/>
                    </a:lnTo>
                    <a:lnTo>
                      <a:pt x="54" y="149"/>
                    </a:lnTo>
                    <a:lnTo>
                      <a:pt x="53" y="153"/>
                    </a:lnTo>
                    <a:lnTo>
                      <a:pt x="51" y="157"/>
                    </a:lnTo>
                    <a:lnTo>
                      <a:pt x="50" y="159"/>
                    </a:lnTo>
                    <a:lnTo>
                      <a:pt x="50" y="159"/>
                    </a:lnTo>
                    <a:lnTo>
                      <a:pt x="48" y="160"/>
                    </a:lnTo>
                    <a:lnTo>
                      <a:pt x="47" y="164"/>
                    </a:lnTo>
                    <a:lnTo>
                      <a:pt x="47" y="170"/>
                    </a:lnTo>
                    <a:lnTo>
                      <a:pt x="50" y="176"/>
                    </a:lnTo>
                    <a:lnTo>
                      <a:pt x="50" y="176"/>
                    </a:lnTo>
                    <a:lnTo>
                      <a:pt x="53" y="180"/>
                    </a:lnTo>
                    <a:lnTo>
                      <a:pt x="54" y="184"/>
                    </a:lnTo>
                    <a:lnTo>
                      <a:pt x="56" y="191"/>
                    </a:lnTo>
                    <a:lnTo>
                      <a:pt x="56" y="191"/>
                    </a:lnTo>
                    <a:lnTo>
                      <a:pt x="56" y="196"/>
                    </a:lnTo>
                    <a:lnTo>
                      <a:pt x="58" y="198"/>
                    </a:lnTo>
                    <a:lnTo>
                      <a:pt x="60" y="201"/>
                    </a:lnTo>
                    <a:lnTo>
                      <a:pt x="58" y="205"/>
                    </a:lnTo>
                    <a:lnTo>
                      <a:pt x="58" y="205"/>
                    </a:lnTo>
                    <a:lnTo>
                      <a:pt x="57" y="214"/>
                    </a:lnTo>
                    <a:lnTo>
                      <a:pt x="57" y="217"/>
                    </a:lnTo>
                    <a:lnTo>
                      <a:pt x="54" y="218"/>
                    </a:lnTo>
                    <a:lnTo>
                      <a:pt x="54" y="218"/>
                    </a:lnTo>
                    <a:lnTo>
                      <a:pt x="53" y="221"/>
                    </a:lnTo>
                    <a:lnTo>
                      <a:pt x="53" y="225"/>
                    </a:lnTo>
                    <a:lnTo>
                      <a:pt x="53" y="228"/>
                    </a:lnTo>
                    <a:lnTo>
                      <a:pt x="50" y="231"/>
                    </a:lnTo>
                    <a:lnTo>
                      <a:pt x="50" y="231"/>
                    </a:lnTo>
                    <a:lnTo>
                      <a:pt x="48" y="231"/>
                    </a:lnTo>
                    <a:lnTo>
                      <a:pt x="48" y="234"/>
                    </a:lnTo>
                    <a:lnTo>
                      <a:pt x="50" y="239"/>
                    </a:lnTo>
                    <a:lnTo>
                      <a:pt x="51" y="247"/>
                    </a:lnTo>
                    <a:lnTo>
                      <a:pt x="51" y="249"/>
                    </a:lnTo>
                    <a:lnTo>
                      <a:pt x="50" y="251"/>
                    </a:lnTo>
                    <a:lnTo>
                      <a:pt x="50" y="251"/>
                    </a:lnTo>
                    <a:lnTo>
                      <a:pt x="43" y="255"/>
                    </a:lnTo>
                    <a:lnTo>
                      <a:pt x="40" y="259"/>
                    </a:lnTo>
                    <a:lnTo>
                      <a:pt x="39" y="266"/>
                    </a:lnTo>
                    <a:lnTo>
                      <a:pt x="39" y="266"/>
                    </a:lnTo>
                    <a:lnTo>
                      <a:pt x="39" y="279"/>
                    </a:lnTo>
                    <a:lnTo>
                      <a:pt x="39" y="288"/>
                    </a:lnTo>
                    <a:lnTo>
                      <a:pt x="39" y="288"/>
                    </a:lnTo>
                    <a:lnTo>
                      <a:pt x="39" y="289"/>
                    </a:lnTo>
                    <a:lnTo>
                      <a:pt x="40" y="291"/>
                    </a:lnTo>
                    <a:lnTo>
                      <a:pt x="41" y="293"/>
                    </a:lnTo>
                    <a:lnTo>
                      <a:pt x="43" y="296"/>
                    </a:lnTo>
                    <a:lnTo>
                      <a:pt x="43" y="296"/>
                    </a:lnTo>
                    <a:lnTo>
                      <a:pt x="41" y="299"/>
                    </a:lnTo>
                    <a:lnTo>
                      <a:pt x="40" y="299"/>
                    </a:lnTo>
                    <a:lnTo>
                      <a:pt x="37" y="300"/>
                    </a:lnTo>
                    <a:lnTo>
                      <a:pt x="34" y="300"/>
                    </a:lnTo>
                    <a:lnTo>
                      <a:pt x="33" y="303"/>
                    </a:lnTo>
                    <a:lnTo>
                      <a:pt x="33" y="303"/>
                    </a:lnTo>
                    <a:lnTo>
                      <a:pt x="34" y="310"/>
                    </a:lnTo>
                    <a:lnTo>
                      <a:pt x="33" y="313"/>
                    </a:lnTo>
                    <a:lnTo>
                      <a:pt x="33" y="315"/>
                    </a:lnTo>
                    <a:lnTo>
                      <a:pt x="33" y="315"/>
                    </a:lnTo>
                    <a:lnTo>
                      <a:pt x="30" y="316"/>
                    </a:lnTo>
                    <a:lnTo>
                      <a:pt x="29" y="317"/>
                    </a:lnTo>
                    <a:lnTo>
                      <a:pt x="29" y="325"/>
                    </a:lnTo>
                    <a:lnTo>
                      <a:pt x="29" y="325"/>
                    </a:lnTo>
                    <a:lnTo>
                      <a:pt x="27" y="329"/>
                    </a:lnTo>
                    <a:lnTo>
                      <a:pt x="26" y="332"/>
                    </a:lnTo>
                    <a:lnTo>
                      <a:pt x="24" y="333"/>
                    </a:lnTo>
                    <a:lnTo>
                      <a:pt x="23" y="336"/>
                    </a:lnTo>
                    <a:lnTo>
                      <a:pt x="23" y="336"/>
                    </a:lnTo>
                    <a:lnTo>
                      <a:pt x="24" y="339"/>
                    </a:lnTo>
                    <a:lnTo>
                      <a:pt x="26" y="342"/>
                    </a:lnTo>
                    <a:lnTo>
                      <a:pt x="26" y="344"/>
                    </a:lnTo>
                    <a:lnTo>
                      <a:pt x="27" y="347"/>
                    </a:lnTo>
                    <a:lnTo>
                      <a:pt x="27" y="347"/>
                    </a:lnTo>
                    <a:lnTo>
                      <a:pt x="27" y="357"/>
                    </a:lnTo>
                    <a:lnTo>
                      <a:pt x="27" y="361"/>
                    </a:lnTo>
                    <a:lnTo>
                      <a:pt x="27" y="363"/>
                    </a:lnTo>
                    <a:lnTo>
                      <a:pt x="26" y="364"/>
                    </a:lnTo>
                    <a:lnTo>
                      <a:pt x="26" y="364"/>
                    </a:lnTo>
                    <a:lnTo>
                      <a:pt x="24" y="367"/>
                    </a:lnTo>
                    <a:lnTo>
                      <a:pt x="23" y="371"/>
                    </a:lnTo>
                    <a:lnTo>
                      <a:pt x="23" y="377"/>
                    </a:lnTo>
                    <a:lnTo>
                      <a:pt x="23" y="381"/>
                    </a:lnTo>
                    <a:lnTo>
                      <a:pt x="23" y="381"/>
                    </a:lnTo>
                    <a:lnTo>
                      <a:pt x="26" y="383"/>
                    </a:lnTo>
                    <a:lnTo>
                      <a:pt x="26" y="386"/>
                    </a:lnTo>
                    <a:lnTo>
                      <a:pt x="24" y="390"/>
                    </a:lnTo>
                    <a:lnTo>
                      <a:pt x="24" y="390"/>
                    </a:lnTo>
                    <a:lnTo>
                      <a:pt x="26" y="391"/>
                    </a:lnTo>
                    <a:lnTo>
                      <a:pt x="27" y="394"/>
                    </a:lnTo>
                    <a:lnTo>
                      <a:pt x="29" y="397"/>
                    </a:lnTo>
                    <a:lnTo>
                      <a:pt x="29" y="398"/>
                    </a:lnTo>
                    <a:lnTo>
                      <a:pt x="27" y="400"/>
                    </a:lnTo>
                    <a:lnTo>
                      <a:pt x="27" y="400"/>
                    </a:lnTo>
                    <a:lnTo>
                      <a:pt x="26" y="403"/>
                    </a:lnTo>
                    <a:lnTo>
                      <a:pt x="26" y="405"/>
                    </a:lnTo>
                    <a:lnTo>
                      <a:pt x="29" y="408"/>
                    </a:lnTo>
                    <a:lnTo>
                      <a:pt x="33" y="408"/>
                    </a:lnTo>
                    <a:lnTo>
                      <a:pt x="33" y="408"/>
                    </a:lnTo>
                    <a:lnTo>
                      <a:pt x="36" y="408"/>
                    </a:lnTo>
                    <a:lnTo>
                      <a:pt x="37" y="411"/>
                    </a:lnTo>
                    <a:lnTo>
                      <a:pt x="37" y="414"/>
                    </a:lnTo>
                    <a:lnTo>
                      <a:pt x="36" y="415"/>
                    </a:lnTo>
                    <a:lnTo>
                      <a:pt x="34" y="415"/>
                    </a:lnTo>
                    <a:lnTo>
                      <a:pt x="34" y="415"/>
                    </a:lnTo>
                    <a:lnTo>
                      <a:pt x="29" y="415"/>
                    </a:lnTo>
                    <a:lnTo>
                      <a:pt x="27" y="417"/>
                    </a:lnTo>
                    <a:lnTo>
                      <a:pt x="29" y="418"/>
                    </a:lnTo>
                    <a:lnTo>
                      <a:pt x="29" y="418"/>
                    </a:lnTo>
                    <a:lnTo>
                      <a:pt x="31" y="421"/>
                    </a:lnTo>
                    <a:lnTo>
                      <a:pt x="33" y="424"/>
                    </a:lnTo>
                    <a:lnTo>
                      <a:pt x="34" y="427"/>
                    </a:lnTo>
                    <a:lnTo>
                      <a:pt x="31" y="429"/>
                    </a:lnTo>
                    <a:lnTo>
                      <a:pt x="31" y="429"/>
                    </a:lnTo>
                    <a:lnTo>
                      <a:pt x="29" y="431"/>
                    </a:lnTo>
                    <a:lnTo>
                      <a:pt x="27" y="434"/>
                    </a:lnTo>
                    <a:lnTo>
                      <a:pt x="29" y="438"/>
                    </a:lnTo>
                    <a:lnTo>
                      <a:pt x="29" y="441"/>
                    </a:lnTo>
                    <a:lnTo>
                      <a:pt x="29" y="441"/>
                    </a:lnTo>
                    <a:lnTo>
                      <a:pt x="29" y="445"/>
                    </a:lnTo>
                    <a:lnTo>
                      <a:pt x="30" y="449"/>
                    </a:lnTo>
                    <a:lnTo>
                      <a:pt x="30" y="452"/>
                    </a:lnTo>
                    <a:lnTo>
                      <a:pt x="29" y="454"/>
                    </a:lnTo>
                    <a:lnTo>
                      <a:pt x="29" y="454"/>
                    </a:lnTo>
                    <a:lnTo>
                      <a:pt x="27" y="455"/>
                    </a:lnTo>
                    <a:lnTo>
                      <a:pt x="26" y="456"/>
                    </a:lnTo>
                    <a:lnTo>
                      <a:pt x="26" y="459"/>
                    </a:lnTo>
                    <a:lnTo>
                      <a:pt x="26" y="464"/>
                    </a:lnTo>
                    <a:lnTo>
                      <a:pt x="24" y="465"/>
                    </a:lnTo>
                    <a:lnTo>
                      <a:pt x="23" y="465"/>
                    </a:lnTo>
                    <a:lnTo>
                      <a:pt x="23" y="465"/>
                    </a:lnTo>
                    <a:lnTo>
                      <a:pt x="20" y="466"/>
                    </a:lnTo>
                    <a:lnTo>
                      <a:pt x="19" y="469"/>
                    </a:lnTo>
                    <a:lnTo>
                      <a:pt x="19" y="472"/>
                    </a:lnTo>
                    <a:lnTo>
                      <a:pt x="16" y="475"/>
                    </a:lnTo>
                    <a:lnTo>
                      <a:pt x="16" y="475"/>
                    </a:lnTo>
                    <a:lnTo>
                      <a:pt x="16" y="476"/>
                    </a:lnTo>
                    <a:lnTo>
                      <a:pt x="16" y="478"/>
                    </a:lnTo>
                    <a:lnTo>
                      <a:pt x="17" y="482"/>
                    </a:lnTo>
                    <a:lnTo>
                      <a:pt x="19" y="485"/>
                    </a:lnTo>
                    <a:lnTo>
                      <a:pt x="19" y="486"/>
                    </a:lnTo>
                    <a:lnTo>
                      <a:pt x="17" y="488"/>
                    </a:lnTo>
                    <a:lnTo>
                      <a:pt x="17" y="488"/>
                    </a:lnTo>
                    <a:lnTo>
                      <a:pt x="14" y="490"/>
                    </a:lnTo>
                    <a:lnTo>
                      <a:pt x="13" y="495"/>
                    </a:lnTo>
                    <a:lnTo>
                      <a:pt x="13" y="498"/>
                    </a:lnTo>
                    <a:lnTo>
                      <a:pt x="12" y="499"/>
                    </a:lnTo>
                    <a:lnTo>
                      <a:pt x="10" y="499"/>
                    </a:lnTo>
                    <a:lnTo>
                      <a:pt x="10" y="499"/>
                    </a:lnTo>
                    <a:lnTo>
                      <a:pt x="7" y="500"/>
                    </a:lnTo>
                    <a:lnTo>
                      <a:pt x="4" y="503"/>
                    </a:lnTo>
                    <a:lnTo>
                      <a:pt x="2" y="509"/>
                    </a:lnTo>
                    <a:lnTo>
                      <a:pt x="2" y="509"/>
                    </a:lnTo>
                    <a:lnTo>
                      <a:pt x="0" y="516"/>
                    </a:lnTo>
                    <a:lnTo>
                      <a:pt x="0" y="520"/>
                    </a:lnTo>
                    <a:lnTo>
                      <a:pt x="2" y="524"/>
                    </a:lnTo>
                    <a:lnTo>
                      <a:pt x="2" y="524"/>
                    </a:lnTo>
                    <a:lnTo>
                      <a:pt x="3" y="527"/>
                    </a:lnTo>
                    <a:lnTo>
                      <a:pt x="3" y="530"/>
                    </a:lnTo>
                    <a:lnTo>
                      <a:pt x="3" y="533"/>
                    </a:lnTo>
                    <a:lnTo>
                      <a:pt x="4" y="534"/>
                    </a:lnTo>
                    <a:lnTo>
                      <a:pt x="4" y="534"/>
                    </a:lnTo>
                    <a:lnTo>
                      <a:pt x="9" y="536"/>
                    </a:lnTo>
                    <a:lnTo>
                      <a:pt x="14" y="536"/>
                    </a:lnTo>
                    <a:lnTo>
                      <a:pt x="19" y="537"/>
                    </a:lnTo>
                    <a:lnTo>
                      <a:pt x="20" y="539"/>
                    </a:lnTo>
                    <a:lnTo>
                      <a:pt x="20" y="540"/>
                    </a:lnTo>
                    <a:lnTo>
                      <a:pt x="20" y="540"/>
                    </a:lnTo>
                    <a:lnTo>
                      <a:pt x="19" y="546"/>
                    </a:lnTo>
                    <a:lnTo>
                      <a:pt x="19" y="551"/>
                    </a:lnTo>
                    <a:lnTo>
                      <a:pt x="19" y="556"/>
                    </a:lnTo>
                    <a:lnTo>
                      <a:pt x="20" y="559"/>
                    </a:lnTo>
                    <a:lnTo>
                      <a:pt x="20" y="559"/>
                    </a:lnTo>
                    <a:lnTo>
                      <a:pt x="23" y="559"/>
                    </a:lnTo>
                    <a:lnTo>
                      <a:pt x="24" y="561"/>
                    </a:lnTo>
                    <a:lnTo>
                      <a:pt x="26" y="564"/>
                    </a:lnTo>
                    <a:lnTo>
                      <a:pt x="29" y="564"/>
                    </a:lnTo>
                    <a:lnTo>
                      <a:pt x="29" y="564"/>
                    </a:lnTo>
                    <a:lnTo>
                      <a:pt x="41" y="564"/>
                    </a:lnTo>
                    <a:lnTo>
                      <a:pt x="50" y="563"/>
                    </a:lnTo>
                    <a:lnTo>
                      <a:pt x="57" y="564"/>
                    </a:lnTo>
                    <a:lnTo>
                      <a:pt x="57" y="564"/>
                    </a:lnTo>
                    <a:lnTo>
                      <a:pt x="61" y="567"/>
                    </a:lnTo>
                    <a:lnTo>
                      <a:pt x="65" y="570"/>
                    </a:lnTo>
                    <a:lnTo>
                      <a:pt x="65" y="570"/>
                    </a:lnTo>
                    <a:lnTo>
                      <a:pt x="70" y="568"/>
                    </a:lnTo>
                    <a:lnTo>
                      <a:pt x="74" y="570"/>
                    </a:lnTo>
                    <a:lnTo>
                      <a:pt x="78" y="571"/>
                    </a:lnTo>
                    <a:lnTo>
                      <a:pt x="81" y="571"/>
                    </a:lnTo>
                    <a:lnTo>
                      <a:pt x="81" y="571"/>
                    </a:lnTo>
                    <a:lnTo>
                      <a:pt x="81" y="570"/>
                    </a:lnTo>
                    <a:lnTo>
                      <a:pt x="80" y="568"/>
                    </a:lnTo>
                    <a:lnTo>
                      <a:pt x="77" y="564"/>
                    </a:lnTo>
                    <a:lnTo>
                      <a:pt x="74" y="560"/>
                    </a:lnTo>
                    <a:lnTo>
                      <a:pt x="73" y="556"/>
                    </a:lnTo>
                    <a:lnTo>
                      <a:pt x="73" y="556"/>
                    </a:lnTo>
                    <a:lnTo>
                      <a:pt x="71" y="550"/>
                    </a:lnTo>
                    <a:lnTo>
                      <a:pt x="70" y="544"/>
                    </a:lnTo>
                    <a:lnTo>
                      <a:pt x="70" y="544"/>
                    </a:lnTo>
                    <a:lnTo>
                      <a:pt x="70" y="537"/>
                    </a:lnTo>
                    <a:lnTo>
                      <a:pt x="71" y="533"/>
                    </a:lnTo>
                    <a:lnTo>
                      <a:pt x="74" y="529"/>
                    </a:lnTo>
                    <a:lnTo>
                      <a:pt x="74" y="529"/>
                    </a:lnTo>
                    <a:lnTo>
                      <a:pt x="78" y="524"/>
                    </a:lnTo>
                    <a:lnTo>
                      <a:pt x="80" y="523"/>
                    </a:lnTo>
                    <a:lnTo>
                      <a:pt x="83" y="523"/>
                    </a:lnTo>
                    <a:lnTo>
                      <a:pt x="83" y="523"/>
                    </a:lnTo>
                    <a:lnTo>
                      <a:pt x="85" y="523"/>
                    </a:lnTo>
                    <a:lnTo>
                      <a:pt x="88" y="520"/>
                    </a:lnTo>
                    <a:lnTo>
                      <a:pt x="91" y="517"/>
                    </a:lnTo>
                    <a:lnTo>
                      <a:pt x="92" y="512"/>
                    </a:lnTo>
                    <a:lnTo>
                      <a:pt x="92" y="512"/>
                    </a:lnTo>
                    <a:lnTo>
                      <a:pt x="92" y="506"/>
                    </a:lnTo>
                    <a:lnTo>
                      <a:pt x="95" y="502"/>
                    </a:lnTo>
                    <a:lnTo>
                      <a:pt x="104" y="493"/>
                    </a:lnTo>
                    <a:lnTo>
                      <a:pt x="104" y="493"/>
                    </a:lnTo>
                    <a:lnTo>
                      <a:pt x="117" y="485"/>
                    </a:lnTo>
                    <a:lnTo>
                      <a:pt x="121" y="481"/>
                    </a:lnTo>
                    <a:lnTo>
                      <a:pt x="122" y="479"/>
                    </a:lnTo>
                    <a:lnTo>
                      <a:pt x="122" y="478"/>
                    </a:lnTo>
                    <a:lnTo>
                      <a:pt x="122" y="478"/>
                    </a:lnTo>
                    <a:lnTo>
                      <a:pt x="122" y="475"/>
                    </a:lnTo>
                    <a:lnTo>
                      <a:pt x="122" y="471"/>
                    </a:lnTo>
                    <a:lnTo>
                      <a:pt x="125" y="462"/>
                    </a:lnTo>
                    <a:lnTo>
                      <a:pt x="125" y="462"/>
                    </a:lnTo>
                    <a:lnTo>
                      <a:pt x="124" y="462"/>
                    </a:lnTo>
                    <a:lnTo>
                      <a:pt x="122" y="461"/>
                    </a:lnTo>
                    <a:lnTo>
                      <a:pt x="118" y="459"/>
                    </a:lnTo>
                    <a:lnTo>
                      <a:pt x="109" y="458"/>
                    </a:lnTo>
                    <a:lnTo>
                      <a:pt x="109" y="458"/>
                    </a:lnTo>
                    <a:lnTo>
                      <a:pt x="105" y="456"/>
                    </a:lnTo>
                    <a:lnTo>
                      <a:pt x="100" y="451"/>
                    </a:lnTo>
                    <a:lnTo>
                      <a:pt x="97" y="446"/>
                    </a:lnTo>
                    <a:lnTo>
                      <a:pt x="97" y="444"/>
                    </a:lnTo>
                    <a:lnTo>
                      <a:pt x="97" y="439"/>
                    </a:lnTo>
                    <a:lnTo>
                      <a:pt x="98" y="434"/>
                    </a:lnTo>
                    <a:lnTo>
                      <a:pt x="98" y="434"/>
                    </a:lnTo>
                    <a:lnTo>
                      <a:pt x="101" y="429"/>
                    </a:lnTo>
                    <a:lnTo>
                      <a:pt x="104" y="427"/>
                    </a:lnTo>
                    <a:lnTo>
                      <a:pt x="112" y="422"/>
                    </a:lnTo>
                    <a:lnTo>
                      <a:pt x="119" y="420"/>
                    </a:lnTo>
                    <a:lnTo>
                      <a:pt x="124" y="420"/>
                    </a:lnTo>
                    <a:lnTo>
                      <a:pt x="124" y="420"/>
                    </a:lnTo>
                    <a:lnTo>
                      <a:pt x="126" y="418"/>
                    </a:lnTo>
                    <a:lnTo>
                      <a:pt x="126" y="415"/>
                    </a:lnTo>
                    <a:lnTo>
                      <a:pt x="126" y="412"/>
                    </a:lnTo>
                    <a:lnTo>
                      <a:pt x="128" y="411"/>
                    </a:lnTo>
                    <a:lnTo>
                      <a:pt x="128" y="411"/>
                    </a:lnTo>
                    <a:lnTo>
                      <a:pt x="131" y="408"/>
                    </a:lnTo>
                    <a:lnTo>
                      <a:pt x="132" y="407"/>
                    </a:lnTo>
                    <a:lnTo>
                      <a:pt x="132" y="400"/>
                    </a:lnTo>
                    <a:lnTo>
                      <a:pt x="132" y="400"/>
                    </a:lnTo>
                    <a:lnTo>
                      <a:pt x="134" y="390"/>
                    </a:lnTo>
                    <a:lnTo>
                      <a:pt x="135" y="386"/>
                    </a:lnTo>
                    <a:lnTo>
                      <a:pt x="136" y="384"/>
                    </a:lnTo>
                    <a:lnTo>
                      <a:pt x="139" y="383"/>
                    </a:lnTo>
                    <a:lnTo>
                      <a:pt x="139" y="383"/>
                    </a:lnTo>
                    <a:lnTo>
                      <a:pt x="142" y="383"/>
                    </a:lnTo>
                    <a:lnTo>
                      <a:pt x="145" y="381"/>
                    </a:lnTo>
                    <a:lnTo>
                      <a:pt x="145" y="380"/>
                    </a:lnTo>
                    <a:lnTo>
                      <a:pt x="143" y="378"/>
                    </a:lnTo>
                    <a:lnTo>
                      <a:pt x="143" y="378"/>
                    </a:lnTo>
                    <a:lnTo>
                      <a:pt x="141" y="377"/>
                    </a:lnTo>
                    <a:lnTo>
                      <a:pt x="139" y="374"/>
                    </a:lnTo>
                    <a:lnTo>
                      <a:pt x="141" y="373"/>
                    </a:lnTo>
                    <a:lnTo>
                      <a:pt x="143" y="371"/>
                    </a:lnTo>
                    <a:lnTo>
                      <a:pt x="143" y="371"/>
                    </a:lnTo>
                    <a:lnTo>
                      <a:pt x="146" y="373"/>
                    </a:lnTo>
                    <a:lnTo>
                      <a:pt x="149" y="374"/>
                    </a:lnTo>
                    <a:lnTo>
                      <a:pt x="151" y="376"/>
                    </a:lnTo>
                    <a:lnTo>
                      <a:pt x="152" y="377"/>
                    </a:lnTo>
                    <a:lnTo>
                      <a:pt x="152" y="377"/>
                    </a:lnTo>
                    <a:lnTo>
                      <a:pt x="156" y="376"/>
                    </a:lnTo>
                    <a:lnTo>
                      <a:pt x="159" y="373"/>
                    </a:lnTo>
                    <a:lnTo>
                      <a:pt x="161" y="369"/>
                    </a:lnTo>
                    <a:lnTo>
                      <a:pt x="161" y="367"/>
                    </a:lnTo>
                    <a:lnTo>
                      <a:pt x="159" y="364"/>
                    </a:lnTo>
                    <a:lnTo>
                      <a:pt x="159" y="364"/>
                    </a:lnTo>
                    <a:lnTo>
                      <a:pt x="155" y="363"/>
                    </a:lnTo>
                    <a:lnTo>
                      <a:pt x="152" y="364"/>
                    </a:lnTo>
                    <a:lnTo>
                      <a:pt x="151" y="366"/>
                    </a:lnTo>
                    <a:lnTo>
                      <a:pt x="148" y="367"/>
                    </a:lnTo>
                    <a:lnTo>
                      <a:pt x="148" y="367"/>
                    </a:lnTo>
                    <a:lnTo>
                      <a:pt x="145" y="367"/>
                    </a:lnTo>
                    <a:lnTo>
                      <a:pt x="143" y="366"/>
                    </a:lnTo>
                    <a:lnTo>
                      <a:pt x="141" y="364"/>
                    </a:lnTo>
                    <a:lnTo>
                      <a:pt x="139" y="363"/>
                    </a:lnTo>
                    <a:lnTo>
                      <a:pt x="139" y="363"/>
                    </a:lnTo>
                    <a:lnTo>
                      <a:pt x="138" y="361"/>
                    </a:lnTo>
                    <a:lnTo>
                      <a:pt x="136" y="359"/>
                    </a:lnTo>
                    <a:lnTo>
                      <a:pt x="136" y="354"/>
                    </a:lnTo>
                    <a:lnTo>
                      <a:pt x="136" y="352"/>
                    </a:lnTo>
                    <a:lnTo>
                      <a:pt x="136" y="352"/>
                    </a:lnTo>
                    <a:lnTo>
                      <a:pt x="135" y="344"/>
                    </a:lnTo>
                    <a:lnTo>
                      <a:pt x="135" y="340"/>
                    </a:lnTo>
                    <a:lnTo>
                      <a:pt x="136" y="336"/>
                    </a:lnTo>
                    <a:lnTo>
                      <a:pt x="136" y="336"/>
                    </a:lnTo>
                    <a:lnTo>
                      <a:pt x="138" y="336"/>
                    </a:lnTo>
                    <a:lnTo>
                      <a:pt x="139" y="336"/>
                    </a:lnTo>
                    <a:lnTo>
                      <a:pt x="146" y="337"/>
                    </a:lnTo>
                    <a:lnTo>
                      <a:pt x="153" y="342"/>
                    </a:lnTo>
                    <a:lnTo>
                      <a:pt x="162" y="343"/>
                    </a:lnTo>
                    <a:lnTo>
                      <a:pt x="162" y="343"/>
                    </a:lnTo>
                    <a:lnTo>
                      <a:pt x="169" y="343"/>
                    </a:lnTo>
                    <a:lnTo>
                      <a:pt x="175" y="340"/>
                    </a:lnTo>
                    <a:lnTo>
                      <a:pt x="179" y="337"/>
                    </a:lnTo>
                    <a:lnTo>
                      <a:pt x="180" y="333"/>
                    </a:lnTo>
                    <a:lnTo>
                      <a:pt x="180" y="333"/>
                    </a:lnTo>
                    <a:lnTo>
                      <a:pt x="178" y="326"/>
                    </a:lnTo>
                    <a:lnTo>
                      <a:pt x="179" y="322"/>
                    </a:lnTo>
                    <a:lnTo>
                      <a:pt x="179" y="320"/>
                    </a:lnTo>
                    <a:lnTo>
                      <a:pt x="182" y="319"/>
                    </a:lnTo>
                    <a:lnTo>
                      <a:pt x="182" y="319"/>
                    </a:lnTo>
                    <a:lnTo>
                      <a:pt x="185" y="316"/>
                    </a:lnTo>
                    <a:lnTo>
                      <a:pt x="183" y="313"/>
                    </a:lnTo>
                    <a:lnTo>
                      <a:pt x="182" y="310"/>
                    </a:lnTo>
                    <a:lnTo>
                      <a:pt x="180" y="308"/>
                    </a:lnTo>
                    <a:lnTo>
                      <a:pt x="180" y="308"/>
                    </a:lnTo>
                    <a:lnTo>
                      <a:pt x="180" y="303"/>
                    </a:lnTo>
                    <a:lnTo>
                      <a:pt x="182" y="300"/>
                    </a:lnTo>
                    <a:lnTo>
                      <a:pt x="183" y="300"/>
                    </a:lnTo>
                    <a:lnTo>
                      <a:pt x="186" y="300"/>
                    </a:lnTo>
                    <a:lnTo>
                      <a:pt x="186" y="300"/>
                    </a:lnTo>
                    <a:lnTo>
                      <a:pt x="192" y="302"/>
                    </a:lnTo>
                    <a:lnTo>
                      <a:pt x="202" y="302"/>
                    </a:lnTo>
                    <a:lnTo>
                      <a:pt x="227" y="298"/>
                    </a:lnTo>
                    <a:lnTo>
                      <a:pt x="227" y="298"/>
                    </a:lnTo>
                    <a:lnTo>
                      <a:pt x="239" y="295"/>
                    </a:lnTo>
                    <a:lnTo>
                      <a:pt x="248" y="292"/>
                    </a:lnTo>
                    <a:lnTo>
                      <a:pt x="256" y="288"/>
                    </a:lnTo>
                    <a:lnTo>
                      <a:pt x="258" y="283"/>
                    </a:lnTo>
                    <a:lnTo>
                      <a:pt x="258" y="283"/>
                    </a:lnTo>
                    <a:lnTo>
                      <a:pt x="260" y="279"/>
                    </a:lnTo>
                    <a:lnTo>
                      <a:pt x="264" y="272"/>
                    </a:lnTo>
                    <a:lnTo>
                      <a:pt x="273" y="262"/>
                    </a:lnTo>
                    <a:lnTo>
                      <a:pt x="273" y="262"/>
                    </a:lnTo>
                    <a:lnTo>
                      <a:pt x="274" y="259"/>
                    </a:lnTo>
                    <a:lnTo>
                      <a:pt x="273" y="257"/>
                    </a:lnTo>
                    <a:lnTo>
                      <a:pt x="270" y="254"/>
                    </a:lnTo>
                    <a:lnTo>
                      <a:pt x="265" y="252"/>
                    </a:lnTo>
                    <a:lnTo>
                      <a:pt x="265" y="252"/>
                    </a:lnTo>
                    <a:lnTo>
                      <a:pt x="261" y="249"/>
                    </a:lnTo>
                    <a:lnTo>
                      <a:pt x="260" y="247"/>
                    </a:lnTo>
                    <a:lnTo>
                      <a:pt x="261" y="242"/>
                    </a:lnTo>
                    <a:lnTo>
                      <a:pt x="263" y="238"/>
                    </a:lnTo>
                    <a:lnTo>
                      <a:pt x="263" y="238"/>
                    </a:lnTo>
                    <a:lnTo>
                      <a:pt x="264" y="235"/>
                    </a:lnTo>
                    <a:lnTo>
                      <a:pt x="263" y="232"/>
                    </a:lnTo>
                    <a:lnTo>
                      <a:pt x="258" y="230"/>
                    </a:lnTo>
                    <a:lnTo>
                      <a:pt x="254" y="228"/>
                    </a:lnTo>
                    <a:lnTo>
                      <a:pt x="254" y="228"/>
                    </a:lnTo>
                    <a:lnTo>
                      <a:pt x="248" y="227"/>
                    </a:lnTo>
                    <a:lnTo>
                      <a:pt x="243" y="225"/>
                    </a:lnTo>
                    <a:lnTo>
                      <a:pt x="241" y="221"/>
                    </a:lnTo>
                    <a:lnTo>
                      <a:pt x="241" y="220"/>
                    </a:lnTo>
                    <a:lnTo>
                      <a:pt x="243" y="217"/>
                    </a:lnTo>
                    <a:lnTo>
                      <a:pt x="243" y="217"/>
                    </a:lnTo>
                    <a:lnTo>
                      <a:pt x="246" y="215"/>
                    </a:lnTo>
                    <a:lnTo>
                      <a:pt x="248" y="217"/>
                    </a:lnTo>
                    <a:lnTo>
                      <a:pt x="248" y="217"/>
                    </a:lnTo>
                    <a:lnTo>
                      <a:pt x="250" y="213"/>
                    </a:lnTo>
                    <a:lnTo>
                      <a:pt x="250" y="210"/>
                    </a:lnTo>
                    <a:lnTo>
                      <a:pt x="250" y="210"/>
                    </a:lnTo>
                    <a:lnTo>
                      <a:pt x="247" y="208"/>
                    </a:lnTo>
                    <a:lnTo>
                      <a:pt x="246" y="205"/>
                    </a:lnTo>
                    <a:lnTo>
                      <a:pt x="244" y="200"/>
                    </a:lnTo>
                    <a:lnTo>
                      <a:pt x="244" y="200"/>
                    </a:lnTo>
                    <a:lnTo>
                      <a:pt x="246" y="194"/>
                    </a:lnTo>
                    <a:lnTo>
                      <a:pt x="247" y="191"/>
                    </a:lnTo>
                    <a:lnTo>
                      <a:pt x="248" y="187"/>
                    </a:lnTo>
                    <a:lnTo>
                      <a:pt x="248" y="180"/>
                    </a:lnTo>
                    <a:lnTo>
                      <a:pt x="248" y="180"/>
                    </a:lnTo>
                    <a:lnTo>
                      <a:pt x="250" y="170"/>
                    </a:lnTo>
                    <a:lnTo>
                      <a:pt x="251" y="163"/>
                    </a:lnTo>
                    <a:lnTo>
                      <a:pt x="254" y="157"/>
                    </a:lnTo>
                    <a:lnTo>
                      <a:pt x="254" y="152"/>
                    </a:lnTo>
                    <a:lnTo>
                      <a:pt x="254" y="152"/>
                    </a:lnTo>
                    <a:lnTo>
                      <a:pt x="256" y="149"/>
                    </a:lnTo>
                    <a:lnTo>
                      <a:pt x="257" y="147"/>
                    </a:lnTo>
                    <a:lnTo>
                      <a:pt x="261" y="140"/>
                    </a:lnTo>
                    <a:lnTo>
                      <a:pt x="268" y="135"/>
                    </a:lnTo>
                    <a:lnTo>
                      <a:pt x="274" y="126"/>
                    </a:lnTo>
                    <a:lnTo>
                      <a:pt x="274" y="126"/>
                    </a:lnTo>
                    <a:lnTo>
                      <a:pt x="280" y="118"/>
                    </a:lnTo>
                    <a:lnTo>
                      <a:pt x="288" y="109"/>
                    </a:lnTo>
                    <a:lnTo>
                      <a:pt x="295" y="102"/>
                    </a:lnTo>
                    <a:lnTo>
                      <a:pt x="301" y="98"/>
                    </a:lnTo>
                    <a:lnTo>
                      <a:pt x="301" y="98"/>
                    </a:lnTo>
                    <a:lnTo>
                      <a:pt x="312" y="92"/>
                    </a:lnTo>
                    <a:lnTo>
                      <a:pt x="318" y="89"/>
                    </a:lnTo>
                    <a:lnTo>
                      <a:pt x="321" y="86"/>
                    </a:lnTo>
                    <a:lnTo>
                      <a:pt x="321" y="86"/>
                    </a:lnTo>
                    <a:lnTo>
                      <a:pt x="321" y="81"/>
                    </a:lnTo>
                    <a:lnTo>
                      <a:pt x="321" y="74"/>
                    </a:lnTo>
                    <a:lnTo>
                      <a:pt x="319" y="65"/>
                    </a:lnTo>
                    <a:lnTo>
                      <a:pt x="318" y="62"/>
                    </a:lnTo>
                    <a:lnTo>
                      <a:pt x="318" y="6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1" name="Freeform 110"/>
              <p:cNvSpPr/>
              <p:nvPr/>
            </p:nvSpPr>
            <p:spPr bwMode="auto">
              <a:xfrm>
                <a:off x="3432948" y="5225776"/>
                <a:ext cx="251408" cy="1300446"/>
              </a:xfrm>
              <a:custGeom>
                <a:avLst/>
                <a:gdLst>
                  <a:gd name="T0" fmla="*/ 53 w 139"/>
                  <a:gd name="T1" fmla="*/ 611 h 719"/>
                  <a:gd name="T2" fmla="*/ 38 w 139"/>
                  <a:gd name="T3" fmla="*/ 577 h 719"/>
                  <a:gd name="T4" fmla="*/ 50 w 139"/>
                  <a:gd name="T5" fmla="*/ 550 h 719"/>
                  <a:gd name="T6" fmla="*/ 63 w 139"/>
                  <a:gd name="T7" fmla="*/ 528 h 719"/>
                  <a:gd name="T8" fmla="*/ 63 w 139"/>
                  <a:gd name="T9" fmla="*/ 492 h 719"/>
                  <a:gd name="T10" fmla="*/ 60 w 139"/>
                  <a:gd name="T11" fmla="*/ 477 h 719"/>
                  <a:gd name="T12" fmla="*/ 57 w 139"/>
                  <a:gd name="T13" fmla="*/ 445 h 719"/>
                  <a:gd name="T14" fmla="*/ 58 w 139"/>
                  <a:gd name="T15" fmla="*/ 407 h 719"/>
                  <a:gd name="T16" fmla="*/ 71 w 139"/>
                  <a:gd name="T17" fmla="*/ 374 h 719"/>
                  <a:gd name="T18" fmla="*/ 77 w 139"/>
                  <a:gd name="T19" fmla="*/ 329 h 719"/>
                  <a:gd name="T20" fmla="*/ 88 w 139"/>
                  <a:gd name="T21" fmla="*/ 292 h 719"/>
                  <a:gd name="T22" fmla="*/ 81 w 139"/>
                  <a:gd name="T23" fmla="*/ 244 h 719"/>
                  <a:gd name="T24" fmla="*/ 91 w 139"/>
                  <a:gd name="T25" fmla="*/ 203 h 719"/>
                  <a:gd name="T26" fmla="*/ 107 w 139"/>
                  <a:gd name="T27" fmla="*/ 167 h 719"/>
                  <a:gd name="T28" fmla="*/ 118 w 139"/>
                  <a:gd name="T29" fmla="*/ 145 h 719"/>
                  <a:gd name="T30" fmla="*/ 134 w 139"/>
                  <a:gd name="T31" fmla="*/ 105 h 719"/>
                  <a:gd name="T32" fmla="*/ 119 w 139"/>
                  <a:gd name="T33" fmla="*/ 60 h 719"/>
                  <a:gd name="T34" fmla="*/ 117 w 139"/>
                  <a:gd name="T35" fmla="*/ 31 h 719"/>
                  <a:gd name="T36" fmla="*/ 98 w 139"/>
                  <a:gd name="T37" fmla="*/ 0 h 719"/>
                  <a:gd name="T38" fmla="*/ 90 w 139"/>
                  <a:gd name="T39" fmla="*/ 48 h 719"/>
                  <a:gd name="T40" fmla="*/ 82 w 139"/>
                  <a:gd name="T41" fmla="*/ 125 h 719"/>
                  <a:gd name="T42" fmla="*/ 64 w 139"/>
                  <a:gd name="T43" fmla="*/ 194 h 719"/>
                  <a:gd name="T44" fmla="*/ 64 w 139"/>
                  <a:gd name="T45" fmla="*/ 264 h 719"/>
                  <a:gd name="T46" fmla="*/ 43 w 139"/>
                  <a:gd name="T47" fmla="*/ 329 h 719"/>
                  <a:gd name="T48" fmla="*/ 36 w 139"/>
                  <a:gd name="T49" fmla="*/ 373 h 719"/>
                  <a:gd name="T50" fmla="*/ 30 w 139"/>
                  <a:gd name="T51" fmla="*/ 427 h 719"/>
                  <a:gd name="T52" fmla="*/ 31 w 139"/>
                  <a:gd name="T53" fmla="*/ 458 h 719"/>
                  <a:gd name="T54" fmla="*/ 44 w 139"/>
                  <a:gd name="T55" fmla="*/ 430 h 719"/>
                  <a:gd name="T56" fmla="*/ 41 w 139"/>
                  <a:gd name="T57" fmla="*/ 458 h 719"/>
                  <a:gd name="T58" fmla="*/ 38 w 139"/>
                  <a:gd name="T59" fmla="*/ 484 h 719"/>
                  <a:gd name="T60" fmla="*/ 30 w 139"/>
                  <a:gd name="T61" fmla="*/ 506 h 719"/>
                  <a:gd name="T62" fmla="*/ 30 w 139"/>
                  <a:gd name="T63" fmla="*/ 495 h 719"/>
                  <a:gd name="T64" fmla="*/ 21 w 139"/>
                  <a:gd name="T65" fmla="*/ 502 h 719"/>
                  <a:gd name="T66" fmla="*/ 10 w 139"/>
                  <a:gd name="T67" fmla="*/ 519 h 719"/>
                  <a:gd name="T68" fmla="*/ 12 w 139"/>
                  <a:gd name="T69" fmla="*/ 529 h 719"/>
                  <a:gd name="T70" fmla="*/ 17 w 139"/>
                  <a:gd name="T71" fmla="*/ 547 h 719"/>
                  <a:gd name="T72" fmla="*/ 23 w 139"/>
                  <a:gd name="T73" fmla="*/ 552 h 719"/>
                  <a:gd name="T74" fmla="*/ 4 w 139"/>
                  <a:gd name="T75" fmla="*/ 567 h 719"/>
                  <a:gd name="T76" fmla="*/ 16 w 139"/>
                  <a:gd name="T77" fmla="*/ 572 h 719"/>
                  <a:gd name="T78" fmla="*/ 13 w 139"/>
                  <a:gd name="T79" fmla="*/ 594 h 719"/>
                  <a:gd name="T80" fmla="*/ 24 w 139"/>
                  <a:gd name="T81" fmla="*/ 586 h 719"/>
                  <a:gd name="T82" fmla="*/ 12 w 139"/>
                  <a:gd name="T83" fmla="*/ 613 h 719"/>
                  <a:gd name="T84" fmla="*/ 21 w 139"/>
                  <a:gd name="T85" fmla="*/ 623 h 719"/>
                  <a:gd name="T86" fmla="*/ 30 w 139"/>
                  <a:gd name="T87" fmla="*/ 633 h 719"/>
                  <a:gd name="T88" fmla="*/ 47 w 139"/>
                  <a:gd name="T89" fmla="*/ 638 h 719"/>
                  <a:gd name="T90" fmla="*/ 40 w 139"/>
                  <a:gd name="T91" fmla="*/ 648 h 719"/>
                  <a:gd name="T92" fmla="*/ 50 w 139"/>
                  <a:gd name="T93" fmla="*/ 655 h 719"/>
                  <a:gd name="T94" fmla="*/ 38 w 139"/>
                  <a:gd name="T95" fmla="*/ 667 h 719"/>
                  <a:gd name="T96" fmla="*/ 68 w 139"/>
                  <a:gd name="T97" fmla="*/ 661 h 719"/>
                  <a:gd name="T98" fmla="*/ 31 w 139"/>
                  <a:gd name="T99" fmla="*/ 669 h 719"/>
                  <a:gd name="T100" fmla="*/ 57 w 139"/>
                  <a:gd name="T101" fmla="*/ 688 h 719"/>
                  <a:gd name="T102" fmla="*/ 74 w 139"/>
                  <a:gd name="T103" fmla="*/ 667 h 719"/>
                  <a:gd name="T104" fmla="*/ 80 w 139"/>
                  <a:gd name="T105" fmla="*/ 662 h 719"/>
                  <a:gd name="T106" fmla="*/ 91 w 139"/>
                  <a:gd name="T107" fmla="*/ 674 h 719"/>
                  <a:gd name="T108" fmla="*/ 82 w 139"/>
                  <a:gd name="T109" fmla="*/ 674 h 719"/>
                  <a:gd name="T110" fmla="*/ 67 w 139"/>
                  <a:gd name="T111" fmla="*/ 686 h 719"/>
                  <a:gd name="T112" fmla="*/ 73 w 139"/>
                  <a:gd name="T113" fmla="*/ 696 h 719"/>
                  <a:gd name="T114" fmla="*/ 87 w 139"/>
                  <a:gd name="T115" fmla="*/ 699 h 719"/>
                  <a:gd name="T116" fmla="*/ 105 w 139"/>
                  <a:gd name="T117" fmla="*/ 708 h 719"/>
                  <a:gd name="T118" fmla="*/ 125 w 139"/>
                  <a:gd name="T119" fmla="*/ 708 h 719"/>
                  <a:gd name="T120" fmla="*/ 111 w 139"/>
                  <a:gd name="T121" fmla="*/ 682 h 719"/>
                  <a:gd name="T122" fmla="*/ 91 w 139"/>
                  <a:gd name="T123" fmla="*/ 638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39" h="719">
                    <a:moveTo>
                      <a:pt x="63" y="638"/>
                    </a:moveTo>
                    <a:lnTo>
                      <a:pt x="63" y="638"/>
                    </a:lnTo>
                    <a:lnTo>
                      <a:pt x="60" y="638"/>
                    </a:lnTo>
                    <a:lnTo>
                      <a:pt x="58" y="635"/>
                    </a:lnTo>
                    <a:lnTo>
                      <a:pt x="57" y="633"/>
                    </a:lnTo>
                    <a:lnTo>
                      <a:pt x="54" y="633"/>
                    </a:lnTo>
                    <a:lnTo>
                      <a:pt x="54" y="633"/>
                    </a:lnTo>
                    <a:lnTo>
                      <a:pt x="53" y="630"/>
                    </a:lnTo>
                    <a:lnTo>
                      <a:pt x="53" y="625"/>
                    </a:lnTo>
                    <a:lnTo>
                      <a:pt x="53" y="620"/>
                    </a:lnTo>
                    <a:lnTo>
                      <a:pt x="54" y="614"/>
                    </a:lnTo>
                    <a:lnTo>
                      <a:pt x="54" y="614"/>
                    </a:lnTo>
                    <a:lnTo>
                      <a:pt x="54" y="613"/>
                    </a:lnTo>
                    <a:lnTo>
                      <a:pt x="53" y="611"/>
                    </a:lnTo>
                    <a:lnTo>
                      <a:pt x="48" y="610"/>
                    </a:lnTo>
                    <a:lnTo>
                      <a:pt x="43" y="610"/>
                    </a:lnTo>
                    <a:lnTo>
                      <a:pt x="38" y="608"/>
                    </a:lnTo>
                    <a:lnTo>
                      <a:pt x="38" y="608"/>
                    </a:lnTo>
                    <a:lnTo>
                      <a:pt x="37" y="607"/>
                    </a:lnTo>
                    <a:lnTo>
                      <a:pt x="37" y="604"/>
                    </a:lnTo>
                    <a:lnTo>
                      <a:pt x="37" y="601"/>
                    </a:lnTo>
                    <a:lnTo>
                      <a:pt x="36" y="598"/>
                    </a:lnTo>
                    <a:lnTo>
                      <a:pt x="36" y="598"/>
                    </a:lnTo>
                    <a:lnTo>
                      <a:pt x="34" y="594"/>
                    </a:lnTo>
                    <a:lnTo>
                      <a:pt x="34" y="590"/>
                    </a:lnTo>
                    <a:lnTo>
                      <a:pt x="36" y="583"/>
                    </a:lnTo>
                    <a:lnTo>
                      <a:pt x="36" y="583"/>
                    </a:lnTo>
                    <a:lnTo>
                      <a:pt x="38" y="577"/>
                    </a:lnTo>
                    <a:lnTo>
                      <a:pt x="41" y="574"/>
                    </a:lnTo>
                    <a:lnTo>
                      <a:pt x="44" y="573"/>
                    </a:lnTo>
                    <a:lnTo>
                      <a:pt x="44" y="573"/>
                    </a:lnTo>
                    <a:lnTo>
                      <a:pt x="46" y="573"/>
                    </a:lnTo>
                    <a:lnTo>
                      <a:pt x="47" y="572"/>
                    </a:lnTo>
                    <a:lnTo>
                      <a:pt x="47" y="569"/>
                    </a:lnTo>
                    <a:lnTo>
                      <a:pt x="48" y="564"/>
                    </a:lnTo>
                    <a:lnTo>
                      <a:pt x="51" y="562"/>
                    </a:lnTo>
                    <a:lnTo>
                      <a:pt x="51" y="562"/>
                    </a:lnTo>
                    <a:lnTo>
                      <a:pt x="53" y="560"/>
                    </a:lnTo>
                    <a:lnTo>
                      <a:pt x="53" y="559"/>
                    </a:lnTo>
                    <a:lnTo>
                      <a:pt x="51" y="556"/>
                    </a:lnTo>
                    <a:lnTo>
                      <a:pt x="50" y="552"/>
                    </a:lnTo>
                    <a:lnTo>
                      <a:pt x="50" y="550"/>
                    </a:lnTo>
                    <a:lnTo>
                      <a:pt x="50" y="549"/>
                    </a:lnTo>
                    <a:lnTo>
                      <a:pt x="50" y="549"/>
                    </a:lnTo>
                    <a:lnTo>
                      <a:pt x="53" y="546"/>
                    </a:lnTo>
                    <a:lnTo>
                      <a:pt x="53" y="543"/>
                    </a:lnTo>
                    <a:lnTo>
                      <a:pt x="54" y="540"/>
                    </a:lnTo>
                    <a:lnTo>
                      <a:pt x="57" y="539"/>
                    </a:lnTo>
                    <a:lnTo>
                      <a:pt x="57" y="539"/>
                    </a:lnTo>
                    <a:lnTo>
                      <a:pt x="58" y="539"/>
                    </a:lnTo>
                    <a:lnTo>
                      <a:pt x="60" y="538"/>
                    </a:lnTo>
                    <a:lnTo>
                      <a:pt x="60" y="533"/>
                    </a:lnTo>
                    <a:lnTo>
                      <a:pt x="60" y="530"/>
                    </a:lnTo>
                    <a:lnTo>
                      <a:pt x="61" y="529"/>
                    </a:lnTo>
                    <a:lnTo>
                      <a:pt x="63" y="528"/>
                    </a:lnTo>
                    <a:lnTo>
                      <a:pt x="63" y="528"/>
                    </a:lnTo>
                    <a:lnTo>
                      <a:pt x="64" y="526"/>
                    </a:lnTo>
                    <a:lnTo>
                      <a:pt x="64" y="523"/>
                    </a:lnTo>
                    <a:lnTo>
                      <a:pt x="63" y="519"/>
                    </a:lnTo>
                    <a:lnTo>
                      <a:pt x="63" y="515"/>
                    </a:lnTo>
                    <a:lnTo>
                      <a:pt x="63" y="515"/>
                    </a:lnTo>
                    <a:lnTo>
                      <a:pt x="63" y="512"/>
                    </a:lnTo>
                    <a:lnTo>
                      <a:pt x="61" y="508"/>
                    </a:lnTo>
                    <a:lnTo>
                      <a:pt x="63" y="505"/>
                    </a:lnTo>
                    <a:lnTo>
                      <a:pt x="65" y="503"/>
                    </a:lnTo>
                    <a:lnTo>
                      <a:pt x="65" y="503"/>
                    </a:lnTo>
                    <a:lnTo>
                      <a:pt x="68" y="501"/>
                    </a:lnTo>
                    <a:lnTo>
                      <a:pt x="67" y="498"/>
                    </a:lnTo>
                    <a:lnTo>
                      <a:pt x="65" y="495"/>
                    </a:lnTo>
                    <a:lnTo>
                      <a:pt x="63" y="492"/>
                    </a:lnTo>
                    <a:lnTo>
                      <a:pt x="63" y="492"/>
                    </a:lnTo>
                    <a:lnTo>
                      <a:pt x="61" y="491"/>
                    </a:lnTo>
                    <a:lnTo>
                      <a:pt x="63" y="489"/>
                    </a:lnTo>
                    <a:lnTo>
                      <a:pt x="68" y="489"/>
                    </a:lnTo>
                    <a:lnTo>
                      <a:pt x="68" y="489"/>
                    </a:lnTo>
                    <a:lnTo>
                      <a:pt x="70" y="489"/>
                    </a:lnTo>
                    <a:lnTo>
                      <a:pt x="71" y="488"/>
                    </a:lnTo>
                    <a:lnTo>
                      <a:pt x="71" y="485"/>
                    </a:lnTo>
                    <a:lnTo>
                      <a:pt x="70" y="482"/>
                    </a:lnTo>
                    <a:lnTo>
                      <a:pt x="67" y="482"/>
                    </a:lnTo>
                    <a:lnTo>
                      <a:pt x="67" y="482"/>
                    </a:lnTo>
                    <a:lnTo>
                      <a:pt x="63" y="482"/>
                    </a:lnTo>
                    <a:lnTo>
                      <a:pt x="60" y="479"/>
                    </a:lnTo>
                    <a:lnTo>
                      <a:pt x="60" y="477"/>
                    </a:lnTo>
                    <a:lnTo>
                      <a:pt x="61" y="474"/>
                    </a:lnTo>
                    <a:lnTo>
                      <a:pt x="61" y="474"/>
                    </a:lnTo>
                    <a:lnTo>
                      <a:pt x="63" y="472"/>
                    </a:lnTo>
                    <a:lnTo>
                      <a:pt x="63" y="471"/>
                    </a:lnTo>
                    <a:lnTo>
                      <a:pt x="61" y="468"/>
                    </a:lnTo>
                    <a:lnTo>
                      <a:pt x="60" y="465"/>
                    </a:lnTo>
                    <a:lnTo>
                      <a:pt x="58" y="464"/>
                    </a:lnTo>
                    <a:lnTo>
                      <a:pt x="58" y="464"/>
                    </a:lnTo>
                    <a:lnTo>
                      <a:pt x="60" y="460"/>
                    </a:lnTo>
                    <a:lnTo>
                      <a:pt x="60" y="457"/>
                    </a:lnTo>
                    <a:lnTo>
                      <a:pt x="57" y="455"/>
                    </a:lnTo>
                    <a:lnTo>
                      <a:pt x="57" y="455"/>
                    </a:lnTo>
                    <a:lnTo>
                      <a:pt x="57" y="451"/>
                    </a:lnTo>
                    <a:lnTo>
                      <a:pt x="57" y="445"/>
                    </a:lnTo>
                    <a:lnTo>
                      <a:pt x="58" y="441"/>
                    </a:lnTo>
                    <a:lnTo>
                      <a:pt x="60" y="438"/>
                    </a:lnTo>
                    <a:lnTo>
                      <a:pt x="60" y="438"/>
                    </a:lnTo>
                    <a:lnTo>
                      <a:pt x="61" y="437"/>
                    </a:lnTo>
                    <a:lnTo>
                      <a:pt x="61" y="435"/>
                    </a:lnTo>
                    <a:lnTo>
                      <a:pt x="61" y="431"/>
                    </a:lnTo>
                    <a:lnTo>
                      <a:pt x="61" y="421"/>
                    </a:lnTo>
                    <a:lnTo>
                      <a:pt x="61" y="421"/>
                    </a:lnTo>
                    <a:lnTo>
                      <a:pt x="60" y="418"/>
                    </a:lnTo>
                    <a:lnTo>
                      <a:pt x="60" y="416"/>
                    </a:lnTo>
                    <a:lnTo>
                      <a:pt x="58" y="413"/>
                    </a:lnTo>
                    <a:lnTo>
                      <a:pt x="57" y="410"/>
                    </a:lnTo>
                    <a:lnTo>
                      <a:pt x="57" y="410"/>
                    </a:lnTo>
                    <a:lnTo>
                      <a:pt x="58" y="407"/>
                    </a:lnTo>
                    <a:lnTo>
                      <a:pt x="60" y="406"/>
                    </a:lnTo>
                    <a:lnTo>
                      <a:pt x="61" y="403"/>
                    </a:lnTo>
                    <a:lnTo>
                      <a:pt x="63" y="399"/>
                    </a:lnTo>
                    <a:lnTo>
                      <a:pt x="63" y="399"/>
                    </a:lnTo>
                    <a:lnTo>
                      <a:pt x="63" y="391"/>
                    </a:lnTo>
                    <a:lnTo>
                      <a:pt x="64" y="390"/>
                    </a:lnTo>
                    <a:lnTo>
                      <a:pt x="67" y="389"/>
                    </a:lnTo>
                    <a:lnTo>
                      <a:pt x="67" y="389"/>
                    </a:lnTo>
                    <a:lnTo>
                      <a:pt x="67" y="387"/>
                    </a:lnTo>
                    <a:lnTo>
                      <a:pt x="68" y="384"/>
                    </a:lnTo>
                    <a:lnTo>
                      <a:pt x="67" y="377"/>
                    </a:lnTo>
                    <a:lnTo>
                      <a:pt x="67" y="377"/>
                    </a:lnTo>
                    <a:lnTo>
                      <a:pt x="68" y="374"/>
                    </a:lnTo>
                    <a:lnTo>
                      <a:pt x="71" y="374"/>
                    </a:lnTo>
                    <a:lnTo>
                      <a:pt x="74" y="373"/>
                    </a:lnTo>
                    <a:lnTo>
                      <a:pt x="75" y="373"/>
                    </a:lnTo>
                    <a:lnTo>
                      <a:pt x="77" y="370"/>
                    </a:lnTo>
                    <a:lnTo>
                      <a:pt x="77" y="370"/>
                    </a:lnTo>
                    <a:lnTo>
                      <a:pt x="75" y="367"/>
                    </a:lnTo>
                    <a:lnTo>
                      <a:pt x="74" y="365"/>
                    </a:lnTo>
                    <a:lnTo>
                      <a:pt x="73" y="363"/>
                    </a:lnTo>
                    <a:lnTo>
                      <a:pt x="73" y="362"/>
                    </a:lnTo>
                    <a:lnTo>
                      <a:pt x="73" y="362"/>
                    </a:lnTo>
                    <a:lnTo>
                      <a:pt x="73" y="353"/>
                    </a:lnTo>
                    <a:lnTo>
                      <a:pt x="73" y="340"/>
                    </a:lnTo>
                    <a:lnTo>
                      <a:pt x="73" y="340"/>
                    </a:lnTo>
                    <a:lnTo>
                      <a:pt x="74" y="333"/>
                    </a:lnTo>
                    <a:lnTo>
                      <a:pt x="77" y="329"/>
                    </a:lnTo>
                    <a:lnTo>
                      <a:pt x="84" y="325"/>
                    </a:lnTo>
                    <a:lnTo>
                      <a:pt x="84" y="325"/>
                    </a:lnTo>
                    <a:lnTo>
                      <a:pt x="85" y="323"/>
                    </a:lnTo>
                    <a:lnTo>
                      <a:pt x="85" y="321"/>
                    </a:lnTo>
                    <a:lnTo>
                      <a:pt x="84" y="313"/>
                    </a:lnTo>
                    <a:lnTo>
                      <a:pt x="82" y="308"/>
                    </a:lnTo>
                    <a:lnTo>
                      <a:pt x="82" y="305"/>
                    </a:lnTo>
                    <a:lnTo>
                      <a:pt x="84" y="305"/>
                    </a:lnTo>
                    <a:lnTo>
                      <a:pt x="84" y="305"/>
                    </a:lnTo>
                    <a:lnTo>
                      <a:pt x="87" y="302"/>
                    </a:lnTo>
                    <a:lnTo>
                      <a:pt x="87" y="299"/>
                    </a:lnTo>
                    <a:lnTo>
                      <a:pt x="87" y="295"/>
                    </a:lnTo>
                    <a:lnTo>
                      <a:pt x="88" y="292"/>
                    </a:lnTo>
                    <a:lnTo>
                      <a:pt x="88" y="292"/>
                    </a:lnTo>
                    <a:lnTo>
                      <a:pt x="91" y="291"/>
                    </a:lnTo>
                    <a:lnTo>
                      <a:pt x="91" y="288"/>
                    </a:lnTo>
                    <a:lnTo>
                      <a:pt x="92" y="279"/>
                    </a:lnTo>
                    <a:lnTo>
                      <a:pt x="92" y="279"/>
                    </a:lnTo>
                    <a:lnTo>
                      <a:pt x="94" y="275"/>
                    </a:lnTo>
                    <a:lnTo>
                      <a:pt x="92" y="272"/>
                    </a:lnTo>
                    <a:lnTo>
                      <a:pt x="90" y="270"/>
                    </a:lnTo>
                    <a:lnTo>
                      <a:pt x="90" y="265"/>
                    </a:lnTo>
                    <a:lnTo>
                      <a:pt x="90" y="265"/>
                    </a:lnTo>
                    <a:lnTo>
                      <a:pt x="88" y="258"/>
                    </a:lnTo>
                    <a:lnTo>
                      <a:pt x="87" y="254"/>
                    </a:lnTo>
                    <a:lnTo>
                      <a:pt x="84" y="250"/>
                    </a:lnTo>
                    <a:lnTo>
                      <a:pt x="84" y="250"/>
                    </a:lnTo>
                    <a:lnTo>
                      <a:pt x="81" y="244"/>
                    </a:lnTo>
                    <a:lnTo>
                      <a:pt x="81" y="238"/>
                    </a:lnTo>
                    <a:lnTo>
                      <a:pt x="82" y="234"/>
                    </a:lnTo>
                    <a:lnTo>
                      <a:pt x="84" y="233"/>
                    </a:lnTo>
                    <a:lnTo>
                      <a:pt x="84" y="233"/>
                    </a:lnTo>
                    <a:lnTo>
                      <a:pt x="85" y="231"/>
                    </a:lnTo>
                    <a:lnTo>
                      <a:pt x="87" y="227"/>
                    </a:lnTo>
                    <a:lnTo>
                      <a:pt x="88" y="223"/>
                    </a:lnTo>
                    <a:lnTo>
                      <a:pt x="90" y="221"/>
                    </a:lnTo>
                    <a:lnTo>
                      <a:pt x="91" y="220"/>
                    </a:lnTo>
                    <a:lnTo>
                      <a:pt x="91" y="220"/>
                    </a:lnTo>
                    <a:lnTo>
                      <a:pt x="92" y="218"/>
                    </a:lnTo>
                    <a:lnTo>
                      <a:pt x="94" y="217"/>
                    </a:lnTo>
                    <a:lnTo>
                      <a:pt x="94" y="214"/>
                    </a:lnTo>
                    <a:lnTo>
                      <a:pt x="91" y="203"/>
                    </a:lnTo>
                    <a:lnTo>
                      <a:pt x="91" y="203"/>
                    </a:lnTo>
                    <a:lnTo>
                      <a:pt x="91" y="200"/>
                    </a:lnTo>
                    <a:lnTo>
                      <a:pt x="92" y="199"/>
                    </a:lnTo>
                    <a:lnTo>
                      <a:pt x="94" y="197"/>
                    </a:lnTo>
                    <a:lnTo>
                      <a:pt x="95" y="194"/>
                    </a:lnTo>
                    <a:lnTo>
                      <a:pt x="95" y="194"/>
                    </a:lnTo>
                    <a:lnTo>
                      <a:pt x="95" y="190"/>
                    </a:lnTo>
                    <a:lnTo>
                      <a:pt x="97" y="186"/>
                    </a:lnTo>
                    <a:lnTo>
                      <a:pt x="99" y="183"/>
                    </a:lnTo>
                    <a:lnTo>
                      <a:pt x="102" y="180"/>
                    </a:lnTo>
                    <a:lnTo>
                      <a:pt x="102" y="180"/>
                    </a:lnTo>
                    <a:lnTo>
                      <a:pt x="105" y="177"/>
                    </a:lnTo>
                    <a:lnTo>
                      <a:pt x="107" y="175"/>
                    </a:lnTo>
                    <a:lnTo>
                      <a:pt x="107" y="167"/>
                    </a:lnTo>
                    <a:lnTo>
                      <a:pt x="107" y="167"/>
                    </a:lnTo>
                    <a:lnTo>
                      <a:pt x="108" y="165"/>
                    </a:lnTo>
                    <a:lnTo>
                      <a:pt x="111" y="163"/>
                    </a:lnTo>
                    <a:lnTo>
                      <a:pt x="117" y="159"/>
                    </a:lnTo>
                    <a:lnTo>
                      <a:pt x="117" y="159"/>
                    </a:lnTo>
                    <a:lnTo>
                      <a:pt x="118" y="158"/>
                    </a:lnTo>
                    <a:lnTo>
                      <a:pt x="118" y="158"/>
                    </a:lnTo>
                    <a:lnTo>
                      <a:pt x="115" y="155"/>
                    </a:lnTo>
                    <a:lnTo>
                      <a:pt x="115" y="152"/>
                    </a:lnTo>
                    <a:lnTo>
                      <a:pt x="115" y="150"/>
                    </a:lnTo>
                    <a:lnTo>
                      <a:pt x="117" y="149"/>
                    </a:lnTo>
                    <a:lnTo>
                      <a:pt x="117" y="149"/>
                    </a:lnTo>
                    <a:lnTo>
                      <a:pt x="118" y="148"/>
                    </a:lnTo>
                    <a:lnTo>
                      <a:pt x="118" y="145"/>
                    </a:lnTo>
                    <a:lnTo>
                      <a:pt x="117" y="141"/>
                    </a:lnTo>
                    <a:lnTo>
                      <a:pt x="115" y="135"/>
                    </a:lnTo>
                    <a:lnTo>
                      <a:pt x="114" y="133"/>
                    </a:lnTo>
                    <a:lnTo>
                      <a:pt x="115" y="132"/>
                    </a:lnTo>
                    <a:lnTo>
                      <a:pt x="115" y="132"/>
                    </a:lnTo>
                    <a:lnTo>
                      <a:pt x="117" y="129"/>
                    </a:lnTo>
                    <a:lnTo>
                      <a:pt x="117" y="126"/>
                    </a:lnTo>
                    <a:lnTo>
                      <a:pt x="115" y="121"/>
                    </a:lnTo>
                    <a:lnTo>
                      <a:pt x="115" y="121"/>
                    </a:lnTo>
                    <a:lnTo>
                      <a:pt x="118" y="116"/>
                    </a:lnTo>
                    <a:lnTo>
                      <a:pt x="124" y="112"/>
                    </a:lnTo>
                    <a:lnTo>
                      <a:pt x="131" y="109"/>
                    </a:lnTo>
                    <a:lnTo>
                      <a:pt x="134" y="105"/>
                    </a:lnTo>
                    <a:lnTo>
                      <a:pt x="134" y="105"/>
                    </a:lnTo>
                    <a:lnTo>
                      <a:pt x="136" y="98"/>
                    </a:lnTo>
                    <a:lnTo>
                      <a:pt x="138" y="87"/>
                    </a:lnTo>
                    <a:lnTo>
                      <a:pt x="138" y="87"/>
                    </a:lnTo>
                    <a:lnTo>
                      <a:pt x="131" y="91"/>
                    </a:lnTo>
                    <a:lnTo>
                      <a:pt x="128" y="91"/>
                    </a:lnTo>
                    <a:lnTo>
                      <a:pt x="126" y="89"/>
                    </a:lnTo>
                    <a:lnTo>
                      <a:pt x="126" y="89"/>
                    </a:lnTo>
                    <a:lnTo>
                      <a:pt x="126" y="81"/>
                    </a:lnTo>
                    <a:lnTo>
                      <a:pt x="125" y="77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1" y="68"/>
                    </a:lnTo>
                    <a:lnTo>
                      <a:pt x="121" y="64"/>
                    </a:lnTo>
                    <a:lnTo>
                      <a:pt x="119" y="60"/>
                    </a:lnTo>
                    <a:lnTo>
                      <a:pt x="118" y="58"/>
                    </a:lnTo>
                    <a:lnTo>
                      <a:pt x="118" y="58"/>
                    </a:lnTo>
                    <a:lnTo>
                      <a:pt x="115" y="55"/>
                    </a:lnTo>
                    <a:lnTo>
                      <a:pt x="112" y="51"/>
                    </a:lnTo>
                    <a:lnTo>
                      <a:pt x="111" y="48"/>
                    </a:lnTo>
                    <a:lnTo>
                      <a:pt x="111" y="46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4" y="43"/>
                    </a:lnTo>
                    <a:lnTo>
                      <a:pt x="114" y="38"/>
                    </a:lnTo>
                    <a:lnTo>
                      <a:pt x="114" y="36"/>
                    </a:lnTo>
                    <a:lnTo>
                      <a:pt x="115" y="33"/>
                    </a:lnTo>
                    <a:lnTo>
                      <a:pt x="115" y="33"/>
                    </a:lnTo>
                    <a:lnTo>
                      <a:pt x="117" y="31"/>
                    </a:lnTo>
                    <a:lnTo>
                      <a:pt x="115" y="30"/>
                    </a:lnTo>
                    <a:lnTo>
                      <a:pt x="112" y="27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108" y="23"/>
                    </a:lnTo>
                    <a:lnTo>
                      <a:pt x="107" y="20"/>
                    </a:lnTo>
                    <a:lnTo>
                      <a:pt x="107" y="16"/>
                    </a:lnTo>
                    <a:lnTo>
                      <a:pt x="107" y="11"/>
                    </a:lnTo>
                    <a:lnTo>
                      <a:pt x="107" y="9"/>
                    </a:lnTo>
                    <a:lnTo>
                      <a:pt x="105" y="7"/>
                    </a:lnTo>
                    <a:lnTo>
                      <a:pt x="105" y="7"/>
                    </a:lnTo>
                    <a:lnTo>
                      <a:pt x="101" y="4"/>
                    </a:lnTo>
                    <a:lnTo>
                      <a:pt x="99" y="2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8" y="0"/>
                    </a:lnTo>
                    <a:lnTo>
                      <a:pt x="95" y="7"/>
                    </a:lnTo>
                    <a:lnTo>
                      <a:pt x="94" y="10"/>
                    </a:lnTo>
                    <a:lnTo>
                      <a:pt x="91" y="13"/>
                    </a:lnTo>
                    <a:lnTo>
                      <a:pt x="91" y="13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87" y="23"/>
                    </a:lnTo>
                    <a:lnTo>
                      <a:pt x="87" y="27"/>
                    </a:lnTo>
                    <a:lnTo>
                      <a:pt x="88" y="30"/>
                    </a:lnTo>
                    <a:lnTo>
                      <a:pt x="88" y="30"/>
                    </a:lnTo>
                    <a:lnTo>
                      <a:pt x="90" y="37"/>
                    </a:lnTo>
                    <a:lnTo>
                      <a:pt x="90" y="48"/>
                    </a:lnTo>
                    <a:lnTo>
                      <a:pt x="90" y="61"/>
                    </a:lnTo>
                    <a:lnTo>
                      <a:pt x="90" y="71"/>
                    </a:lnTo>
                    <a:lnTo>
                      <a:pt x="90" y="71"/>
                    </a:lnTo>
                    <a:lnTo>
                      <a:pt x="82" y="95"/>
                    </a:lnTo>
                    <a:lnTo>
                      <a:pt x="82" y="95"/>
                    </a:lnTo>
                    <a:lnTo>
                      <a:pt x="82" y="98"/>
                    </a:lnTo>
                    <a:lnTo>
                      <a:pt x="84" y="101"/>
                    </a:lnTo>
                    <a:lnTo>
                      <a:pt x="85" y="102"/>
                    </a:lnTo>
                    <a:lnTo>
                      <a:pt x="85" y="104"/>
                    </a:lnTo>
                    <a:lnTo>
                      <a:pt x="85" y="104"/>
                    </a:lnTo>
                    <a:lnTo>
                      <a:pt x="84" y="108"/>
                    </a:lnTo>
                    <a:lnTo>
                      <a:pt x="82" y="112"/>
                    </a:lnTo>
                    <a:lnTo>
                      <a:pt x="82" y="125"/>
                    </a:lnTo>
                    <a:lnTo>
                      <a:pt x="82" y="125"/>
                    </a:lnTo>
                    <a:lnTo>
                      <a:pt x="82" y="135"/>
                    </a:lnTo>
                    <a:lnTo>
                      <a:pt x="80" y="146"/>
                    </a:lnTo>
                    <a:lnTo>
                      <a:pt x="75" y="162"/>
                    </a:lnTo>
                    <a:lnTo>
                      <a:pt x="75" y="162"/>
                    </a:lnTo>
                    <a:lnTo>
                      <a:pt x="75" y="166"/>
                    </a:lnTo>
                    <a:lnTo>
                      <a:pt x="74" y="170"/>
                    </a:lnTo>
                    <a:lnTo>
                      <a:pt x="73" y="175"/>
                    </a:lnTo>
                    <a:lnTo>
                      <a:pt x="71" y="179"/>
                    </a:lnTo>
                    <a:lnTo>
                      <a:pt x="71" y="179"/>
                    </a:lnTo>
                    <a:lnTo>
                      <a:pt x="71" y="183"/>
                    </a:lnTo>
                    <a:lnTo>
                      <a:pt x="70" y="187"/>
                    </a:lnTo>
                    <a:lnTo>
                      <a:pt x="64" y="193"/>
                    </a:lnTo>
                    <a:lnTo>
                      <a:pt x="64" y="193"/>
                    </a:lnTo>
                    <a:lnTo>
                      <a:pt x="64" y="194"/>
                    </a:lnTo>
                    <a:lnTo>
                      <a:pt x="64" y="196"/>
                    </a:lnTo>
                    <a:lnTo>
                      <a:pt x="67" y="201"/>
                    </a:lnTo>
                    <a:lnTo>
                      <a:pt x="70" y="207"/>
                    </a:lnTo>
                    <a:lnTo>
                      <a:pt x="71" y="211"/>
                    </a:lnTo>
                    <a:lnTo>
                      <a:pt x="71" y="211"/>
                    </a:lnTo>
                    <a:lnTo>
                      <a:pt x="70" y="216"/>
                    </a:lnTo>
                    <a:lnTo>
                      <a:pt x="67" y="218"/>
                    </a:lnTo>
                    <a:lnTo>
                      <a:pt x="64" y="223"/>
                    </a:lnTo>
                    <a:lnTo>
                      <a:pt x="64" y="228"/>
                    </a:lnTo>
                    <a:lnTo>
                      <a:pt x="64" y="228"/>
                    </a:lnTo>
                    <a:lnTo>
                      <a:pt x="65" y="238"/>
                    </a:lnTo>
                    <a:lnTo>
                      <a:pt x="65" y="250"/>
                    </a:lnTo>
                    <a:lnTo>
                      <a:pt x="64" y="264"/>
                    </a:lnTo>
                    <a:lnTo>
                      <a:pt x="64" y="264"/>
                    </a:lnTo>
                    <a:lnTo>
                      <a:pt x="64" y="267"/>
                    </a:lnTo>
                    <a:lnTo>
                      <a:pt x="63" y="268"/>
                    </a:lnTo>
                    <a:lnTo>
                      <a:pt x="61" y="271"/>
                    </a:lnTo>
                    <a:lnTo>
                      <a:pt x="61" y="275"/>
                    </a:lnTo>
                    <a:lnTo>
                      <a:pt x="61" y="275"/>
                    </a:lnTo>
                    <a:lnTo>
                      <a:pt x="61" y="279"/>
                    </a:lnTo>
                    <a:lnTo>
                      <a:pt x="58" y="284"/>
                    </a:lnTo>
                    <a:lnTo>
                      <a:pt x="57" y="288"/>
                    </a:lnTo>
                    <a:lnTo>
                      <a:pt x="56" y="295"/>
                    </a:lnTo>
                    <a:lnTo>
                      <a:pt x="56" y="295"/>
                    </a:lnTo>
                    <a:lnTo>
                      <a:pt x="53" y="304"/>
                    </a:lnTo>
                    <a:lnTo>
                      <a:pt x="50" y="313"/>
                    </a:lnTo>
                    <a:lnTo>
                      <a:pt x="43" y="329"/>
                    </a:lnTo>
                    <a:lnTo>
                      <a:pt x="43" y="329"/>
                    </a:lnTo>
                    <a:lnTo>
                      <a:pt x="40" y="339"/>
                    </a:lnTo>
                    <a:lnTo>
                      <a:pt x="38" y="340"/>
                    </a:lnTo>
                    <a:lnTo>
                      <a:pt x="36" y="342"/>
                    </a:lnTo>
                    <a:lnTo>
                      <a:pt x="36" y="342"/>
                    </a:lnTo>
                    <a:lnTo>
                      <a:pt x="33" y="343"/>
                    </a:lnTo>
                    <a:lnTo>
                      <a:pt x="31" y="345"/>
                    </a:lnTo>
                    <a:lnTo>
                      <a:pt x="31" y="349"/>
                    </a:lnTo>
                    <a:lnTo>
                      <a:pt x="33" y="353"/>
                    </a:lnTo>
                    <a:lnTo>
                      <a:pt x="33" y="353"/>
                    </a:lnTo>
                    <a:lnTo>
                      <a:pt x="34" y="359"/>
                    </a:lnTo>
                    <a:lnTo>
                      <a:pt x="34" y="363"/>
                    </a:lnTo>
                    <a:lnTo>
                      <a:pt x="34" y="369"/>
                    </a:lnTo>
                    <a:lnTo>
                      <a:pt x="36" y="373"/>
                    </a:lnTo>
                    <a:lnTo>
                      <a:pt x="36" y="373"/>
                    </a:lnTo>
                    <a:lnTo>
                      <a:pt x="37" y="379"/>
                    </a:lnTo>
                    <a:lnTo>
                      <a:pt x="38" y="382"/>
                    </a:lnTo>
                    <a:lnTo>
                      <a:pt x="36" y="390"/>
                    </a:lnTo>
                    <a:lnTo>
                      <a:pt x="36" y="390"/>
                    </a:lnTo>
                    <a:lnTo>
                      <a:pt x="33" y="397"/>
                    </a:lnTo>
                    <a:lnTo>
                      <a:pt x="31" y="400"/>
                    </a:lnTo>
                    <a:lnTo>
                      <a:pt x="31" y="403"/>
                    </a:lnTo>
                    <a:lnTo>
                      <a:pt x="31" y="403"/>
                    </a:lnTo>
                    <a:lnTo>
                      <a:pt x="30" y="408"/>
                    </a:lnTo>
                    <a:lnTo>
                      <a:pt x="29" y="413"/>
                    </a:lnTo>
                    <a:lnTo>
                      <a:pt x="29" y="417"/>
                    </a:lnTo>
                    <a:lnTo>
                      <a:pt x="29" y="423"/>
                    </a:lnTo>
                    <a:lnTo>
                      <a:pt x="29" y="423"/>
                    </a:lnTo>
                    <a:lnTo>
                      <a:pt x="30" y="427"/>
                    </a:lnTo>
                    <a:lnTo>
                      <a:pt x="31" y="430"/>
                    </a:lnTo>
                    <a:lnTo>
                      <a:pt x="30" y="431"/>
                    </a:lnTo>
                    <a:lnTo>
                      <a:pt x="27" y="431"/>
                    </a:lnTo>
                    <a:lnTo>
                      <a:pt x="27" y="431"/>
                    </a:lnTo>
                    <a:lnTo>
                      <a:pt x="26" y="433"/>
                    </a:lnTo>
                    <a:lnTo>
                      <a:pt x="23" y="437"/>
                    </a:lnTo>
                    <a:lnTo>
                      <a:pt x="21" y="450"/>
                    </a:lnTo>
                    <a:lnTo>
                      <a:pt x="21" y="450"/>
                    </a:lnTo>
                    <a:lnTo>
                      <a:pt x="20" y="455"/>
                    </a:lnTo>
                    <a:lnTo>
                      <a:pt x="21" y="460"/>
                    </a:lnTo>
                    <a:lnTo>
                      <a:pt x="23" y="460"/>
                    </a:lnTo>
                    <a:lnTo>
                      <a:pt x="29" y="460"/>
                    </a:lnTo>
                    <a:lnTo>
                      <a:pt x="29" y="460"/>
                    </a:lnTo>
                    <a:lnTo>
                      <a:pt x="31" y="458"/>
                    </a:lnTo>
                    <a:lnTo>
                      <a:pt x="33" y="455"/>
                    </a:lnTo>
                    <a:lnTo>
                      <a:pt x="33" y="445"/>
                    </a:lnTo>
                    <a:lnTo>
                      <a:pt x="33" y="435"/>
                    </a:lnTo>
                    <a:lnTo>
                      <a:pt x="34" y="433"/>
                    </a:lnTo>
                    <a:lnTo>
                      <a:pt x="36" y="431"/>
                    </a:lnTo>
                    <a:lnTo>
                      <a:pt x="36" y="431"/>
                    </a:lnTo>
                    <a:lnTo>
                      <a:pt x="38" y="430"/>
                    </a:lnTo>
                    <a:lnTo>
                      <a:pt x="38" y="428"/>
                    </a:lnTo>
                    <a:lnTo>
                      <a:pt x="38" y="427"/>
                    </a:lnTo>
                    <a:lnTo>
                      <a:pt x="41" y="426"/>
                    </a:lnTo>
                    <a:lnTo>
                      <a:pt x="41" y="426"/>
                    </a:lnTo>
                    <a:lnTo>
                      <a:pt x="44" y="426"/>
                    </a:lnTo>
                    <a:lnTo>
                      <a:pt x="44" y="427"/>
                    </a:lnTo>
                    <a:lnTo>
                      <a:pt x="44" y="430"/>
                    </a:lnTo>
                    <a:lnTo>
                      <a:pt x="46" y="431"/>
                    </a:lnTo>
                    <a:lnTo>
                      <a:pt x="46" y="431"/>
                    </a:lnTo>
                    <a:lnTo>
                      <a:pt x="48" y="433"/>
                    </a:lnTo>
                    <a:lnTo>
                      <a:pt x="50" y="434"/>
                    </a:lnTo>
                    <a:lnTo>
                      <a:pt x="50" y="435"/>
                    </a:lnTo>
                    <a:lnTo>
                      <a:pt x="47" y="438"/>
                    </a:lnTo>
                    <a:lnTo>
                      <a:pt x="47" y="438"/>
                    </a:lnTo>
                    <a:lnTo>
                      <a:pt x="46" y="440"/>
                    </a:lnTo>
                    <a:lnTo>
                      <a:pt x="44" y="441"/>
                    </a:lnTo>
                    <a:lnTo>
                      <a:pt x="46" y="445"/>
                    </a:lnTo>
                    <a:lnTo>
                      <a:pt x="46" y="448"/>
                    </a:lnTo>
                    <a:lnTo>
                      <a:pt x="46" y="451"/>
                    </a:lnTo>
                    <a:lnTo>
                      <a:pt x="46" y="451"/>
                    </a:lnTo>
                    <a:lnTo>
                      <a:pt x="41" y="458"/>
                    </a:lnTo>
                    <a:lnTo>
                      <a:pt x="41" y="461"/>
                    </a:lnTo>
                    <a:lnTo>
                      <a:pt x="41" y="464"/>
                    </a:lnTo>
                    <a:lnTo>
                      <a:pt x="41" y="464"/>
                    </a:lnTo>
                    <a:lnTo>
                      <a:pt x="41" y="467"/>
                    </a:lnTo>
                    <a:lnTo>
                      <a:pt x="41" y="469"/>
                    </a:lnTo>
                    <a:lnTo>
                      <a:pt x="40" y="471"/>
                    </a:lnTo>
                    <a:lnTo>
                      <a:pt x="38" y="475"/>
                    </a:lnTo>
                    <a:lnTo>
                      <a:pt x="38" y="475"/>
                    </a:lnTo>
                    <a:lnTo>
                      <a:pt x="38" y="478"/>
                    </a:lnTo>
                    <a:lnTo>
                      <a:pt x="40" y="481"/>
                    </a:lnTo>
                    <a:lnTo>
                      <a:pt x="40" y="482"/>
                    </a:lnTo>
                    <a:lnTo>
                      <a:pt x="40" y="482"/>
                    </a:lnTo>
                    <a:lnTo>
                      <a:pt x="40" y="482"/>
                    </a:lnTo>
                    <a:lnTo>
                      <a:pt x="38" y="484"/>
                    </a:lnTo>
                    <a:lnTo>
                      <a:pt x="40" y="486"/>
                    </a:lnTo>
                    <a:lnTo>
                      <a:pt x="40" y="488"/>
                    </a:lnTo>
                    <a:lnTo>
                      <a:pt x="38" y="489"/>
                    </a:lnTo>
                    <a:lnTo>
                      <a:pt x="38" y="489"/>
                    </a:lnTo>
                    <a:lnTo>
                      <a:pt x="37" y="491"/>
                    </a:lnTo>
                    <a:lnTo>
                      <a:pt x="37" y="492"/>
                    </a:lnTo>
                    <a:lnTo>
                      <a:pt x="40" y="499"/>
                    </a:lnTo>
                    <a:lnTo>
                      <a:pt x="40" y="499"/>
                    </a:lnTo>
                    <a:lnTo>
                      <a:pt x="40" y="501"/>
                    </a:lnTo>
                    <a:lnTo>
                      <a:pt x="37" y="502"/>
                    </a:lnTo>
                    <a:lnTo>
                      <a:pt x="34" y="502"/>
                    </a:lnTo>
                    <a:lnTo>
                      <a:pt x="31" y="503"/>
                    </a:lnTo>
                    <a:lnTo>
                      <a:pt x="31" y="503"/>
                    </a:lnTo>
                    <a:lnTo>
                      <a:pt x="30" y="506"/>
                    </a:lnTo>
                    <a:lnTo>
                      <a:pt x="31" y="508"/>
                    </a:lnTo>
                    <a:lnTo>
                      <a:pt x="33" y="511"/>
                    </a:lnTo>
                    <a:lnTo>
                      <a:pt x="33" y="513"/>
                    </a:lnTo>
                    <a:lnTo>
                      <a:pt x="33" y="513"/>
                    </a:lnTo>
                    <a:lnTo>
                      <a:pt x="31" y="515"/>
                    </a:lnTo>
                    <a:lnTo>
                      <a:pt x="29" y="515"/>
                    </a:lnTo>
                    <a:lnTo>
                      <a:pt x="23" y="509"/>
                    </a:lnTo>
                    <a:lnTo>
                      <a:pt x="23" y="509"/>
                    </a:lnTo>
                    <a:lnTo>
                      <a:pt x="23" y="508"/>
                    </a:lnTo>
                    <a:lnTo>
                      <a:pt x="24" y="505"/>
                    </a:lnTo>
                    <a:lnTo>
                      <a:pt x="30" y="499"/>
                    </a:lnTo>
                    <a:lnTo>
                      <a:pt x="30" y="499"/>
                    </a:lnTo>
                    <a:lnTo>
                      <a:pt x="30" y="498"/>
                    </a:lnTo>
                    <a:lnTo>
                      <a:pt x="30" y="495"/>
                    </a:lnTo>
                    <a:lnTo>
                      <a:pt x="29" y="491"/>
                    </a:lnTo>
                    <a:lnTo>
                      <a:pt x="26" y="488"/>
                    </a:lnTo>
                    <a:lnTo>
                      <a:pt x="23" y="488"/>
                    </a:lnTo>
                    <a:lnTo>
                      <a:pt x="21" y="488"/>
                    </a:lnTo>
                    <a:lnTo>
                      <a:pt x="21" y="488"/>
                    </a:lnTo>
                    <a:lnTo>
                      <a:pt x="20" y="488"/>
                    </a:lnTo>
                    <a:lnTo>
                      <a:pt x="20" y="489"/>
                    </a:lnTo>
                    <a:lnTo>
                      <a:pt x="21" y="494"/>
                    </a:lnTo>
                    <a:lnTo>
                      <a:pt x="24" y="496"/>
                    </a:lnTo>
                    <a:lnTo>
                      <a:pt x="27" y="501"/>
                    </a:lnTo>
                    <a:lnTo>
                      <a:pt x="27" y="501"/>
                    </a:lnTo>
                    <a:lnTo>
                      <a:pt x="26" y="502"/>
                    </a:lnTo>
                    <a:lnTo>
                      <a:pt x="26" y="502"/>
                    </a:lnTo>
                    <a:lnTo>
                      <a:pt x="21" y="502"/>
                    </a:lnTo>
                    <a:lnTo>
                      <a:pt x="19" y="502"/>
                    </a:lnTo>
                    <a:lnTo>
                      <a:pt x="19" y="502"/>
                    </a:lnTo>
                    <a:lnTo>
                      <a:pt x="19" y="503"/>
                    </a:lnTo>
                    <a:lnTo>
                      <a:pt x="19" y="503"/>
                    </a:lnTo>
                    <a:lnTo>
                      <a:pt x="17" y="506"/>
                    </a:lnTo>
                    <a:lnTo>
                      <a:pt x="14" y="508"/>
                    </a:lnTo>
                    <a:lnTo>
                      <a:pt x="12" y="509"/>
                    </a:lnTo>
                    <a:lnTo>
                      <a:pt x="9" y="511"/>
                    </a:lnTo>
                    <a:lnTo>
                      <a:pt x="9" y="511"/>
                    </a:lnTo>
                    <a:lnTo>
                      <a:pt x="9" y="513"/>
                    </a:lnTo>
                    <a:lnTo>
                      <a:pt x="9" y="516"/>
                    </a:lnTo>
                    <a:lnTo>
                      <a:pt x="10" y="518"/>
                    </a:lnTo>
                    <a:lnTo>
                      <a:pt x="10" y="519"/>
                    </a:lnTo>
                    <a:lnTo>
                      <a:pt x="10" y="519"/>
                    </a:lnTo>
                    <a:lnTo>
                      <a:pt x="3" y="522"/>
                    </a:lnTo>
                    <a:lnTo>
                      <a:pt x="0" y="525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0" y="530"/>
                    </a:lnTo>
                    <a:lnTo>
                      <a:pt x="2" y="532"/>
                    </a:lnTo>
                    <a:lnTo>
                      <a:pt x="3" y="530"/>
                    </a:lnTo>
                    <a:lnTo>
                      <a:pt x="3" y="529"/>
                    </a:lnTo>
                    <a:lnTo>
                      <a:pt x="3" y="529"/>
                    </a:lnTo>
                    <a:lnTo>
                      <a:pt x="4" y="526"/>
                    </a:lnTo>
                    <a:lnTo>
                      <a:pt x="6" y="526"/>
                    </a:lnTo>
                    <a:lnTo>
                      <a:pt x="9" y="526"/>
                    </a:lnTo>
                    <a:lnTo>
                      <a:pt x="12" y="529"/>
                    </a:lnTo>
                    <a:lnTo>
                      <a:pt x="12" y="529"/>
                    </a:lnTo>
                    <a:lnTo>
                      <a:pt x="13" y="530"/>
                    </a:lnTo>
                    <a:lnTo>
                      <a:pt x="14" y="530"/>
                    </a:lnTo>
                    <a:lnTo>
                      <a:pt x="17" y="530"/>
                    </a:lnTo>
                    <a:lnTo>
                      <a:pt x="20" y="530"/>
                    </a:lnTo>
                    <a:lnTo>
                      <a:pt x="20" y="530"/>
                    </a:lnTo>
                    <a:lnTo>
                      <a:pt x="23" y="532"/>
                    </a:lnTo>
                    <a:lnTo>
                      <a:pt x="24" y="535"/>
                    </a:lnTo>
                    <a:lnTo>
                      <a:pt x="23" y="538"/>
                    </a:lnTo>
                    <a:lnTo>
                      <a:pt x="21" y="538"/>
                    </a:lnTo>
                    <a:lnTo>
                      <a:pt x="21" y="538"/>
                    </a:lnTo>
                    <a:lnTo>
                      <a:pt x="20" y="539"/>
                    </a:lnTo>
                    <a:lnTo>
                      <a:pt x="17" y="540"/>
                    </a:lnTo>
                    <a:lnTo>
                      <a:pt x="17" y="545"/>
                    </a:lnTo>
                    <a:lnTo>
                      <a:pt x="17" y="547"/>
                    </a:lnTo>
                    <a:lnTo>
                      <a:pt x="17" y="547"/>
                    </a:lnTo>
                    <a:lnTo>
                      <a:pt x="17" y="550"/>
                    </a:lnTo>
                    <a:lnTo>
                      <a:pt x="19" y="550"/>
                    </a:lnTo>
                    <a:lnTo>
                      <a:pt x="23" y="550"/>
                    </a:lnTo>
                    <a:lnTo>
                      <a:pt x="27" y="549"/>
                    </a:lnTo>
                    <a:lnTo>
                      <a:pt x="31" y="549"/>
                    </a:lnTo>
                    <a:lnTo>
                      <a:pt x="31" y="549"/>
                    </a:lnTo>
                    <a:lnTo>
                      <a:pt x="34" y="552"/>
                    </a:lnTo>
                    <a:lnTo>
                      <a:pt x="34" y="555"/>
                    </a:lnTo>
                    <a:lnTo>
                      <a:pt x="33" y="556"/>
                    </a:lnTo>
                    <a:lnTo>
                      <a:pt x="31" y="556"/>
                    </a:lnTo>
                    <a:lnTo>
                      <a:pt x="31" y="556"/>
                    </a:lnTo>
                    <a:lnTo>
                      <a:pt x="27" y="552"/>
                    </a:lnTo>
                    <a:lnTo>
                      <a:pt x="23" y="552"/>
                    </a:lnTo>
                    <a:lnTo>
                      <a:pt x="21" y="553"/>
                    </a:lnTo>
                    <a:lnTo>
                      <a:pt x="21" y="553"/>
                    </a:lnTo>
                    <a:lnTo>
                      <a:pt x="19" y="556"/>
                    </a:lnTo>
                    <a:lnTo>
                      <a:pt x="17" y="556"/>
                    </a:lnTo>
                    <a:lnTo>
                      <a:pt x="12" y="555"/>
                    </a:lnTo>
                    <a:lnTo>
                      <a:pt x="12" y="555"/>
                    </a:lnTo>
                    <a:lnTo>
                      <a:pt x="9" y="555"/>
                    </a:lnTo>
                    <a:lnTo>
                      <a:pt x="3" y="557"/>
                    </a:lnTo>
                    <a:lnTo>
                      <a:pt x="0" y="560"/>
                    </a:lnTo>
                    <a:lnTo>
                      <a:pt x="0" y="562"/>
                    </a:lnTo>
                    <a:lnTo>
                      <a:pt x="2" y="563"/>
                    </a:lnTo>
                    <a:lnTo>
                      <a:pt x="2" y="563"/>
                    </a:lnTo>
                    <a:lnTo>
                      <a:pt x="3" y="566"/>
                    </a:lnTo>
                    <a:lnTo>
                      <a:pt x="4" y="567"/>
                    </a:lnTo>
                    <a:lnTo>
                      <a:pt x="6" y="570"/>
                    </a:lnTo>
                    <a:lnTo>
                      <a:pt x="7" y="570"/>
                    </a:lnTo>
                    <a:lnTo>
                      <a:pt x="7" y="570"/>
                    </a:lnTo>
                    <a:lnTo>
                      <a:pt x="12" y="569"/>
                    </a:lnTo>
                    <a:lnTo>
                      <a:pt x="14" y="564"/>
                    </a:lnTo>
                    <a:lnTo>
                      <a:pt x="14" y="564"/>
                    </a:lnTo>
                    <a:lnTo>
                      <a:pt x="16" y="563"/>
                    </a:lnTo>
                    <a:lnTo>
                      <a:pt x="19" y="562"/>
                    </a:lnTo>
                    <a:lnTo>
                      <a:pt x="20" y="563"/>
                    </a:lnTo>
                    <a:lnTo>
                      <a:pt x="21" y="566"/>
                    </a:lnTo>
                    <a:lnTo>
                      <a:pt x="21" y="566"/>
                    </a:lnTo>
                    <a:lnTo>
                      <a:pt x="20" y="569"/>
                    </a:lnTo>
                    <a:lnTo>
                      <a:pt x="19" y="570"/>
                    </a:lnTo>
                    <a:lnTo>
                      <a:pt x="16" y="572"/>
                    </a:lnTo>
                    <a:lnTo>
                      <a:pt x="13" y="573"/>
                    </a:lnTo>
                    <a:lnTo>
                      <a:pt x="13" y="573"/>
                    </a:lnTo>
                    <a:lnTo>
                      <a:pt x="10" y="577"/>
                    </a:lnTo>
                    <a:lnTo>
                      <a:pt x="4" y="581"/>
                    </a:lnTo>
                    <a:lnTo>
                      <a:pt x="4" y="581"/>
                    </a:lnTo>
                    <a:lnTo>
                      <a:pt x="3" y="584"/>
                    </a:lnTo>
                    <a:lnTo>
                      <a:pt x="4" y="587"/>
                    </a:lnTo>
                    <a:lnTo>
                      <a:pt x="6" y="589"/>
                    </a:lnTo>
                    <a:lnTo>
                      <a:pt x="9" y="589"/>
                    </a:lnTo>
                    <a:lnTo>
                      <a:pt x="9" y="589"/>
                    </a:lnTo>
                    <a:lnTo>
                      <a:pt x="10" y="589"/>
                    </a:lnTo>
                    <a:lnTo>
                      <a:pt x="10" y="590"/>
                    </a:lnTo>
                    <a:lnTo>
                      <a:pt x="10" y="593"/>
                    </a:lnTo>
                    <a:lnTo>
                      <a:pt x="13" y="594"/>
                    </a:lnTo>
                    <a:lnTo>
                      <a:pt x="13" y="594"/>
                    </a:lnTo>
                    <a:lnTo>
                      <a:pt x="16" y="594"/>
                    </a:lnTo>
                    <a:lnTo>
                      <a:pt x="17" y="593"/>
                    </a:lnTo>
                    <a:lnTo>
                      <a:pt x="17" y="590"/>
                    </a:lnTo>
                    <a:lnTo>
                      <a:pt x="17" y="587"/>
                    </a:lnTo>
                    <a:lnTo>
                      <a:pt x="17" y="587"/>
                    </a:lnTo>
                    <a:lnTo>
                      <a:pt x="17" y="584"/>
                    </a:lnTo>
                    <a:lnTo>
                      <a:pt x="19" y="581"/>
                    </a:lnTo>
                    <a:lnTo>
                      <a:pt x="21" y="579"/>
                    </a:lnTo>
                    <a:lnTo>
                      <a:pt x="23" y="579"/>
                    </a:lnTo>
                    <a:lnTo>
                      <a:pt x="24" y="580"/>
                    </a:lnTo>
                    <a:lnTo>
                      <a:pt x="24" y="580"/>
                    </a:lnTo>
                    <a:lnTo>
                      <a:pt x="26" y="583"/>
                    </a:lnTo>
                    <a:lnTo>
                      <a:pt x="24" y="586"/>
                    </a:lnTo>
                    <a:lnTo>
                      <a:pt x="23" y="589"/>
                    </a:lnTo>
                    <a:lnTo>
                      <a:pt x="21" y="591"/>
                    </a:lnTo>
                    <a:lnTo>
                      <a:pt x="21" y="591"/>
                    </a:lnTo>
                    <a:lnTo>
                      <a:pt x="20" y="597"/>
                    </a:lnTo>
                    <a:lnTo>
                      <a:pt x="20" y="603"/>
                    </a:lnTo>
                    <a:lnTo>
                      <a:pt x="20" y="603"/>
                    </a:lnTo>
                    <a:lnTo>
                      <a:pt x="19" y="606"/>
                    </a:lnTo>
                    <a:lnTo>
                      <a:pt x="17" y="607"/>
                    </a:lnTo>
                    <a:lnTo>
                      <a:pt x="16" y="607"/>
                    </a:lnTo>
                    <a:lnTo>
                      <a:pt x="16" y="610"/>
                    </a:lnTo>
                    <a:lnTo>
                      <a:pt x="16" y="610"/>
                    </a:lnTo>
                    <a:lnTo>
                      <a:pt x="14" y="611"/>
                    </a:lnTo>
                    <a:lnTo>
                      <a:pt x="14" y="611"/>
                    </a:lnTo>
                    <a:lnTo>
                      <a:pt x="12" y="613"/>
                    </a:lnTo>
                    <a:lnTo>
                      <a:pt x="9" y="613"/>
                    </a:lnTo>
                    <a:lnTo>
                      <a:pt x="10" y="614"/>
                    </a:lnTo>
                    <a:lnTo>
                      <a:pt x="10" y="614"/>
                    </a:lnTo>
                    <a:lnTo>
                      <a:pt x="12" y="615"/>
                    </a:lnTo>
                    <a:lnTo>
                      <a:pt x="10" y="618"/>
                    </a:lnTo>
                    <a:lnTo>
                      <a:pt x="9" y="621"/>
                    </a:lnTo>
                    <a:lnTo>
                      <a:pt x="10" y="623"/>
                    </a:lnTo>
                    <a:lnTo>
                      <a:pt x="10" y="623"/>
                    </a:lnTo>
                    <a:lnTo>
                      <a:pt x="12" y="624"/>
                    </a:lnTo>
                    <a:lnTo>
                      <a:pt x="13" y="623"/>
                    </a:lnTo>
                    <a:lnTo>
                      <a:pt x="16" y="621"/>
                    </a:lnTo>
                    <a:lnTo>
                      <a:pt x="19" y="621"/>
                    </a:lnTo>
                    <a:lnTo>
                      <a:pt x="19" y="621"/>
                    </a:lnTo>
                    <a:lnTo>
                      <a:pt x="21" y="623"/>
                    </a:lnTo>
                    <a:lnTo>
                      <a:pt x="26" y="621"/>
                    </a:lnTo>
                    <a:lnTo>
                      <a:pt x="26" y="621"/>
                    </a:lnTo>
                    <a:lnTo>
                      <a:pt x="30" y="621"/>
                    </a:lnTo>
                    <a:lnTo>
                      <a:pt x="31" y="623"/>
                    </a:lnTo>
                    <a:lnTo>
                      <a:pt x="31" y="625"/>
                    </a:lnTo>
                    <a:lnTo>
                      <a:pt x="30" y="627"/>
                    </a:lnTo>
                    <a:lnTo>
                      <a:pt x="30" y="627"/>
                    </a:lnTo>
                    <a:lnTo>
                      <a:pt x="26" y="628"/>
                    </a:lnTo>
                    <a:lnTo>
                      <a:pt x="23" y="631"/>
                    </a:lnTo>
                    <a:lnTo>
                      <a:pt x="21" y="633"/>
                    </a:lnTo>
                    <a:lnTo>
                      <a:pt x="21" y="634"/>
                    </a:lnTo>
                    <a:lnTo>
                      <a:pt x="21" y="634"/>
                    </a:lnTo>
                    <a:lnTo>
                      <a:pt x="27" y="633"/>
                    </a:lnTo>
                    <a:lnTo>
                      <a:pt x="30" y="633"/>
                    </a:lnTo>
                    <a:lnTo>
                      <a:pt x="31" y="635"/>
                    </a:lnTo>
                    <a:lnTo>
                      <a:pt x="31" y="635"/>
                    </a:lnTo>
                    <a:lnTo>
                      <a:pt x="33" y="637"/>
                    </a:lnTo>
                    <a:lnTo>
                      <a:pt x="34" y="638"/>
                    </a:lnTo>
                    <a:lnTo>
                      <a:pt x="36" y="637"/>
                    </a:lnTo>
                    <a:lnTo>
                      <a:pt x="37" y="633"/>
                    </a:lnTo>
                    <a:lnTo>
                      <a:pt x="37" y="633"/>
                    </a:lnTo>
                    <a:lnTo>
                      <a:pt x="37" y="631"/>
                    </a:lnTo>
                    <a:lnTo>
                      <a:pt x="38" y="631"/>
                    </a:lnTo>
                    <a:lnTo>
                      <a:pt x="41" y="631"/>
                    </a:lnTo>
                    <a:lnTo>
                      <a:pt x="46" y="634"/>
                    </a:lnTo>
                    <a:lnTo>
                      <a:pt x="47" y="637"/>
                    </a:lnTo>
                    <a:lnTo>
                      <a:pt x="47" y="637"/>
                    </a:lnTo>
                    <a:lnTo>
                      <a:pt x="47" y="638"/>
                    </a:lnTo>
                    <a:lnTo>
                      <a:pt x="46" y="640"/>
                    </a:lnTo>
                    <a:lnTo>
                      <a:pt x="43" y="641"/>
                    </a:lnTo>
                    <a:lnTo>
                      <a:pt x="37" y="642"/>
                    </a:lnTo>
                    <a:lnTo>
                      <a:pt x="33" y="642"/>
                    </a:lnTo>
                    <a:lnTo>
                      <a:pt x="33" y="642"/>
                    </a:lnTo>
                    <a:lnTo>
                      <a:pt x="30" y="642"/>
                    </a:lnTo>
                    <a:lnTo>
                      <a:pt x="27" y="645"/>
                    </a:lnTo>
                    <a:lnTo>
                      <a:pt x="27" y="648"/>
                    </a:lnTo>
                    <a:lnTo>
                      <a:pt x="29" y="652"/>
                    </a:lnTo>
                    <a:lnTo>
                      <a:pt x="29" y="652"/>
                    </a:lnTo>
                    <a:lnTo>
                      <a:pt x="31" y="654"/>
                    </a:lnTo>
                    <a:lnTo>
                      <a:pt x="34" y="654"/>
                    </a:lnTo>
                    <a:lnTo>
                      <a:pt x="40" y="648"/>
                    </a:lnTo>
                    <a:lnTo>
                      <a:pt x="40" y="648"/>
                    </a:lnTo>
                    <a:lnTo>
                      <a:pt x="46" y="647"/>
                    </a:lnTo>
                    <a:lnTo>
                      <a:pt x="53" y="645"/>
                    </a:lnTo>
                    <a:lnTo>
                      <a:pt x="61" y="647"/>
                    </a:lnTo>
                    <a:lnTo>
                      <a:pt x="63" y="648"/>
                    </a:lnTo>
                    <a:lnTo>
                      <a:pt x="64" y="650"/>
                    </a:lnTo>
                    <a:lnTo>
                      <a:pt x="64" y="650"/>
                    </a:lnTo>
                    <a:lnTo>
                      <a:pt x="64" y="651"/>
                    </a:lnTo>
                    <a:lnTo>
                      <a:pt x="64" y="651"/>
                    </a:lnTo>
                    <a:lnTo>
                      <a:pt x="60" y="652"/>
                    </a:lnTo>
                    <a:lnTo>
                      <a:pt x="57" y="652"/>
                    </a:lnTo>
                    <a:lnTo>
                      <a:pt x="54" y="652"/>
                    </a:lnTo>
                    <a:lnTo>
                      <a:pt x="54" y="652"/>
                    </a:lnTo>
                    <a:lnTo>
                      <a:pt x="53" y="654"/>
                    </a:lnTo>
                    <a:lnTo>
                      <a:pt x="50" y="655"/>
                    </a:lnTo>
                    <a:lnTo>
                      <a:pt x="47" y="655"/>
                    </a:lnTo>
                    <a:lnTo>
                      <a:pt x="44" y="654"/>
                    </a:lnTo>
                    <a:lnTo>
                      <a:pt x="44" y="654"/>
                    </a:lnTo>
                    <a:lnTo>
                      <a:pt x="43" y="654"/>
                    </a:lnTo>
                    <a:lnTo>
                      <a:pt x="40" y="655"/>
                    </a:lnTo>
                    <a:lnTo>
                      <a:pt x="37" y="657"/>
                    </a:lnTo>
                    <a:lnTo>
                      <a:pt x="36" y="659"/>
                    </a:lnTo>
                    <a:lnTo>
                      <a:pt x="36" y="659"/>
                    </a:lnTo>
                    <a:lnTo>
                      <a:pt x="34" y="662"/>
                    </a:lnTo>
                    <a:lnTo>
                      <a:pt x="33" y="664"/>
                    </a:lnTo>
                    <a:lnTo>
                      <a:pt x="33" y="665"/>
                    </a:lnTo>
                    <a:lnTo>
                      <a:pt x="36" y="667"/>
                    </a:lnTo>
                    <a:lnTo>
                      <a:pt x="36" y="667"/>
                    </a:lnTo>
                    <a:lnTo>
                      <a:pt x="38" y="667"/>
                    </a:lnTo>
                    <a:lnTo>
                      <a:pt x="40" y="667"/>
                    </a:lnTo>
                    <a:lnTo>
                      <a:pt x="43" y="664"/>
                    </a:lnTo>
                    <a:lnTo>
                      <a:pt x="46" y="661"/>
                    </a:lnTo>
                    <a:lnTo>
                      <a:pt x="47" y="661"/>
                    </a:lnTo>
                    <a:lnTo>
                      <a:pt x="51" y="661"/>
                    </a:lnTo>
                    <a:lnTo>
                      <a:pt x="51" y="661"/>
                    </a:lnTo>
                    <a:lnTo>
                      <a:pt x="57" y="659"/>
                    </a:lnTo>
                    <a:lnTo>
                      <a:pt x="63" y="657"/>
                    </a:lnTo>
                    <a:lnTo>
                      <a:pt x="65" y="655"/>
                    </a:lnTo>
                    <a:lnTo>
                      <a:pt x="67" y="655"/>
                    </a:lnTo>
                    <a:lnTo>
                      <a:pt x="68" y="657"/>
                    </a:lnTo>
                    <a:lnTo>
                      <a:pt x="68" y="657"/>
                    </a:lnTo>
                    <a:lnTo>
                      <a:pt x="70" y="659"/>
                    </a:lnTo>
                    <a:lnTo>
                      <a:pt x="68" y="661"/>
                    </a:lnTo>
                    <a:lnTo>
                      <a:pt x="65" y="664"/>
                    </a:lnTo>
                    <a:lnTo>
                      <a:pt x="61" y="665"/>
                    </a:lnTo>
                    <a:lnTo>
                      <a:pt x="57" y="664"/>
                    </a:lnTo>
                    <a:lnTo>
                      <a:pt x="57" y="664"/>
                    </a:lnTo>
                    <a:lnTo>
                      <a:pt x="54" y="662"/>
                    </a:lnTo>
                    <a:lnTo>
                      <a:pt x="51" y="664"/>
                    </a:lnTo>
                    <a:lnTo>
                      <a:pt x="48" y="668"/>
                    </a:lnTo>
                    <a:lnTo>
                      <a:pt x="48" y="671"/>
                    </a:lnTo>
                    <a:lnTo>
                      <a:pt x="48" y="671"/>
                    </a:lnTo>
                    <a:lnTo>
                      <a:pt x="48" y="674"/>
                    </a:lnTo>
                    <a:lnTo>
                      <a:pt x="47" y="674"/>
                    </a:lnTo>
                    <a:lnTo>
                      <a:pt x="43" y="672"/>
                    </a:lnTo>
                    <a:lnTo>
                      <a:pt x="31" y="669"/>
                    </a:lnTo>
                    <a:lnTo>
                      <a:pt x="31" y="669"/>
                    </a:lnTo>
                    <a:lnTo>
                      <a:pt x="29" y="669"/>
                    </a:lnTo>
                    <a:lnTo>
                      <a:pt x="29" y="672"/>
                    </a:lnTo>
                    <a:lnTo>
                      <a:pt x="30" y="676"/>
                    </a:lnTo>
                    <a:lnTo>
                      <a:pt x="33" y="679"/>
                    </a:lnTo>
                    <a:lnTo>
                      <a:pt x="33" y="679"/>
                    </a:lnTo>
                    <a:lnTo>
                      <a:pt x="37" y="682"/>
                    </a:lnTo>
                    <a:lnTo>
                      <a:pt x="40" y="682"/>
                    </a:lnTo>
                    <a:lnTo>
                      <a:pt x="43" y="682"/>
                    </a:lnTo>
                    <a:lnTo>
                      <a:pt x="47" y="684"/>
                    </a:lnTo>
                    <a:lnTo>
                      <a:pt x="47" y="684"/>
                    </a:lnTo>
                    <a:lnTo>
                      <a:pt x="53" y="688"/>
                    </a:lnTo>
                    <a:lnTo>
                      <a:pt x="56" y="689"/>
                    </a:lnTo>
                    <a:lnTo>
                      <a:pt x="57" y="688"/>
                    </a:lnTo>
                    <a:lnTo>
                      <a:pt x="57" y="688"/>
                    </a:lnTo>
                    <a:lnTo>
                      <a:pt x="60" y="685"/>
                    </a:lnTo>
                    <a:lnTo>
                      <a:pt x="58" y="684"/>
                    </a:lnTo>
                    <a:lnTo>
                      <a:pt x="54" y="682"/>
                    </a:lnTo>
                    <a:lnTo>
                      <a:pt x="54" y="682"/>
                    </a:lnTo>
                    <a:lnTo>
                      <a:pt x="54" y="681"/>
                    </a:lnTo>
                    <a:lnTo>
                      <a:pt x="54" y="678"/>
                    </a:lnTo>
                    <a:lnTo>
                      <a:pt x="57" y="676"/>
                    </a:lnTo>
                    <a:lnTo>
                      <a:pt x="61" y="678"/>
                    </a:lnTo>
                    <a:lnTo>
                      <a:pt x="61" y="678"/>
                    </a:lnTo>
                    <a:lnTo>
                      <a:pt x="65" y="678"/>
                    </a:lnTo>
                    <a:lnTo>
                      <a:pt x="71" y="676"/>
                    </a:lnTo>
                    <a:lnTo>
                      <a:pt x="74" y="672"/>
                    </a:lnTo>
                    <a:lnTo>
                      <a:pt x="74" y="667"/>
                    </a:lnTo>
                    <a:lnTo>
                      <a:pt x="74" y="667"/>
                    </a:lnTo>
                    <a:lnTo>
                      <a:pt x="73" y="664"/>
                    </a:lnTo>
                    <a:lnTo>
                      <a:pt x="74" y="661"/>
                    </a:lnTo>
                    <a:lnTo>
                      <a:pt x="77" y="657"/>
                    </a:lnTo>
                    <a:lnTo>
                      <a:pt x="81" y="654"/>
                    </a:lnTo>
                    <a:lnTo>
                      <a:pt x="88" y="651"/>
                    </a:lnTo>
                    <a:lnTo>
                      <a:pt x="88" y="651"/>
                    </a:lnTo>
                    <a:lnTo>
                      <a:pt x="91" y="651"/>
                    </a:lnTo>
                    <a:lnTo>
                      <a:pt x="92" y="651"/>
                    </a:lnTo>
                    <a:lnTo>
                      <a:pt x="92" y="652"/>
                    </a:lnTo>
                    <a:lnTo>
                      <a:pt x="90" y="657"/>
                    </a:lnTo>
                    <a:lnTo>
                      <a:pt x="85" y="658"/>
                    </a:lnTo>
                    <a:lnTo>
                      <a:pt x="85" y="658"/>
                    </a:lnTo>
                    <a:lnTo>
                      <a:pt x="82" y="661"/>
                    </a:lnTo>
                    <a:lnTo>
                      <a:pt x="80" y="662"/>
                    </a:lnTo>
                    <a:lnTo>
                      <a:pt x="81" y="665"/>
                    </a:lnTo>
                    <a:lnTo>
                      <a:pt x="82" y="668"/>
                    </a:lnTo>
                    <a:lnTo>
                      <a:pt x="82" y="668"/>
                    </a:lnTo>
                    <a:lnTo>
                      <a:pt x="85" y="669"/>
                    </a:lnTo>
                    <a:lnTo>
                      <a:pt x="87" y="669"/>
                    </a:lnTo>
                    <a:lnTo>
                      <a:pt x="91" y="669"/>
                    </a:lnTo>
                    <a:lnTo>
                      <a:pt x="94" y="668"/>
                    </a:lnTo>
                    <a:lnTo>
                      <a:pt x="95" y="668"/>
                    </a:lnTo>
                    <a:lnTo>
                      <a:pt x="98" y="668"/>
                    </a:lnTo>
                    <a:lnTo>
                      <a:pt x="98" y="668"/>
                    </a:lnTo>
                    <a:lnTo>
                      <a:pt x="98" y="669"/>
                    </a:lnTo>
                    <a:lnTo>
                      <a:pt x="98" y="671"/>
                    </a:lnTo>
                    <a:lnTo>
                      <a:pt x="95" y="672"/>
                    </a:lnTo>
                    <a:lnTo>
                      <a:pt x="91" y="674"/>
                    </a:lnTo>
                    <a:lnTo>
                      <a:pt x="88" y="675"/>
                    </a:lnTo>
                    <a:lnTo>
                      <a:pt x="88" y="675"/>
                    </a:lnTo>
                    <a:lnTo>
                      <a:pt x="88" y="679"/>
                    </a:lnTo>
                    <a:lnTo>
                      <a:pt x="91" y="682"/>
                    </a:lnTo>
                    <a:lnTo>
                      <a:pt x="91" y="685"/>
                    </a:lnTo>
                    <a:lnTo>
                      <a:pt x="91" y="686"/>
                    </a:lnTo>
                    <a:lnTo>
                      <a:pt x="90" y="686"/>
                    </a:lnTo>
                    <a:lnTo>
                      <a:pt x="90" y="686"/>
                    </a:lnTo>
                    <a:lnTo>
                      <a:pt x="88" y="688"/>
                    </a:lnTo>
                    <a:lnTo>
                      <a:pt x="87" y="686"/>
                    </a:lnTo>
                    <a:lnTo>
                      <a:pt x="85" y="682"/>
                    </a:lnTo>
                    <a:lnTo>
                      <a:pt x="84" y="676"/>
                    </a:lnTo>
                    <a:lnTo>
                      <a:pt x="84" y="675"/>
                    </a:lnTo>
                    <a:lnTo>
                      <a:pt x="82" y="674"/>
                    </a:lnTo>
                    <a:lnTo>
                      <a:pt x="82" y="674"/>
                    </a:lnTo>
                    <a:lnTo>
                      <a:pt x="80" y="674"/>
                    </a:lnTo>
                    <a:lnTo>
                      <a:pt x="78" y="675"/>
                    </a:lnTo>
                    <a:lnTo>
                      <a:pt x="78" y="679"/>
                    </a:lnTo>
                    <a:lnTo>
                      <a:pt x="80" y="684"/>
                    </a:lnTo>
                    <a:lnTo>
                      <a:pt x="80" y="684"/>
                    </a:lnTo>
                    <a:lnTo>
                      <a:pt x="80" y="688"/>
                    </a:lnTo>
                    <a:lnTo>
                      <a:pt x="78" y="686"/>
                    </a:lnTo>
                    <a:lnTo>
                      <a:pt x="71" y="681"/>
                    </a:lnTo>
                    <a:lnTo>
                      <a:pt x="71" y="681"/>
                    </a:lnTo>
                    <a:lnTo>
                      <a:pt x="68" y="679"/>
                    </a:lnTo>
                    <a:lnTo>
                      <a:pt x="67" y="681"/>
                    </a:lnTo>
                    <a:lnTo>
                      <a:pt x="65" y="684"/>
                    </a:lnTo>
                    <a:lnTo>
                      <a:pt x="67" y="686"/>
                    </a:lnTo>
                    <a:lnTo>
                      <a:pt x="67" y="686"/>
                    </a:lnTo>
                    <a:lnTo>
                      <a:pt x="68" y="688"/>
                    </a:lnTo>
                    <a:lnTo>
                      <a:pt x="68" y="689"/>
                    </a:lnTo>
                    <a:lnTo>
                      <a:pt x="65" y="689"/>
                    </a:lnTo>
                    <a:lnTo>
                      <a:pt x="61" y="691"/>
                    </a:lnTo>
                    <a:lnTo>
                      <a:pt x="60" y="692"/>
                    </a:lnTo>
                    <a:lnTo>
                      <a:pt x="60" y="693"/>
                    </a:lnTo>
                    <a:lnTo>
                      <a:pt x="60" y="693"/>
                    </a:lnTo>
                    <a:lnTo>
                      <a:pt x="60" y="696"/>
                    </a:lnTo>
                    <a:lnTo>
                      <a:pt x="63" y="696"/>
                    </a:lnTo>
                    <a:lnTo>
                      <a:pt x="67" y="696"/>
                    </a:lnTo>
                    <a:lnTo>
                      <a:pt x="71" y="696"/>
                    </a:lnTo>
                    <a:lnTo>
                      <a:pt x="71" y="696"/>
                    </a:lnTo>
                    <a:lnTo>
                      <a:pt x="73" y="696"/>
                    </a:lnTo>
                    <a:lnTo>
                      <a:pt x="74" y="698"/>
                    </a:lnTo>
                    <a:lnTo>
                      <a:pt x="75" y="702"/>
                    </a:lnTo>
                    <a:lnTo>
                      <a:pt x="77" y="706"/>
                    </a:lnTo>
                    <a:lnTo>
                      <a:pt x="80" y="710"/>
                    </a:lnTo>
                    <a:lnTo>
                      <a:pt x="80" y="710"/>
                    </a:lnTo>
                    <a:lnTo>
                      <a:pt x="81" y="710"/>
                    </a:lnTo>
                    <a:lnTo>
                      <a:pt x="81" y="710"/>
                    </a:lnTo>
                    <a:lnTo>
                      <a:pt x="81" y="706"/>
                    </a:lnTo>
                    <a:lnTo>
                      <a:pt x="82" y="701"/>
                    </a:lnTo>
                    <a:lnTo>
                      <a:pt x="84" y="699"/>
                    </a:lnTo>
                    <a:lnTo>
                      <a:pt x="85" y="698"/>
                    </a:lnTo>
                    <a:lnTo>
                      <a:pt x="85" y="698"/>
                    </a:lnTo>
                    <a:lnTo>
                      <a:pt x="87" y="698"/>
                    </a:lnTo>
                    <a:lnTo>
                      <a:pt x="87" y="699"/>
                    </a:lnTo>
                    <a:lnTo>
                      <a:pt x="88" y="703"/>
                    </a:lnTo>
                    <a:lnTo>
                      <a:pt x="91" y="709"/>
                    </a:lnTo>
                    <a:lnTo>
                      <a:pt x="92" y="710"/>
                    </a:lnTo>
                    <a:lnTo>
                      <a:pt x="97" y="712"/>
                    </a:lnTo>
                    <a:lnTo>
                      <a:pt x="97" y="712"/>
                    </a:lnTo>
                    <a:lnTo>
                      <a:pt x="101" y="713"/>
                    </a:lnTo>
                    <a:lnTo>
                      <a:pt x="101" y="713"/>
                    </a:lnTo>
                    <a:lnTo>
                      <a:pt x="101" y="712"/>
                    </a:lnTo>
                    <a:lnTo>
                      <a:pt x="101" y="710"/>
                    </a:lnTo>
                    <a:lnTo>
                      <a:pt x="101" y="708"/>
                    </a:lnTo>
                    <a:lnTo>
                      <a:pt x="102" y="706"/>
                    </a:lnTo>
                    <a:lnTo>
                      <a:pt x="102" y="706"/>
                    </a:lnTo>
                    <a:lnTo>
                      <a:pt x="104" y="706"/>
                    </a:lnTo>
                    <a:lnTo>
                      <a:pt x="105" y="708"/>
                    </a:lnTo>
                    <a:lnTo>
                      <a:pt x="109" y="710"/>
                    </a:lnTo>
                    <a:lnTo>
                      <a:pt x="114" y="716"/>
                    </a:lnTo>
                    <a:lnTo>
                      <a:pt x="118" y="719"/>
                    </a:lnTo>
                    <a:lnTo>
                      <a:pt x="118" y="719"/>
                    </a:lnTo>
                    <a:lnTo>
                      <a:pt x="119" y="719"/>
                    </a:lnTo>
                    <a:lnTo>
                      <a:pt x="121" y="719"/>
                    </a:lnTo>
                    <a:lnTo>
                      <a:pt x="121" y="716"/>
                    </a:lnTo>
                    <a:lnTo>
                      <a:pt x="119" y="712"/>
                    </a:lnTo>
                    <a:lnTo>
                      <a:pt x="117" y="708"/>
                    </a:lnTo>
                    <a:lnTo>
                      <a:pt x="117" y="708"/>
                    </a:lnTo>
                    <a:lnTo>
                      <a:pt x="115" y="706"/>
                    </a:lnTo>
                    <a:lnTo>
                      <a:pt x="118" y="706"/>
                    </a:lnTo>
                    <a:lnTo>
                      <a:pt x="125" y="708"/>
                    </a:lnTo>
                    <a:lnTo>
                      <a:pt x="125" y="708"/>
                    </a:lnTo>
                    <a:lnTo>
                      <a:pt x="132" y="709"/>
                    </a:lnTo>
                    <a:lnTo>
                      <a:pt x="135" y="709"/>
                    </a:lnTo>
                    <a:lnTo>
                      <a:pt x="136" y="706"/>
                    </a:lnTo>
                    <a:lnTo>
                      <a:pt x="136" y="706"/>
                    </a:lnTo>
                    <a:lnTo>
                      <a:pt x="138" y="706"/>
                    </a:lnTo>
                    <a:lnTo>
                      <a:pt x="139" y="706"/>
                    </a:lnTo>
                    <a:lnTo>
                      <a:pt x="139" y="706"/>
                    </a:lnTo>
                    <a:lnTo>
                      <a:pt x="132" y="705"/>
                    </a:lnTo>
                    <a:lnTo>
                      <a:pt x="124" y="703"/>
                    </a:lnTo>
                    <a:lnTo>
                      <a:pt x="112" y="705"/>
                    </a:lnTo>
                    <a:lnTo>
                      <a:pt x="112" y="705"/>
                    </a:lnTo>
                    <a:lnTo>
                      <a:pt x="111" y="702"/>
                    </a:lnTo>
                    <a:lnTo>
                      <a:pt x="111" y="698"/>
                    </a:lnTo>
                    <a:lnTo>
                      <a:pt x="111" y="682"/>
                    </a:lnTo>
                    <a:lnTo>
                      <a:pt x="112" y="652"/>
                    </a:lnTo>
                    <a:lnTo>
                      <a:pt x="112" y="652"/>
                    </a:lnTo>
                    <a:lnTo>
                      <a:pt x="111" y="651"/>
                    </a:lnTo>
                    <a:lnTo>
                      <a:pt x="111" y="651"/>
                    </a:lnTo>
                    <a:lnTo>
                      <a:pt x="102" y="651"/>
                    </a:lnTo>
                    <a:lnTo>
                      <a:pt x="98" y="650"/>
                    </a:lnTo>
                    <a:lnTo>
                      <a:pt x="97" y="648"/>
                    </a:lnTo>
                    <a:lnTo>
                      <a:pt x="98" y="645"/>
                    </a:lnTo>
                    <a:lnTo>
                      <a:pt x="98" y="645"/>
                    </a:lnTo>
                    <a:lnTo>
                      <a:pt x="99" y="644"/>
                    </a:lnTo>
                    <a:lnTo>
                      <a:pt x="99" y="644"/>
                    </a:lnTo>
                    <a:lnTo>
                      <a:pt x="95" y="641"/>
                    </a:lnTo>
                    <a:lnTo>
                      <a:pt x="91" y="638"/>
                    </a:lnTo>
                    <a:lnTo>
                      <a:pt x="91" y="638"/>
                    </a:lnTo>
                    <a:lnTo>
                      <a:pt x="84" y="637"/>
                    </a:lnTo>
                    <a:lnTo>
                      <a:pt x="75" y="638"/>
                    </a:lnTo>
                    <a:lnTo>
                      <a:pt x="63" y="638"/>
                    </a:lnTo>
                    <a:lnTo>
                      <a:pt x="63" y="63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2" name="Freeform 111"/>
              <p:cNvSpPr/>
              <p:nvPr/>
            </p:nvSpPr>
            <p:spPr bwMode="auto">
              <a:xfrm>
                <a:off x="3807347" y="5280037"/>
                <a:ext cx="249599" cy="253216"/>
              </a:xfrm>
              <a:custGeom>
                <a:avLst/>
                <a:gdLst>
                  <a:gd name="T0" fmla="*/ 135 w 138"/>
                  <a:gd name="T1" fmla="*/ 76 h 140"/>
                  <a:gd name="T2" fmla="*/ 128 w 138"/>
                  <a:gd name="T3" fmla="*/ 76 h 140"/>
                  <a:gd name="T4" fmla="*/ 122 w 138"/>
                  <a:gd name="T5" fmla="*/ 79 h 140"/>
                  <a:gd name="T6" fmla="*/ 118 w 138"/>
                  <a:gd name="T7" fmla="*/ 72 h 140"/>
                  <a:gd name="T8" fmla="*/ 115 w 138"/>
                  <a:gd name="T9" fmla="*/ 62 h 140"/>
                  <a:gd name="T10" fmla="*/ 109 w 138"/>
                  <a:gd name="T11" fmla="*/ 52 h 140"/>
                  <a:gd name="T12" fmla="*/ 105 w 138"/>
                  <a:gd name="T13" fmla="*/ 48 h 140"/>
                  <a:gd name="T14" fmla="*/ 104 w 138"/>
                  <a:gd name="T15" fmla="*/ 48 h 140"/>
                  <a:gd name="T16" fmla="*/ 100 w 138"/>
                  <a:gd name="T17" fmla="*/ 48 h 140"/>
                  <a:gd name="T18" fmla="*/ 90 w 138"/>
                  <a:gd name="T19" fmla="*/ 47 h 140"/>
                  <a:gd name="T20" fmla="*/ 84 w 138"/>
                  <a:gd name="T21" fmla="*/ 47 h 140"/>
                  <a:gd name="T22" fmla="*/ 80 w 138"/>
                  <a:gd name="T23" fmla="*/ 40 h 140"/>
                  <a:gd name="T24" fmla="*/ 81 w 138"/>
                  <a:gd name="T25" fmla="*/ 34 h 140"/>
                  <a:gd name="T26" fmla="*/ 81 w 138"/>
                  <a:gd name="T27" fmla="*/ 27 h 140"/>
                  <a:gd name="T28" fmla="*/ 77 w 138"/>
                  <a:gd name="T29" fmla="*/ 17 h 140"/>
                  <a:gd name="T30" fmla="*/ 78 w 138"/>
                  <a:gd name="T31" fmla="*/ 14 h 140"/>
                  <a:gd name="T32" fmla="*/ 80 w 138"/>
                  <a:gd name="T33" fmla="*/ 13 h 140"/>
                  <a:gd name="T34" fmla="*/ 78 w 138"/>
                  <a:gd name="T35" fmla="*/ 6 h 140"/>
                  <a:gd name="T36" fmla="*/ 75 w 138"/>
                  <a:gd name="T37" fmla="*/ 7 h 140"/>
                  <a:gd name="T38" fmla="*/ 73 w 138"/>
                  <a:gd name="T39" fmla="*/ 6 h 140"/>
                  <a:gd name="T40" fmla="*/ 64 w 138"/>
                  <a:gd name="T41" fmla="*/ 1 h 140"/>
                  <a:gd name="T42" fmla="*/ 60 w 138"/>
                  <a:gd name="T43" fmla="*/ 0 h 140"/>
                  <a:gd name="T44" fmla="*/ 46 w 138"/>
                  <a:gd name="T45" fmla="*/ 0 h 140"/>
                  <a:gd name="T46" fmla="*/ 41 w 138"/>
                  <a:gd name="T47" fmla="*/ 1 h 140"/>
                  <a:gd name="T48" fmla="*/ 33 w 138"/>
                  <a:gd name="T49" fmla="*/ 3 h 140"/>
                  <a:gd name="T50" fmla="*/ 22 w 138"/>
                  <a:gd name="T51" fmla="*/ 6 h 140"/>
                  <a:gd name="T52" fmla="*/ 14 w 138"/>
                  <a:gd name="T53" fmla="*/ 13 h 140"/>
                  <a:gd name="T54" fmla="*/ 10 w 138"/>
                  <a:gd name="T55" fmla="*/ 20 h 140"/>
                  <a:gd name="T56" fmla="*/ 9 w 138"/>
                  <a:gd name="T57" fmla="*/ 34 h 140"/>
                  <a:gd name="T58" fmla="*/ 5 w 138"/>
                  <a:gd name="T59" fmla="*/ 45 h 140"/>
                  <a:gd name="T60" fmla="*/ 0 w 138"/>
                  <a:gd name="T61" fmla="*/ 45 h 140"/>
                  <a:gd name="T62" fmla="*/ 3 w 138"/>
                  <a:gd name="T63" fmla="*/ 51 h 140"/>
                  <a:gd name="T64" fmla="*/ 16 w 138"/>
                  <a:gd name="T65" fmla="*/ 62 h 140"/>
                  <a:gd name="T66" fmla="*/ 22 w 138"/>
                  <a:gd name="T67" fmla="*/ 68 h 140"/>
                  <a:gd name="T68" fmla="*/ 30 w 138"/>
                  <a:gd name="T69" fmla="*/ 75 h 140"/>
                  <a:gd name="T70" fmla="*/ 40 w 138"/>
                  <a:gd name="T71" fmla="*/ 78 h 140"/>
                  <a:gd name="T72" fmla="*/ 46 w 138"/>
                  <a:gd name="T73" fmla="*/ 79 h 140"/>
                  <a:gd name="T74" fmla="*/ 54 w 138"/>
                  <a:gd name="T75" fmla="*/ 85 h 140"/>
                  <a:gd name="T76" fmla="*/ 57 w 138"/>
                  <a:gd name="T77" fmla="*/ 88 h 140"/>
                  <a:gd name="T78" fmla="*/ 73 w 138"/>
                  <a:gd name="T79" fmla="*/ 95 h 140"/>
                  <a:gd name="T80" fmla="*/ 87 w 138"/>
                  <a:gd name="T81" fmla="*/ 102 h 140"/>
                  <a:gd name="T82" fmla="*/ 87 w 138"/>
                  <a:gd name="T83" fmla="*/ 103 h 140"/>
                  <a:gd name="T84" fmla="*/ 81 w 138"/>
                  <a:gd name="T85" fmla="*/ 112 h 140"/>
                  <a:gd name="T86" fmla="*/ 75 w 138"/>
                  <a:gd name="T87" fmla="*/ 120 h 140"/>
                  <a:gd name="T88" fmla="*/ 75 w 138"/>
                  <a:gd name="T89" fmla="*/ 125 h 140"/>
                  <a:gd name="T90" fmla="*/ 73 w 138"/>
                  <a:gd name="T91" fmla="*/ 132 h 140"/>
                  <a:gd name="T92" fmla="*/ 70 w 138"/>
                  <a:gd name="T93" fmla="*/ 135 h 140"/>
                  <a:gd name="T94" fmla="*/ 71 w 138"/>
                  <a:gd name="T95" fmla="*/ 136 h 140"/>
                  <a:gd name="T96" fmla="*/ 80 w 138"/>
                  <a:gd name="T97" fmla="*/ 137 h 140"/>
                  <a:gd name="T98" fmla="*/ 84 w 138"/>
                  <a:gd name="T99" fmla="*/ 137 h 140"/>
                  <a:gd name="T100" fmla="*/ 91 w 138"/>
                  <a:gd name="T101" fmla="*/ 139 h 140"/>
                  <a:gd name="T102" fmla="*/ 100 w 138"/>
                  <a:gd name="T103" fmla="*/ 139 h 140"/>
                  <a:gd name="T104" fmla="*/ 104 w 138"/>
                  <a:gd name="T105" fmla="*/ 140 h 140"/>
                  <a:gd name="T106" fmla="*/ 111 w 138"/>
                  <a:gd name="T107" fmla="*/ 137 h 140"/>
                  <a:gd name="T108" fmla="*/ 114 w 138"/>
                  <a:gd name="T109" fmla="*/ 136 h 140"/>
                  <a:gd name="T110" fmla="*/ 119 w 138"/>
                  <a:gd name="T111" fmla="*/ 133 h 140"/>
                  <a:gd name="T112" fmla="*/ 127 w 138"/>
                  <a:gd name="T113" fmla="*/ 130 h 140"/>
                  <a:gd name="T114" fmla="*/ 128 w 138"/>
                  <a:gd name="T115" fmla="*/ 130 h 140"/>
                  <a:gd name="T116" fmla="*/ 132 w 138"/>
                  <a:gd name="T117" fmla="*/ 122 h 140"/>
                  <a:gd name="T118" fmla="*/ 134 w 138"/>
                  <a:gd name="T119" fmla="*/ 106 h 140"/>
                  <a:gd name="T120" fmla="*/ 135 w 138"/>
                  <a:gd name="T121" fmla="*/ 99 h 140"/>
                  <a:gd name="T122" fmla="*/ 138 w 138"/>
                  <a:gd name="T123" fmla="*/ 82 h 140"/>
                  <a:gd name="T124" fmla="*/ 135 w 138"/>
                  <a:gd name="T125" fmla="*/ 7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8" h="140">
                    <a:moveTo>
                      <a:pt x="135" y="76"/>
                    </a:moveTo>
                    <a:lnTo>
                      <a:pt x="135" y="76"/>
                    </a:lnTo>
                    <a:lnTo>
                      <a:pt x="131" y="76"/>
                    </a:lnTo>
                    <a:lnTo>
                      <a:pt x="128" y="76"/>
                    </a:lnTo>
                    <a:lnTo>
                      <a:pt x="122" y="79"/>
                    </a:lnTo>
                    <a:lnTo>
                      <a:pt x="122" y="79"/>
                    </a:lnTo>
                    <a:lnTo>
                      <a:pt x="121" y="78"/>
                    </a:lnTo>
                    <a:lnTo>
                      <a:pt x="118" y="72"/>
                    </a:lnTo>
                    <a:lnTo>
                      <a:pt x="115" y="62"/>
                    </a:lnTo>
                    <a:lnTo>
                      <a:pt x="115" y="62"/>
                    </a:lnTo>
                    <a:lnTo>
                      <a:pt x="112" y="57"/>
                    </a:lnTo>
                    <a:lnTo>
                      <a:pt x="109" y="52"/>
                    </a:lnTo>
                    <a:lnTo>
                      <a:pt x="107" y="48"/>
                    </a:lnTo>
                    <a:lnTo>
                      <a:pt x="105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1" y="50"/>
                    </a:lnTo>
                    <a:lnTo>
                      <a:pt x="100" y="48"/>
                    </a:lnTo>
                    <a:lnTo>
                      <a:pt x="95" y="48"/>
                    </a:lnTo>
                    <a:lnTo>
                      <a:pt x="90" y="47"/>
                    </a:lnTo>
                    <a:lnTo>
                      <a:pt x="90" y="47"/>
                    </a:lnTo>
                    <a:lnTo>
                      <a:pt x="84" y="47"/>
                    </a:lnTo>
                    <a:lnTo>
                      <a:pt x="81" y="44"/>
                    </a:lnTo>
                    <a:lnTo>
                      <a:pt x="80" y="40"/>
                    </a:lnTo>
                    <a:lnTo>
                      <a:pt x="81" y="34"/>
                    </a:lnTo>
                    <a:lnTo>
                      <a:pt x="81" y="34"/>
                    </a:lnTo>
                    <a:lnTo>
                      <a:pt x="83" y="30"/>
                    </a:lnTo>
                    <a:lnTo>
                      <a:pt x="81" y="27"/>
                    </a:lnTo>
                    <a:lnTo>
                      <a:pt x="80" y="21"/>
                    </a:lnTo>
                    <a:lnTo>
                      <a:pt x="77" y="17"/>
                    </a:lnTo>
                    <a:lnTo>
                      <a:pt x="77" y="16"/>
                    </a:lnTo>
                    <a:lnTo>
                      <a:pt x="78" y="14"/>
                    </a:lnTo>
                    <a:lnTo>
                      <a:pt x="78" y="14"/>
                    </a:lnTo>
                    <a:lnTo>
                      <a:pt x="80" y="13"/>
                    </a:lnTo>
                    <a:lnTo>
                      <a:pt x="81" y="11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5" y="7"/>
                    </a:lnTo>
                    <a:lnTo>
                      <a:pt x="75" y="7"/>
                    </a:lnTo>
                    <a:lnTo>
                      <a:pt x="73" y="6"/>
                    </a:lnTo>
                    <a:lnTo>
                      <a:pt x="68" y="3"/>
                    </a:lnTo>
                    <a:lnTo>
                      <a:pt x="64" y="1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37" y="3"/>
                    </a:lnTo>
                    <a:lnTo>
                      <a:pt x="33" y="3"/>
                    </a:lnTo>
                    <a:lnTo>
                      <a:pt x="27" y="3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4" y="13"/>
                    </a:lnTo>
                    <a:lnTo>
                      <a:pt x="10" y="17"/>
                    </a:lnTo>
                    <a:lnTo>
                      <a:pt x="10" y="20"/>
                    </a:lnTo>
                    <a:lnTo>
                      <a:pt x="10" y="20"/>
                    </a:lnTo>
                    <a:lnTo>
                      <a:pt x="9" y="34"/>
                    </a:lnTo>
                    <a:lnTo>
                      <a:pt x="7" y="41"/>
                    </a:lnTo>
                    <a:lnTo>
                      <a:pt x="5" y="45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3" y="51"/>
                    </a:lnTo>
                    <a:lnTo>
                      <a:pt x="10" y="57"/>
                    </a:lnTo>
                    <a:lnTo>
                      <a:pt x="16" y="62"/>
                    </a:lnTo>
                    <a:lnTo>
                      <a:pt x="22" y="68"/>
                    </a:lnTo>
                    <a:lnTo>
                      <a:pt x="22" y="68"/>
                    </a:lnTo>
                    <a:lnTo>
                      <a:pt x="27" y="71"/>
                    </a:lnTo>
                    <a:lnTo>
                      <a:pt x="30" y="75"/>
                    </a:lnTo>
                    <a:lnTo>
                      <a:pt x="34" y="76"/>
                    </a:lnTo>
                    <a:lnTo>
                      <a:pt x="40" y="78"/>
                    </a:lnTo>
                    <a:lnTo>
                      <a:pt x="40" y="78"/>
                    </a:lnTo>
                    <a:lnTo>
                      <a:pt x="46" y="79"/>
                    </a:lnTo>
                    <a:lnTo>
                      <a:pt x="51" y="82"/>
                    </a:lnTo>
                    <a:lnTo>
                      <a:pt x="54" y="85"/>
                    </a:lnTo>
                    <a:lnTo>
                      <a:pt x="57" y="88"/>
                    </a:lnTo>
                    <a:lnTo>
                      <a:pt x="57" y="88"/>
                    </a:lnTo>
                    <a:lnTo>
                      <a:pt x="63" y="91"/>
                    </a:lnTo>
                    <a:lnTo>
                      <a:pt x="73" y="95"/>
                    </a:lnTo>
                    <a:lnTo>
                      <a:pt x="83" y="99"/>
                    </a:lnTo>
                    <a:lnTo>
                      <a:pt x="87" y="102"/>
                    </a:lnTo>
                    <a:lnTo>
                      <a:pt x="87" y="102"/>
                    </a:lnTo>
                    <a:lnTo>
                      <a:pt x="87" y="103"/>
                    </a:lnTo>
                    <a:lnTo>
                      <a:pt x="85" y="106"/>
                    </a:lnTo>
                    <a:lnTo>
                      <a:pt x="81" y="112"/>
                    </a:lnTo>
                    <a:lnTo>
                      <a:pt x="77" y="118"/>
                    </a:lnTo>
                    <a:lnTo>
                      <a:pt x="75" y="120"/>
                    </a:lnTo>
                    <a:lnTo>
                      <a:pt x="75" y="125"/>
                    </a:lnTo>
                    <a:lnTo>
                      <a:pt x="75" y="125"/>
                    </a:lnTo>
                    <a:lnTo>
                      <a:pt x="74" y="129"/>
                    </a:lnTo>
                    <a:lnTo>
                      <a:pt x="73" y="132"/>
                    </a:lnTo>
                    <a:lnTo>
                      <a:pt x="70" y="133"/>
                    </a:lnTo>
                    <a:lnTo>
                      <a:pt x="70" y="135"/>
                    </a:lnTo>
                    <a:lnTo>
                      <a:pt x="70" y="135"/>
                    </a:lnTo>
                    <a:lnTo>
                      <a:pt x="71" y="136"/>
                    </a:lnTo>
                    <a:lnTo>
                      <a:pt x="75" y="136"/>
                    </a:lnTo>
                    <a:lnTo>
                      <a:pt x="80" y="137"/>
                    </a:lnTo>
                    <a:lnTo>
                      <a:pt x="84" y="137"/>
                    </a:lnTo>
                    <a:lnTo>
                      <a:pt x="84" y="137"/>
                    </a:lnTo>
                    <a:lnTo>
                      <a:pt x="88" y="139"/>
                    </a:lnTo>
                    <a:lnTo>
                      <a:pt x="91" y="139"/>
                    </a:lnTo>
                    <a:lnTo>
                      <a:pt x="95" y="139"/>
                    </a:lnTo>
                    <a:lnTo>
                      <a:pt x="100" y="139"/>
                    </a:lnTo>
                    <a:lnTo>
                      <a:pt x="100" y="139"/>
                    </a:lnTo>
                    <a:lnTo>
                      <a:pt x="104" y="140"/>
                    </a:lnTo>
                    <a:lnTo>
                      <a:pt x="107" y="139"/>
                    </a:lnTo>
                    <a:lnTo>
                      <a:pt x="111" y="137"/>
                    </a:lnTo>
                    <a:lnTo>
                      <a:pt x="114" y="136"/>
                    </a:lnTo>
                    <a:lnTo>
                      <a:pt x="114" y="136"/>
                    </a:lnTo>
                    <a:lnTo>
                      <a:pt x="117" y="136"/>
                    </a:lnTo>
                    <a:lnTo>
                      <a:pt x="119" y="133"/>
                    </a:lnTo>
                    <a:lnTo>
                      <a:pt x="122" y="132"/>
                    </a:lnTo>
                    <a:lnTo>
                      <a:pt x="127" y="130"/>
                    </a:lnTo>
                    <a:lnTo>
                      <a:pt x="127" y="130"/>
                    </a:lnTo>
                    <a:lnTo>
                      <a:pt x="128" y="130"/>
                    </a:lnTo>
                    <a:lnTo>
                      <a:pt x="129" y="128"/>
                    </a:lnTo>
                    <a:lnTo>
                      <a:pt x="132" y="122"/>
                    </a:lnTo>
                    <a:lnTo>
                      <a:pt x="134" y="113"/>
                    </a:lnTo>
                    <a:lnTo>
                      <a:pt x="134" y="106"/>
                    </a:lnTo>
                    <a:lnTo>
                      <a:pt x="134" y="106"/>
                    </a:lnTo>
                    <a:lnTo>
                      <a:pt x="135" y="99"/>
                    </a:lnTo>
                    <a:lnTo>
                      <a:pt x="136" y="91"/>
                    </a:lnTo>
                    <a:lnTo>
                      <a:pt x="138" y="82"/>
                    </a:lnTo>
                    <a:lnTo>
                      <a:pt x="138" y="78"/>
                    </a:lnTo>
                    <a:lnTo>
                      <a:pt x="135" y="76"/>
                    </a:lnTo>
                    <a:lnTo>
                      <a:pt x="135" y="7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3" name="Freeform 112"/>
              <p:cNvSpPr/>
              <p:nvPr/>
            </p:nvSpPr>
            <p:spPr bwMode="auto">
              <a:xfrm>
                <a:off x="3138132" y="4384737"/>
                <a:ext cx="92243" cy="77774"/>
              </a:xfrm>
              <a:custGeom>
                <a:avLst/>
                <a:gdLst>
                  <a:gd name="T0" fmla="*/ 48 w 51"/>
                  <a:gd name="T1" fmla="*/ 34 h 43"/>
                  <a:gd name="T2" fmla="*/ 48 w 51"/>
                  <a:gd name="T3" fmla="*/ 34 h 43"/>
                  <a:gd name="T4" fmla="*/ 48 w 51"/>
                  <a:gd name="T5" fmla="*/ 30 h 43"/>
                  <a:gd name="T6" fmla="*/ 51 w 51"/>
                  <a:gd name="T7" fmla="*/ 24 h 43"/>
                  <a:gd name="T8" fmla="*/ 51 w 51"/>
                  <a:gd name="T9" fmla="*/ 24 h 43"/>
                  <a:gd name="T10" fmla="*/ 43 w 51"/>
                  <a:gd name="T11" fmla="*/ 14 h 43"/>
                  <a:gd name="T12" fmla="*/ 36 w 51"/>
                  <a:gd name="T13" fmla="*/ 4 h 43"/>
                  <a:gd name="T14" fmla="*/ 36 w 51"/>
                  <a:gd name="T15" fmla="*/ 4 h 43"/>
                  <a:gd name="T16" fmla="*/ 31 w 51"/>
                  <a:gd name="T17" fmla="*/ 4 h 43"/>
                  <a:gd name="T18" fmla="*/ 27 w 51"/>
                  <a:gd name="T19" fmla="*/ 4 h 43"/>
                  <a:gd name="T20" fmla="*/ 27 w 51"/>
                  <a:gd name="T21" fmla="*/ 4 h 43"/>
                  <a:gd name="T22" fmla="*/ 24 w 51"/>
                  <a:gd name="T23" fmla="*/ 3 h 43"/>
                  <a:gd name="T24" fmla="*/ 20 w 51"/>
                  <a:gd name="T25" fmla="*/ 1 h 43"/>
                  <a:gd name="T26" fmla="*/ 16 w 51"/>
                  <a:gd name="T27" fmla="*/ 1 h 43"/>
                  <a:gd name="T28" fmla="*/ 11 w 51"/>
                  <a:gd name="T29" fmla="*/ 1 h 43"/>
                  <a:gd name="T30" fmla="*/ 11 w 51"/>
                  <a:gd name="T31" fmla="*/ 1 h 43"/>
                  <a:gd name="T32" fmla="*/ 7 w 51"/>
                  <a:gd name="T33" fmla="*/ 0 h 43"/>
                  <a:gd name="T34" fmla="*/ 3 w 51"/>
                  <a:gd name="T35" fmla="*/ 0 h 43"/>
                  <a:gd name="T36" fmla="*/ 3 w 51"/>
                  <a:gd name="T37" fmla="*/ 0 h 43"/>
                  <a:gd name="T38" fmla="*/ 3 w 51"/>
                  <a:gd name="T39" fmla="*/ 4 h 43"/>
                  <a:gd name="T40" fmla="*/ 2 w 51"/>
                  <a:gd name="T41" fmla="*/ 7 h 43"/>
                  <a:gd name="T42" fmla="*/ 2 w 51"/>
                  <a:gd name="T43" fmla="*/ 7 h 43"/>
                  <a:gd name="T44" fmla="*/ 0 w 51"/>
                  <a:gd name="T45" fmla="*/ 10 h 43"/>
                  <a:gd name="T46" fmla="*/ 0 w 51"/>
                  <a:gd name="T47" fmla="*/ 13 h 43"/>
                  <a:gd name="T48" fmla="*/ 2 w 51"/>
                  <a:gd name="T49" fmla="*/ 17 h 43"/>
                  <a:gd name="T50" fmla="*/ 6 w 51"/>
                  <a:gd name="T51" fmla="*/ 20 h 43"/>
                  <a:gd name="T52" fmla="*/ 6 w 51"/>
                  <a:gd name="T53" fmla="*/ 20 h 43"/>
                  <a:gd name="T54" fmla="*/ 10 w 51"/>
                  <a:gd name="T55" fmla="*/ 21 h 43"/>
                  <a:gd name="T56" fmla="*/ 11 w 51"/>
                  <a:gd name="T57" fmla="*/ 21 h 43"/>
                  <a:gd name="T58" fmla="*/ 13 w 51"/>
                  <a:gd name="T59" fmla="*/ 20 h 43"/>
                  <a:gd name="T60" fmla="*/ 16 w 51"/>
                  <a:gd name="T61" fmla="*/ 19 h 43"/>
                  <a:gd name="T62" fmla="*/ 16 w 51"/>
                  <a:gd name="T63" fmla="*/ 19 h 43"/>
                  <a:gd name="T64" fmla="*/ 17 w 51"/>
                  <a:gd name="T65" fmla="*/ 20 h 43"/>
                  <a:gd name="T66" fmla="*/ 19 w 51"/>
                  <a:gd name="T67" fmla="*/ 21 h 43"/>
                  <a:gd name="T68" fmla="*/ 20 w 51"/>
                  <a:gd name="T69" fmla="*/ 24 h 43"/>
                  <a:gd name="T70" fmla="*/ 23 w 51"/>
                  <a:gd name="T71" fmla="*/ 24 h 43"/>
                  <a:gd name="T72" fmla="*/ 23 w 51"/>
                  <a:gd name="T73" fmla="*/ 24 h 43"/>
                  <a:gd name="T74" fmla="*/ 26 w 51"/>
                  <a:gd name="T75" fmla="*/ 26 h 43"/>
                  <a:gd name="T76" fmla="*/ 30 w 51"/>
                  <a:gd name="T77" fmla="*/ 27 h 43"/>
                  <a:gd name="T78" fmla="*/ 33 w 51"/>
                  <a:gd name="T79" fmla="*/ 31 h 43"/>
                  <a:gd name="T80" fmla="*/ 34 w 51"/>
                  <a:gd name="T81" fmla="*/ 34 h 43"/>
                  <a:gd name="T82" fmla="*/ 34 w 51"/>
                  <a:gd name="T83" fmla="*/ 34 h 43"/>
                  <a:gd name="T84" fmla="*/ 34 w 51"/>
                  <a:gd name="T85" fmla="*/ 38 h 43"/>
                  <a:gd name="T86" fmla="*/ 36 w 51"/>
                  <a:gd name="T87" fmla="*/ 41 h 43"/>
                  <a:gd name="T88" fmla="*/ 38 w 51"/>
                  <a:gd name="T89" fmla="*/ 43 h 43"/>
                  <a:gd name="T90" fmla="*/ 43 w 51"/>
                  <a:gd name="T91" fmla="*/ 43 h 43"/>
                  <a:gd name="T92" fmla="*/ 43 w 51"/>
                  <a:gd name="T93" fmla="*/ 43 h 43"/>
                  <a:gd name="T94" fmla="*/ 47 w 51"/>
                  <a:gd name="T95" fmla="*/ 43 h 43"/>
                  <a:gd name="T96" fmla="*/ 47 w 51"/>
                  <a:gd name="T97" fmla="*/ 43 h 43"/>
                  <a:gd name="T98" fmla="*/ 48 w 51"/>
                  <a:gd name="T99" fmla="*/ 38 h 43"/>
                  <a:gd name="T100" fmla="*/ 48 w 51"/>
                  <a:gd name="T101" fmla="*/ 34 h 43"/>
                  <a:gd name="T102" fmla="*/ 48 w 51"/>
                  <a:gd name="T103" fmla="*/ 3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1" h="43">
                    <a:moveTo>
                      <a:pt x="48" y="34"/>
                    </a:moveTo>
                    <a:lnTo>
                      <a:pt x="48" y="34"/>
                    </a:lnTo>
                    <a:lnTo>
                      <a:pt x="48" y="30"/>
                    </a:lnTo>
                    <a:lnTo>
                      <a:pt x="51" y="24"/>
                    </a:lnTo>
                    <a:lnTo>
                      <a:pt x="51" y="24"/>
                    </a:lnTo>
                    <a:lnTo>
                      <a:pt x="43" y="1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1" y="4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4" y="3"/>
                    </a:lnTo>
                    <a:lnTo>
                      <a:pt x="20" y="1"/>
                    </a:lnTo>
                    <a:lnTo>
                      <a:pt x="16" y="1"/>
                    </a:lnTo>
                    <a:lnTo>
                      <a:pt x="11" y="1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" y="17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3" y="2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20"/>
                    </a:lnTo>
                    <a:lnTo>
                      <a:pt x="19" y="21"/>
                    </a:lnTo>
                    <a:lnTo>
                      <a:pt x="20" y="24"/>
                    </a:lnTo>
                    <a:lnTo>
                      <a:pt x="23" y="24"/>
                    </a:lnTo>
                    <a:lnTo>
                      <a:pt x="23" y="24"/>
                    </a:lnTo>
                    <a:lnTo>
                      <a:pt x="26" y="26"/>
                    </a:lnTo>
                    <a:lnTo>
                      <a:pt x="30" y="27"/>
                    </a:lnTo>
                    <a:lnTo>
                      <a:pt x="33" y="31"/>
                    </a:lnTo>
                    <a:lnTo>
                      <a:pt x="34" y="34"/>
                    </a:lnTo>
                    <a:lnTo>
                      <a:pt x="34" y="34"/>
                    </a:lnTo>
                    <a:lnTo>
                      <a:pt x="34" y="38"/>
                    </a:lnTo>
                    <a:lnTo>
                      <a:pt x="36" y="41"/>
                    </a:lnTo>
                    <a:lnTo>
                      <a:pt x="38" y="43"/>
                    </a:lnTo>
                    <a:lnTo>
                      <a:pt x="43" y="43"/>
                    </a:lnTo>
                    <a:lnTo>
                      <a:pt x="43" y="43"/>
                    </a:lnTo>
                    <a:lnTo>
                      <a:pt x="47" y="43"/>
                    </a:lnTo>
                    <a:lnTo>
                      <a:pt x="47" y="43"/>
                    </a:lnTo>
                    <a:lnTo>
                      <a:pt x="48" y="38"/>
                    </a:lnTo>
                    <a:lnTo>
                      <a:pt x="48" y="34"/>
                    </a:lnTo>
                    <a:lnTo>
                      <a:pt x="48" y="3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4" name="Freeform 113"/>
              <p:cNvSpPr/>
              <p:nvPr/>
            </p:nvSpPr>
            <p:spPr bwMode="auto">
              <a:xfrm>
                <a:off x="3223140" y="4426337"/>
                <a:ext cx="170017" cy="70539"/>
              </a:xfrm>
              <a:custGeom>
                <a:avLst/>
                <a:gdLst>
                  <a:gd name="T0" fmla="*/ 84 w 94"/>
                  <a:gd name="T1" fmla="*/ 11 h 39"/>
                  <a:gd name="T2" fmla="*/ 72 w 94"/>
                  <a:gd name="T3" fmla="*/ 4 h 39"/>
                  <a:gd name="T4" fmla="*/ 61 w 94"/>
                  <a:gd name="T5" fmla="*/ 1 h 39"/>
                  <a:gd name="T6" fmla="*/ 50 w 94"/>
                  <a:gd name="T7" fmla="*/ 1 h 39"/>
                  <a:gd name="T8" fmla="*/ 38 w 94"/>
                  <a:gd name="T9" fmla="*/ 10 h 39"/>
                  <a:gd name="T10" fmla="*/ 35 w 94"/>
                  <a:gd name="T11" fmla="*/ 11 h 39"/>
                  <a:gd name="T12" fmla="*/ 25 w 94"/>
                  <a:gd name="T13" fmla="*/ 13 h 39"/>
                  <a:gd name="T14" fmla="*/ 13 w 94"/>
                  <a:gd name="T15" fmla="*/ 8 h 39"/>
                  <a:gd name="T16" fmla="*/ 4 w 94"/>
                  <a:gd name="T17" fmla="*/ 1 h 39"/>
                  <a:gd name="T18" fmla="*/ 1 w 94"/>
                  <a:gd name="T19" fmla="*/ 7 h 39"/>
                  <a:gd name="T20" fmla="*/ 1 w 94"/>
                  <a:gd name="T21" fmla="*/ 11 h 39"/>
                  <a:gd name="T22" fmla="*/ 0 w 94"/>
                  <a:gd name="T23" fmla="*/ 20 h 39"/>
                  <a:gd name="T24" fmla="*/ 11 w 94"/>
                  <a:gd name="T25" fmla="*/ 24 h 39"/>
                  <a:gd name="T26" fmla="*/ 20 w 94"/>
                  <a:gd name="T27" fmla="*/ 30 h 39"/>
                  <a:gd name="T28" fmla="*/ 24 w 94"/>
                  <a:gd name="T29" fmla="*/ 32 h 39"/>
                  <a:gd name="T30" fmla="*/ 30 w 94"/>
                  <a:gd name="T31" fmla="*/ 35 h 39"/>
                  <a:gd name="T32" fmla="*/ 33 w 94"/>
                  <a:gd name="T33" fmla="*/ 37 h 39"/>
                  <a:gd name="T34" fmla="*/ 35 w 94"/>
                  <a:gd name="T35" fmla="*/ 39 h 39"/>
                  <a:gd name="T36" fmla="*/ 42 w 94"/>
                  <a:gd name="T37" fmla="*/ 37 h 39"/>
                  <a:gd name="T38" fmla="*/ 44 w 94"/>
                  <a:gd name="T39" fmla="*/ 34 h 39"/>
                  <a:gd name="T40" fmla="*/ 42 w 94"/>
                  <a:gd name="T41" fmla="*/ 30 h 39"/>
                  <a:gd name="T42" fmla="*/ 40 w 94"/>
                  <a:gd name="T43" fmla="*/ 25 h 39"/>
                  <a:gd name="T44" fmla="*/ 41 w 94"/>
                  <a:gd name="T45" fmla="*/ 22 h 39"/>
                  <a:gd name="T46" fmla="*/ 47 w 94"/>
                  <a:gd name="T47" fmla="*/ 21 h 39"/>
                  <a:gd name="T48" fmla="*/ 48 w 94"/>
                  <a:gd name="T49" fmla="*/ 17 h 39"/>
                  <a:gd name="T50" fmla="*/ 55 w 94"/>
                  <a:gd name="T51" fmla="*/ 13 h 39"/>
                  <a:gd name="T52" fmla="*/ 67 w 94"/>
                  <a:gd name="T53" fmla="*/ 11 h 39"/>
                  <a:gd name="T54" fmla="*/ 69 w 94"/>
                  <a:gd name="T55" fmla="*/ 14 h 39"/>
                  <a:gd name="T56" fmla="*/ 72 w 94"/>
                  <a:gd name="T57" fmla="*/ 20 h 39"/>
                  <a:gd name="T58" fmla="*/ 71 w 94"/>
                  <a:gd name="T59" fmla="*/ 22 h 39"/>
                  <a:gd name="T60" fmla="*/ 69 w 94"/>
                  <a:gd name="T61" fmla="*/ 27 h 39"/>
                  <a:gd name="T62" fmla="*/ 79 w 94"/>
                  <a:gd name="T63" fmla="*/ 39 h 39"/>
                  <a:gd name="T64" fmla="*/ 91 w 94"/>
                  <a:gd name="T65" fmla="*/ 30 h 39"/>
                  <a:gd name="T66" fmla="*/ 92 w 94"/>
                  <a:gd name="T67" fmla="*/ 27 h 39"/>
                  <a:gd name="T68" fmla="*/ 94 w 94"/>
                  <a:gd name="T69" fmla="*/ 24 h 39"/>
                  <a:gd name="T70" fmla="*/ 84 w 94"/>
                  <a:gd name="T71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4" h="39">
                    <a:moveTo>
                      <a:pt x="84" y="11"/>
                    </a:moveTo>
                    <a:lnTo>
                      <a:pt x="84" y="11"/>
                    </a:lnTo>
                    <a:lnTo>
                      <a:pt x="78" y="7"/>
                    </a:lnTo>
                    <a:lnTo>
                      <a:pt x="72" y="4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55" y="0"/>
                    </a:lnTo>
                    <a:lnTo>
                      <a:pt x="50" y="1"/>
                    </a:lnTo>
                    <a:lnTo>
                      <a:pt x="44" y="4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5" y="11"/>
                    </a:lnTo>
                    <a:lnTo>
                      <a:pt x="31" y="13"/>
                    </a:lnTo>
                    <a:lnTo>
                      <a:pt x="25" y="13"/>
                    </a:lnTo>
                    <a:lnTo>
                      <a:pt x="18" y="11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1" y="11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11" y="24"/>
                    </a:lnTo>
                    <a:lnTo>
                      <a:pt x="15" y="25"/>
                    </a:lnTo>
                    <a:lnTo>
                      <a:pt x="20" y="30"/>
                    </a:lnTo>
                    <a:lnTo>
                      <a:pt x="20" y="30"/>
                    </a:lnTo>
                    <a:lnTo>
                      <a:pt x="24" y="32"/>
                    </a:lnTo>
                    <a:lnTo>
                      <a:pt x="27" y="34"/>
                    </a:lnTo>
                    <a:lnTo>
                      <a:pt x="30" y="35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4" y="39"/>
                    </a:lnTo>
                    <a:lnTo>
                      <a:pt x="35" y="39"/>
                    </a:lnTo>
                    <a:lnTo>
                      <a:pt x="38" y="39"/>
                    </a:lnTo>
                    <a:lnTo>
                      <a:pt x="42" y="37"/>
                    </a:lnTo>
                    <a:lnTo>
                      <a:pt x="44" y="34"/>
                    </a:lnTo>
                    <a:lnTo>
                      <a:pt x="44" y="34"/>
                    </a:lnTo>
                    <a:lnTo>
                      <a:pt x="44" y="32"/>
                    </a:lnTo>
                    <a:lnTo>
                      <a:pt x="42" y="30"/>
                    </a:lnTo>
                    <a:lnTo>
                      <a:pt x="41" y="28"/>
                    </a:lnTo>
                    <a:lnTo>
                      <a:pt x="40" y="25"/>
                    </a:lnTo>
                    <a:lnTo>
                      <a:pt x="40" y="25"/>
                    </a:lnTo>
                    <a:lnTo>
                      <a:pt x="41" y="22"/>
                    </a:lnTo>
                    <a:lnTo>
                      <a:pt x="44" y="22"/>
                    </a:lnTo>
                    <a:lnTo>
                      <a:pt x="47" y="21"/>
                    </a:lnTo>
                    <a:lnTo>
                      <a:pt x="48" y="17"/>
                    </a:lnTo>
                    <a:lnTo>
                      <a:pt x="48" y="17"/>
                    </a:lnTo>
                    <a:lnTo>
                      <a:pt x="51" y="14"/>
                    </a:lnTo>
                    <a:lnTo>
                      <a:pt x="55" y="13"/>
                    </a:lnTo>
                    <a:lnTo>
                      <a:pt x="61" y="11"/>
                    </a:lnTo>
                    <a:lnTo>
                      <a:pt x="67" y="11"/>
                    </a:lnTo>
                    <a:lnTo>
                      <a:pt x="67" y="11"/>
                    </a:lnTo>
                    <a:lnTo>
                      <a:pt x="69" y="14"/>
                    </a:lnTo>
                    <a:lnTo>
                      <a:pt x="72" y="17"/>
                    </a:lnTo>
                    <a:lnTo>
                      <a:pt x="72" y="20"/>
                    </a:lnTo>
                    <a:lnTo>
                      <a:pt x="71" y="22"/>
                    </a:lnTo>
                    <a:lnTo>
                      <a:pt x="71" y="22"/>
                    </a:lnTo>
                    <a:lnTo>
                      <a:pt x="69" y="24"/>
                    </a:lnTo>
                    <a:lnTo>
                      <a:pt x="69" y="27"/>
                    </a:lnTo>
                    <a:lnTo>
                      <a:pt x="72" y="31"/>
                    </a:lnTo>
                    <a:lnTo>
                      <a:pt x="79" y="39"/>
                    </a:lnTo>
                    <a:lnTo>
                      <a:pt x="79" y="39"/>
                    </a:lnTo>
                    <a:lnTo>
                      <a:pt x="91" y="30"/>
                    </a:lnTo>
                    <a:lnTo>
                      <a:pt x="91" y="30"/>
                    </a:lnTo>
                    <a:lnTo>
                      <a:pt x="92" y="27"/>
                    </a:lnTo>
                    <a:lnTo>
                      <a:pt x="94" y="24"/>
                    </a:lnTo>
                    <a:lnTo>
                      <a:pt x="94" y="24"/>
                    </a:lnTo>
                    <a:lnTo>
                      <a:pt x="88" y="20"/>
                    </a:lnTo>
                    <a:lnTo>
                      <a:pt x="84" y="11"/>
                    </a:lnTo>
                    <a:lnTo>
                      <a:pt x="84" y="1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5" name="Freeform 114"/>
              <p:cNvSpPr/>
              <p:nvPr/>
            </p:nvSpPr>
            <p:spPr bwMode="auto">
              <a:xfrm>
                <a:off x="3338896" y="4343137"/>
                <a:ext cx="343651" cy="488345"/>
              </a:xfrm>
              <a:custGeom>
                <a:avLst/>
                <a:gdLst>
                  <a:gd name="T0" fmla="*/ 39 w 190"/>
                  <a:gd name="T1" fmla="*/ 197 h 270"/>
                  <a:gd name="T2" fmla="*/ 52 w 190"/>
                  <a:gd name="T3" fmla="*/ 205 h 270"/>
                  <a:gd name="T4" fmla="*/ 65 w 190"/>
                  <a:gd name="T5" fmla="*/ 205 h 270"/>
                  <a:gd name="T6" fmla="*/ 73 w 190"/>
                  <a:gd name="T7" fmla="*/ 217 h 270"/>
                  <a:gd name="T8" fmla="*/ 83 w 190"/>
                  <a:gd name="T9" fmla="*/ 223 h 270"/>
                  <a:gd name="T10" fmla="*/ 89 w 190"/>
                  <a:gd name="T11" fmla="*/ 233 h 270"/>
                  <a:gd name="T12" fmla="*/ 95 w 190"/>
                  <a:gd name="T13" fmla="*/ 241 h 270"/>
                  <a:gd name="T14" fmla="*/ 116 w 190"/>
                  <a:gd name="T15" fmla="*/ 240 h 270"/>
                  <a:gd name="T16" fmla="*/ 126 w 190"/>
                  <a:gd name="T17" fmla="*/ 240 h 270"/>
                  <a:gd name="T18" fmla="*/ 142 w 190"/>
                  <a:gd name="T19" fmla="*/ 246 h 270"/>
                  <a:gd name="T20" fmla="*/ 134 w 190"/>
                  <a:gd name="T21" fmla="*/ 260 h 270"/>
                  <a:gd name="T22" fmla="*/ 142 w 190"/>
                  <a:gd name="T23" fmla="*/ 268 h 270"/>
                  <a:gd name="T24" fmla="*/ 146 w 190"/>
                  <a:gd name="T25" fmla="*/ 268 h 270"/>
                  <a:gd name="T26" fmla="*/ 151 w 190"/>
                  <a:gd name="T27" fmla="*/ 237 h 270"/>
                  <a:gd name="T28" fmla="*/ 150 w 190"/>
                  <a:gd name="T29" fmla="*/ 213 h 270"/>
                  <a:gd name="T30" fmla="*/ 144 w 190"/>
                  <a:gd name="T31" fmla="*/ 196 h 270"/>
                  <a:gd name="T32" fmla="*/ 157 w 190"/>
                  <a:gd name="T33" fmla="*/ 189 h 270"/>
                  <a:gd name="T34" fmla="*/ 149 w 190"/>
                  <a:gd name="T35" fmla="*/ 182 h 270"/>
                  <a:gd name="T36" fmla="*/ 150 w 190"/>
                  <a:gd name="T37" fmla="*/ 175 h 270"/>
                  <a:gd name="T38" fmla="*/ 183 w 190"/>
                  <a:gd name="T39" fmla="*/ 172 h 270"/>
                  <a:gd name="T40" fmla="*/ 187 w 190"/>
                  <a:gd name="T41" fmla="*/ 161 h 270"/>
                  <a:gd name="T42" fmla="*/ 187 w 190"/>
                  <a:gd name="T43" fmla="*/ 149 h 270"/>
                  <a:gd name="T44" fmla="*/ 181 w 190"/>
                  <a:gd name="T45" fmla="*/ 137 h 270"/>
                  <a:gd name="T46" fmla="*/ 184 w 190"/>
                  <a:gd name="T47" fmla="*/ 107 h 270"/>
                  <a:gd name="T48" fmla="*/ 180 w 190"/>
                  <a:gd name="T49" fmla="*/ 101 h 270"/>
                  <a:gd name="T50" fmla="*/ 154 w 190"/>
                  <a:gd name="T51" fmla="*/ 101 h 270"/>
                  <a:gd name="T52" fmla="*/ 139 w 190"/>
                  <a:gd name="T53" fmla="*/ 88 h 270"/>
                  <a:gd name="T54" fmla="*/ 109 w 190"/>
                  <a:gd name="T55" fmla="*/ 88 h 270"/>
                  <a:gd name="T56" fmla="*/ 106 w 190"/>
                  <a:gd name="T57" fmla="*/ 68 h 270"/>
                  <a:gd name="T58" fmla="*/ 99 w 190"/>
                  <a:gd name="T59" fmla="*/ 59 h 270"/>
                  <a:gd name="T60" fmla="*/ 90 w 190"/>
                  <a:gd name="T61" fmla="*/ 54 h 270"/>
                  <a:gd name="T62" fmla="*/ 96 w 190"/>
                  <a:gd name="T63" fmla="*/ 36 h 270"/>
                  <a:gd name="T64" fmla="*/ 110 w 190"/>
                  <a:gd name="T65" fmla="*/ 17 h 270"/>
                  <a:gd name="T66" fmla="*/ 119 w 190"/>
                  <a:gd name="T67" fmla="*/ 12 h 270"/>
                  <a:gd name="T68" fmla="*/ 123 w 190"/>
                  <a:gd name="T69" fmla="*/ 2 h 270"/>
                  <a:gd name="T70" fmla="*/ 110 w 190"/>
                  <a:gd name="T71" fmla="*/ 7 h 270"/>
                  <a:gd name="T72" fmla="*/ 90 w 190"/>
                  <a:gd name="T73" fmla="*/ 17 h 270"/>
                  <a:gd name="T74" fmla="*/ 76 w 190"/>
                  <a:gd name="T75" fmla="*/ 22 h 270"/>
                  <a:gd name="T76" fmla="*/ 69 w 190"/>
                  <a:gd name="T77" fmla="*/ 22 h 270"/>
                  <a:gd name="T78" fmla="*/ 54 w 190"/>
                  <a:gd name="T79" fmla="*/ 36 h 270"/>
                  <a:gd name="T80" fmla="*/ 48 w 190"/>
                  <a:gd name="T81" fmla="*/ 50 h 270"/>
                  <a:gd name="T82" fmla="*/ 31 w 190"/>
                  <a:gd name="T83" fmla="*/ 70 h 270"/>
                  <a:gd name="T84" fmla="*/ 27 w 190"/>
                  <a:gd name="T85" fmla="*/ 76 h 270"/>
                  <a:gd name="T86" fmla="*/ 24 w 190"/>
                  <a:gd name="T87" fmla="*/ 94 h 270"/>
                  <a:gd name="T88" fmla="*/ 25 w 190"/>
                  <a:gd name="T89" fmla="*/ 108 h 270"/>
                  <a:gd name="T90" fmla="*/ 24 w 190"/>
                  <a:gd name="T91" fmla="*/ 124 h 270"/>
                  <a:gd name="T92" fmla="*/ 28 w 190"/>
                  <a:gd name="T93" fmla="*/ 142 h 270"/>
                  <a:gd name="T94" fmla="*/ 15 w 190"/>
                  <a:gd name="T95" fmla="*/ 161 h 270"/>
                  <a:gd name="T96" fmla="*/ 5 w 190"/>
                  <a:gd name="T97" fmla="*/ 166 h 270"/>
                  <a:gd name="T98" fmla="*/ 0 w 190"/>
                  <a:gd name="T99" fmla="*/ 173 h 270"/>
                  <a:gd name="T100" fmla="*/ 20 w 190"/>
                  <a:gd name="T101" fmla="*/ 189 h 270"/>
                  <a:gd name="T102" fmla="*/ 30 w 190"/>
                  <a:gd name="T103" fmla="*/ 19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0" h="270">
                    <a:moveTo>
                      <a:pt x="30" y="196"/>
                    </a:moveTo>
                    <a:lnTo>
                      <a:pt x="30" y="196"/>
                    </a:lnTo>
                    <a:lnTo>
                      <a:pt x="32" y="197"/>
                    </a:lnTo>
                    <a:lnTo>
                      <a:pt x="37" y="197"/>
                    </a:lnTo>
                    <a:lnTo>
                      <a:pt x="39" y="197"/>
                    </a:lnTo>
                    <a:lnTo>
                      <a:pt x="41" y="196"/>
                    </a:lnTo>
                    <a:lnTo>
                      <a:pt x="41" y="196"/>
                    </a:lnTo>
                    <a:lnTo>
                      <a:pt x="42" y="196"/>
                    </a:lnTo>
                    <a:lnTo>
                      <a:pt x="45" y="197"/>
                    </a:lnTo>
                    <a:lnTo>
                      <a:pt x="52" y="205"/>
                    </a:lnTo>
                    <a:lnTo>
                      <a:pt x="52" y="205"/>
                    </a:lnTo>
                    <a:lnTo>
                      <a:pt x="54" y="206"/>
                    </a:lnTo>
                    <a:lnTo>
                      <a:pt x="54" y="206"/>
                    </a:lnTo>
                    <a:lnTo>
                      <a:pt x="61" y="205"/>
                    </a:lnTo>
                    <a:lnTo>
                      <a:pt x="65" y="205"/>
                    </a:lnTo>
                    <a:lnTo>
                      <a:pt x="66" y="206"/>
                    </a:lnTo>
                    <a:lnTo>
                      <a:pt x="66" y="206"/>
                    </a:lnTo>
                    <a:lnTo>
                      <a:pt x="69" y="209"/>
                    </a:lnTo>
                    <a:lnTo>
                      <a:pt x="71" y="213"/>
                    </a:lnTo>
                    <a:lnTo>
                      <a:pt x="73" y="217"/>
                    </a:lnTo>
                    <a:lnTo>
                      <a:pt x="75" y="219"/>
                    </a:lnTo>
                    <a:lnTo>
                      <a:pt x="76" y="219"/>
                    </a:lnTo>
                    <a:lnTo>
                      <a:pt x="76" y="219"/>
                    </a:lnTo>
                    <a:lnTo>
                      <a:pt x="81" y="220"/>
                    </a:lnTo>
                    <a:lnTo>
                      <a:pt x="83" y="223"/>
                    </a:lnTo>
                    <a:lnTo>
                      <a:pt x="86" y="226"/>
                    </a:lnTo>
                    <a:lnTo>
                      <a:pt x="86" y="229"/>
                    </a:lnTo>
                    <a:lnTo>
                      <a:pt x="86" y="229"/>
                    </a:lnTo>
                    <a:lnTo>
                      <a:pt x="88" y="232"/>
                    </a:lnTo>
                    <a:lnTo>
                      <a:pt x="89" y="233"/>
                    </a:lnTo>
                    <a:lnTo>
                      <a:pt x="92" y="236"/>
                    </a:lnTo>
                    <a:lnTo>
                      <a:pt x="92" y="239"/>
                    </a:lnTo>
                    <a:lnTo>
                      <a:pt x="92" y="239"/>
                    </a:lnTo>
                    <a:lnTo>
                      <a:pt x="93" y="240"/>
                    </a:lnTo>
                    <a:lnTo>
                      <a:pt x="95" y="241"/>
                    </a:lnTo>
                    <a:lnTo>
                      <a:pt x="100" y="243"/>
                    </a:lnTo>
                    <a:lnTo>
                      <a:pt x="108" y="243"/>
                    </a:lnTo>
                    <a:lnTo>
                      <a:pt x="110" y="241"/>
                    </a:lnTo>
                    <a:lnTo>
                      <a:pt x="110" y="241"/>
                    </a:lnTo>
                    <a:lnTo>
                      <a:pt x="116" y="240"/>
                    </a:lnTo>
                    <a:lnTo>
                      <a:pt x="117" y="240"/>
                    </a:lnTo>
                    <a:lnTo>
                      <a:pt x="120" y="240"/>
                    </a:lnTo>
                    <a:lnTo>
                      <a:pt x="120" y="240"/>
                    </a:lnTo>
                    <a:lnTo>
                      <a:pt x="123" y="240"/>
                    </a:lnTo>
                    <a:lnTo>
                      <a:pt x="126" y="240"/>
                    </a:lnTo>
                    <a:lnTo>
                      <a:pt x="129" y="240"/>
                    </a:lnTo>
                    <a:lnTo>
                      <a:pt x="132" y="240"/>
                    </a:lnTo>
                    <a:lnTo>
                      <a:pt x="132" y="240"/>
                    </a:lnTo>
                    <a:lnTo>
                      <a:pt x="139" y="243"/>
                    </a:lnTo>
                    <a:lnTo>
                      <a:pt x="142" y="246"/>
                    </a:lnTo>
                    <a:lnTo>
                      <a:pt x="143" y="247"/>
                    </a:lnTo>
                    <a:lnTo>
                      <a:pt x="143" y="249"/>
                    </a:lnTo>
                    <a:lnTo>
                      <a:pt x="143" y="249"/>
                    </a:lnTo>
                    <a:lnTo>
                      <a:pt x="137" y="256"/>
                    </a:lnTo>
                    <a:lnTo>
                      <a:pt x="134" y="260"/>
                    </a:lnTo>
                    <a:lnTo>
                      <a:pt x="134" y="263"/>
                    </a:lnTo>
                    <a:lnTo>
                      <a:pt x="134" y="263"/>
                    </a:lnTo>
                    <a:lnTo>
                      <a:pt x="136" y="264"/>
                    </a:lnTo>
                    <a:lnTo>
                      <a:pt x="139" y="266"/>
                    </a:lnTo>
                    <a:lnTo>
                      <a:pt x="142" y="268"/>
                    </a:lnTo>
                    <a:lnTo>
                      <a:pt x="144" y="270"/>
                    </a:lnTo>
                    <a:lnTo>
                      <a:pt x="144" y="270"/>
                    </a:lnTo>
                    <a:lnTo>
                      <a:pt x="144" y="270"/>
                    </a:lnTo>
                    <a:lnTo>
                      <a:pt x="144" y="270"/>
                    </a:lnTo>
                    <a:lnTo>
                      <a:pt x="146" y="268"/>
                    </a:lnTo>
                    <a:lnTo>
                      <a:pt x="147" y="267"/>
                    </a:lnTo>
                    <a:lnTo>
                      <a:pt x="149" y="260"/>
                    </a:lnTo>
                    <a:lnTo>
                      <a:pt x="150" y="249"/>
                    </a:lnTo>
                    <a:lnTo>
                      <a:pt x="150" y="249"/>
                    </a:lnTo>
                    <a:lnTo>
                      <a:pt x="151" y="237"/>
                    </a:lnTo>
                    <a:lnTo>
                      <a:pt x="154" y="226"/>
                    </a:lnTo>
                    <a:lnTo>
                      <a:pt x="154" y="226"/>
                    </a:lnTo>
                    <a:lnTo>
                      <a:pt x="154" y="223"/>
                    </a:lnTo>
                    <a:lnTo>
                      <a:pt x="153" y="220"/>
                    </a:lnTo>
                    <a:lnTo>
                      <a:pt x="150" y="213"/>
                    </a:lnTo>
                    <a:lnTo>
                      <a:pt x="146" y="207"/>
                    </a:lnTo>
                    <a:lnTo>
                      <a:pt x="144" y="205"/>
                    </a:lnTo>
                    <a:lnTo>
                      <a:pt x="144" y="200"/>
                    </a:lnTo>
                    <a:lnTo>
                      <a:pt x="144" y="200"/>
                    </a:lnTo>
                    <a:lnTo>
                      <a:pt x="144" y="196"/>
                    </a:lnTo>
                    <a:lnTo>
                      <a:pt x="147" y="193"/>
                    </a:lnTo>
                    <a:lnTo>
                      <a:pt x="150" y="193"/>
                    </a:lnTo>
                    <a:lnTo>
                      <a:pt x="154" y="192"/>
                    </a:lnTo>
                    <a:lnTo>
                      <a:pt x="154" y="192"/>
                    </a:lnTo>
                    <a:lnTo>
                      <a:pt x="157" y="189"/>
                    </a:lnTo>
                    <a:lnTo>
                      <a:pt x="156" y="188"/>
                    </a:lnTo>
                    <a:lnTo>
                      <a:pt x="151" y="185"/>
                    </a:lnTo>
                    <a:lnTo>
                      <a:pt x="151" y="185"/>
                    </a:lnTo>
                    <a:lnTo>
                      <a:pt x="150" y="185"/>
                    </a:lnTo>
                    <a:lnTo>
                      <a:pt x="149" y="182"/>
                    </a:lnTo>
                    <a:lnTo>
                      <a:pt x="147" y="179"/>
                    </a:lnTo>
                    <a:lnTo>
                      <a:pt x="147" y="176"/>
                    </a:lnTo>
                    <a:lnTo>
                      <a:pt x="147" y="176"/>
                    </a:lnTo>
                    <a:lnTo>
                      <a:pt x="149" y="175"/>
                    </a:lnTo>
                    <a:lnTo>
                      <a:pt x="150" y="175"/>
                    </a:lnTo>
                    <a:lnTo>
                      <a:pt x="157" y="175"/>
                    </a:lnTo>
                    <a:lnTo>
                      <a:pt x="171" y="175"/>
                    </a:lnTo>
                    <a:lnTo>
                      <a:pt x="171" y="175"/>
                    </a:lnTo>
                    <a:lnTo>
                      <a:pt x="177" y="173"/>
                    </a:lnTo>
                    <a:lnTo>
                      <a:pt x="183" y="172"/>
                    </a:lnTo>
                    <a:lnTo>
                      <a:pt x="190" y="169"/>
                    </a:lnTo>
                    <a:lnTo>
                      <a:pt x="190" y="169"/>
                    </a:lnTo>
                    <a:lnTo>
                      <a:pt x="190" y="166"/>
                    </a:lnTo>
                    <a:lnTo>
                      <a:pt x="188" y="163"/>
                    </a:lnTo>
                    <a:lnTo>
                      <a:pt x="187" y="161"/>
                    </a:lnTo>
                    <a:lnTo>
                      <a:pt x="187" y="161"/>
                    </a:lnTo>
                    <a:lnTo>
                      <a:pt x="184" y="158"/>
                    </a:lnTo>
                    <a:lnTo>
                      <a:pt x="184" y="155"/>
                    </a:lnTo>
                    <a:lnTo>
                      <a:pt x="186" y="152"/>
                    </a:lnTo>
                    <a:lnTo>
                      <a:pt x="187" y="149"/>
                    </a:lnTo>
                    <a:lnTo>
                      <a:pt x="187" y="149"/>
                    </a:lnTo>
                    <a:lnTo>
                      <a:pt x="188" y="146"/>
                    </a:lnTo>
                    <a:lnTo>
                      <a:pt x="187" y="142"/>
                    </a:lnTo>
                    <a:lnTo>
                      <a:pt x="181" y="137"/>
                    </a:lnTo>
                    <a:lnTo>
                      <a:pt x="181" y="137"/>
                    </a:lnTo>
                    <a:lnTo>
                      <a:pt x="180" y="134"/>
                    </a:lnTo>
                    <a:lnTo>
                      <a:pt x="178" y="131"/>
                    </a:lnTo>
                    <a:lnTo>
                      <a:pt x="180" y="122"/>
                    </a:lnTo>
                    <a:lnTo>
                      <a:pt x="181" y="114"/>
                    </a:lnTo>
                    <a:lnTo>
                      <a:pt x="184" y="107"/>
                    </a:lnTo>
                    <a:lnTo>
                      <a:pt x="184" y="107"/>
                    </a:lnTo>
                    <a:lnTo>
                      <a:pt x="186" y="104"/>
                    </a:lnTo>
                    <a:lnTo>
                      <a:pt x="186" y="102"/>
                    </a:lnTo>
                    <a:lnTo>
                      <a:pt x="183" y="101"/>
                    </a:lnTo>
                    <a:lnTo>
                      <a:pt x="180" y="101"/>
                    </a:lnTo>
                    <a:lnTo>
                      <a:pt x="173" y="101"/>
                    </a:lnTo>
                    <a:lnTo>
                      <a:pt x="166" y="102"/>
                    </a:lnTo>
                    <a:lnTo>
                      <a:pt x="166" y="102"/>
                    </a:lnTo>
                    <a:lnTo>
                      <a:pt x="160" y="102"/>
                    </a:lnTo>
                    <a:lnTo>
                      <a:pt x="154" y="101"/>
                    </a:lnTo>
                    <a:lnTo>
                      <a:pt x="149" y="97"/>
                    </a:lnTo>
                    <a:lnTo>
                      <a:pt x="143" y="93"/>
                    </a:lnTo>
                    <a:lnTo>
                      <a:pt x="143" y="93"/>
                    </a:lnTo>
                    <a:lnTo>
                      <a:pt x="142" y="90"/>
                    </a:lnTo>
                    <a:lnTo>
                      <a:pt x="139" y="88"/>
                    </a:lnTo>
                    <a:lnTo>
                      <a:pt x="133" y="88"/>
                    </a:lnTo>
                    <a:lnTo>
                      <a:pt x="116" y="90"/>
                    </a:lnTo>
                    <a:lnTo>
                      <a:pt x="116" y="90"/>
                    </a:lnTo>
                    <a:lnTo>
                      <a:pt x="112" y="90"/>
                    </a:lnTo>
                    <a:lnTo>
                      <a:pt x="109" y="88"/>
                    </a:lnTo>
                    <a:lnTo>
                      <a:pt x="106" y="85"/>
                    </a:lnTo>
                    <a:lnTo>
                      <a:pt x="106" y="81"/>
                    </a:lnTo>
                    <a:lnTo>
                      <a:pt x="105" y="74"/>
                    </a:lnTo>
                    <a:lnTo>
                      <a:pt x="106" y="68"/>
                    </a:lnTo>
                    <a:lnTo>
                      <a:pt x="106" y="68"/>
                    </a:lnTo>
                    <a:lnTo>
                      <a:pt x="105" y="66"/>
                    </a:lnTo>
                    <a:lnTo>
                      <a:pt x="103" y="63"/>
                    </a:lnTo>
                    <a:lnTo>
                      <a:pt x="100" y="61"/>
                    </a:lnTo>
                    <a:lnTo>
                      <a:pt x="99" y="59"/>
                    </a:lnTo>
                    <a:lnTo>
                      <a:pt x="99" y="59"/>
                    </a:lnTo>
                    <a:lnTo>
                      <a:pt x="98" y="56"/>
                    </a:lnTo>
                    <a:lnTo>
                      <a:pt x="96" y="56"/>
                    </a:lnTo>
                    <a:lnTo>
                      <a:pt x="92" y="54"/>
                    </a:lnTo>
                    <a:lnTo>
                      <a:pt x="92" y="54"/>
                    </a:lnTo>
                    <a:lnTo>
                      <a:pt x="90" y="54"/>
                    </a:lnTo>
                    <a:lnTo>
                      <a:pt x="90" y="53"/>
                    </a:lnTo>
                    <a:lnTo>
                      <a:pt x="93" y="47"/>
                    </a:lnTo>
                    <a:lnTo>
                      <a:pt x="93" y="47"/>
                    </a:lnTo>
                    <a:lnTo>
                      <a:pt x="96" y="43"/>
                    </a:lnTo>
                    <a:lnTo>
                      <a:pt x="96" y="36"/>
                    </a:lnTo>
                    <a:lnTo>
                      <a:pt x="96" y="36"/>
                    </a:lnTo>
                    <a:lnTo>
                      <a:pt x="98" y="32"/>
                    </a:lnTo>
                    <a:lnTo>
                      <a:pt x="102" y="26"/>
                    </a:lnTo>
                    <a:lnTo>
                      <a:pt x="110" y="17"/>
                    </a:lnTo>
                    <a:lnTo>
                      <a:pt x="110" y="17"/>
                    </a:lnTo>
                    <a:lnTo>
                      <a:pt x="112" y="16"/>
                    </a:lnTo>
                    <a:lnTo>
                      <a:pt x="115" y="15"/>
                    </a:lnTo>
                    <a:lnTo>
                      <a:pt x="115" y="15"/>
                    </a:lnTo>
                    <a:lnTo>
                      <a:pt x="116" y="13"/>
                    </a:lnTo>
                    <a:lnTo>
                      <a:pt x="119" y="12"/>
                    </a:lnTo>
                    <a:lnTo>
                      <a:pt x="119" y="12"/>
                    </a:lnTo>
                    <a:lnTo>
                      <a:pt x="123" y="10"/>
                    </a:lnTo>
                    <a:lnTo>
                      <a:pt x="126" y="7"/>
                    </a:lnTo>
                    <a:lnTo>
                      <a:pt x="126" y="5"/>
                    </a:lnTo>
                    <a:lnTo>
                      <a:pt x="123" y="2"/>
                    </a:lnTo>
                    <a:lnTo>
                      <a:pt x="123" y="2"/>
                    </a:lnTo>
                    <a:lnTo>
                      <a:pt x="120" y="0"/>
                    </a:lnTo>
                    <a:lnTo>
                      <a:pt x="119" y="0"/>
                    </a:lnTo>
                    <a:lnTo>
                      <a:pt x="115" y="3"/>
                    </a:lnTo>
                    <a:lnTo>
                      <a:pt x="110" y="7"/>
                    </a:lnTo>
                    <a:lnTo>
                      <a:pt x="105" y="10"/>
                    </a:lnTo>
                    <a:lnTo>
                      <a:pt x="105" y="10"/>
                    </a:lnTo>
                    <a:lnTo>
                      <a:pt x="100" y="12"/>
                    </a:lnTo>
                    <a:lnTo>
                      <a:pt x="98" y="13"/>
                    </a:lnTo>
                    <a:lnTo>
                      <a:pt x="90" y="17"/>
                    </a:lnTo>
                    <a:lnTo>
                      <a:pt x="90" y="17"/>
                    </a:lnTo>
                    <a:lnTo>
                      <a:pt x="86" y="19"/>
                    </a:lnTo>
                    <a:lnTo>
                      <a:pt x="82" y="20"/>
                    </a:lnTo>
                    <a:lnTo>
                      <a:pt x="78" y="20"/>
                    </a:lnTo>
                    <a:lnTo>
                      <a:pt x="76" y="22"/>
                    </a:lnTo>
                    <a:lnTo>
                      <a:pt x="76" y="23"/>
                    </a:lnTo>
                    <a:lnTo>
                      <a:pt x="76" y="23"/>
                    </a:lnTo>
                    <a:lnTo>
                      <a:pt x="76" y="24"/>
                    </a:lnTo>
                    <a:lnTo>
                      <a:pt x="73" y="24"/>
                    </a:lnTo>
                    <a:lnTo>
                      <a:pt x="69" y="22"/>
                    </a:lnTo>
                    <a:lnTo>
                      <a:pt x="69" y="22"/>
                    </a:lnTo>
                    <a:lnTo>
                      <a:pt x="65" y="23"/>
                    </a:lnTo>
                    <a:lnTo>
                      <a:pt x="59" y="26"/>
                    </a:lnTo>
                    <a:lnTo>
                      <a:pt x="55" y="32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43"/>
                    </a:lnTo>
                    <a:lnTo>
                      <a:pt x="52" y="47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4" y="56"/>
                    </a:lnTo>
                    <a:lnTo>
                      <a:pt x="39" y="60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31" y="70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28" y="73"/>
                    </a:lnTo>
                    <a:lnTo>
                      <a:pt x="27" y="76"/>
                    </a:lnTo>
                    <a:lnTo>
                      <a:pt x="27" y="76"/>
                    </a:lnTo>
                    <a:lnTo>
                      <a:pt x="15" y="85"/>
                    </a:lnTo>
                    <a:lnTo>
                      <a:pt x="15" y="85"/>
                    </a:lnTo>
                    <a:lnTo>
                      <a:pt x="21" y="90"/>
                    </a:lnTo>
                    <a:lnTo>
                      <a:pt x="21" y="90"/>
                    </a:lnTo>
                    <a:lnTo>
                      <a:pt x="24" y="94"/>
                    </a:lnTo>
                    <a:lnTo>
                      <a:pt x="24" y="98"/>
                    </a:lnTo>
                    <a:lnTo>
                      <a:pt x="24" y="101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25" y="108"/>
                    </a:lnTo>
                    <a:lnTo>
                      <a:pt x="25" y="110"/>
                    </a:lnTo>
                    <a:lnTo>
                      <a:pt x="24" y="111"/>
                    </a:lnTo>
                    <a:lnTo>
                      <a:pt x="24" y="111"/>
                    </a:lnTo>
                    <a:lnTo>
                      <a:pt x="22" y="115"/>
                    </a:lnTo>
                    <a:lnTo>
                      <a:pt x="24" y="124"/>
                    </a:lnTo>
                    <a:lnTo>
                      <a:pt x="25" y="131"/>
                    </a:lnTo>
                    <a:lnTo>
                      <a:pt x="27" y="137"/>
                    </a:lnTo>
                    <a:lnTo>
                      <a:pt x="27" y="137"/>
                    </a:lnTo>
                    <a:lnTo>
                      <a:pt x="28" y="139"/>
                    </a:lnTo>
                    <a:lnTo>
                      <a:pt x="28" y="142"/>
                    </a:lnTo>
                    <a:lnTo>
                      <a:pt x="24" y="151"/>
                    </a:lnTo>
                    <a:lnTo>
                      <a:pt x="24" y="151"/>
                    </a:lnTo>
                    <a:lnTo>
                      <a:pt x="21" y="155"/>
                    </a:lnTo>
                    <a:lnTo>
                      <a:pt x="18" y="158"/>
                    </a:lnTo>
                    <a:lnTo>
                      <a:pt x="15" y="161"/>
                    </a:lnTo>
                    <a:lnTo>
                      <a:pt x="11" y="161"/>
                    </a:lnTo>
                    <a:lnTo>
                      <a:pt x="11" y="161"/>
                    </a:lnTo>
                    <a:lnTo>
                      <a:pt x="8" y="162"/>
                    </a:lnTo>
                    <a:lnTo>
                      <a:pt x="7" y="162"/>
                    </a:lnTo>
                    <a:lnTo>
                      <a:pt x="5" y="166"/>
                    </a:lnTo>
                    <a:lnTo>
                      <a:pt x="4" y="169"/>
                    </a:lnTo>
                    <a:lnTo>
                      <a:pt x="3" y="171"/>
                    </a:lnTo>
                    <a:lnTo>
                      <a:pt x="3" y="171"/>
                    </a:lnTo>
                    <a:lnTo>
                      <a:pt x="1" y="172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10" y="185"/>
                    </a:lnTo>
                    <a:lnTo>
                      <a:pt x="15" y="188"/>
                    </a:lnTo>
                    <a:lnTo>
                      <a:pt x="20" y="189"/>
                    </a:lnTo>
                    <a:lnTo>
                      <a:pt x="20" y="189"/>
                    </a:lnTo>
                    <a:lnTo>
                      <a:pt x="21" y="190"/>
                    </a:lnTo>
                    <a:lnTo>
                      <a:pt x="24" y="192"/>
                    </a:lnTo>
                    <a:lnTo>
                      <a:pt x="30" y="196"/>
                    </a:lnTo>
                    <a:lnTo>
                      <a:pt x="30" y="19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6" name="Freeform 116"/>
              <p:cNvSpPr/>
              <p:nvPr/>
            </p:nvSpPr>
            <p:spPr bwMode="auto">
              <a:xfrm>
                <a:off x="3268358" y="4713917"/>
                <a:ext cx="367164" cy="540798"/>
              </a:xfrm>
              <a:custGeom>
                <a:avLst/>
                <a:gdLst>
                  <a:gd name="T0" fmla="*/ 189 w 203"/>
                  <a:gd name="T1" fmla="*/ 283 h 299"/>
                  <a:gd name="T2" fmla="*/ 196 w 203"/>
                  <a:gd name="T3" fmla="*/ 270 h 299"/>
                  <a:gd name="T4" fmla="*/ 198 w 203"/>
                  <a:gd name="T5" fmla="*/ 262 h 299"/>
                  <a:gd name="T6" fmla="*/ 193 w 203"/>
                  <a:gd name="T7" fmla="*/ 256 h 299"/>
                  <a:gd name="T8" fmla="*/ 196 w 203"/>
                  <a:gd name="T9" fmla="*/ 242 h 299"/>
                  <a:gd name="T10" fmla="*/ 198 w 203"/>
                  <a:gd name="T11" fmla="*/ 236 h 299"/>
                  <a:gd name="T12" fmla="*/ 199 w 203"/>
                  <a:gd name="T13" fmla="*/ 216 h 299"/>
                  <a:gd name="T14" fmla="*/ 203 w 203"/>
                  <a:gd name="T15" fmla="*/ 204 h 299"/>
                  <a:gd name="T16" fmla="*/ 192 w 203"/>
                  <a:gd name="T17" fmla="*/ 175 h 299"/>
                  <a:gd name="T18" fmla="*/ 176 w 203"/>
                  <a:gd name="T19" fmla="*/ 175 h 299"/>
                  <a:gd name="T20" fmla="*/ 173 w 203"/>
                  <a:gd name="T21" fmla="*/ 156 h 299"/>
                  <a:gd name="T22" fmla="*/ 168 w 203"/>
                  <a:gd name="T23" fmla="*/ 154 h 299"/>
                  <a:gd name="T24" fmla="*/ 159 w 203"/>
                  <a:gd name="T25" fmla="*/ 160 h 299"/>
                  <a:gd name="T26" fmla="*/ 145 w 203"/>
                  <a:gd name="T27" fmla="*/ 157 h 299"/>
                  <a:gd name="T28" fmla="*/ 141 w 203"/>
                  <a:gd name="T29" fmla="*/ 150 h 299"/>
                  <a:gd name="T30" fmla="*/ 132 w 203"/>
                  <a:gd name="T31" fmla="*/ 147 h 299"/>
                  <a:gd name="T32" fmla="*/ 131 w 203"/>
                  <a:gd name="T33" fmla="*/ 137 h 299"/>
                  <a:gd name="T34" fmla="*/ 121 w 203"/>
                  <a:gd name="T35" fmla="*/ 119 h 299"/>
                  <a:gd name="T36" fmla="*/ 122 w 203"/>
                  <a:gd name="T37" fmla="*/ 112 h 299"/>
                  <a:gd name="T38" fmla="*/ 127 w 203"/>
                  <a:gd name="T39" fmla="*/ 103 h 299"/>
                  <a:gd name="T40" fmla="*/ 131 w 203"/>
                  <a:gd name="T41" fmla="*/ 97 h 299"/>
                  <a:gd name="T42" fmla="*/ 137 w 203"/>
                  <a:gd name="T43" fmla="*/ 82 h 299"/>
                  <a:gd name="T44" fmla="*/ 145 w 203"/>
                  <a:gd name="T45" fmla="*/ 76 h 299"/>
                  <a:gd name="T46" fmla="*/ 161 w 203"/>
                  <a:gd name="T47" fmla="*/ 69 h 299"/>
                  <a:gd name="T48" fmla="*/ 173 w 203"/>
                  <a:gd name="T49" fmla="*/ 63 h 299"/>
                  <a:gd name="T50" fmla="*/ 181 w 203"/>
                  <a:gd name="T51" fmla="*/ 63 h 299"/>
                  <a:gd name="T52" fmla="*/ 173 w 203"/>
                  <a:gd name="T53" fmla="*/ 58 h 299"/>
                  <a:gd name="T54" fmla="*/ 182 w 203"/>
                  <a:gd name="T55" fmla="*/ 44 h 299"/>
                  <a:gd name="T56" fmla="*/ 171 w 203"/>
                  <a:gd name="T57" fmla="*/ 35 h 299"/>
                  <a:gd name="T58" fmla="*/ 162 w 203"/>
                  <a:gd name="T59" fmla="*/ 35 h 299"/>
                  <a:gd name="T60" fmla="*/ 155 w 203"/>
                  <a:gd name="T61" fmla="*/ 35 h 299"/>
                  <a:gd name="T62" fmla="*/ 139 w 203"/>
                  <a:gd name="T63" fmla="*/ 38 h 299"/>
                  <a:gd name="T64" fmla="*/ 131 w 203"/>
                  <a:gd name="T65" fmla="*/ 34 h 299"/>
                  <a:gd name="T66" fmla="*/ 125 w 203"/>
                  <a:gd name="T67" fmla="*/ 24 h 299"/>
                  <a:gd name="T68" fmla="*/ 120 w 203"/>
                  <a:gd name="T69" fmla="*/ 15 h 299"/>
                  <a:gd name="T70" fmla="*/ 112 w 203"/>
                  <a:gd name="T71" fmla="*/ 12 h 299"/>
                  <a:gd name="T72" fmla="*/ 105 w 203"/>
                  <a:gd name="T73" fmla="*/ 1 h 299"/>
                  <a:gd name="T74" fmla="*/ 93 w 203"/>
                  <a:gd name="T75" fmla="*/ 1 h 299"/>
                  <a:gd name="T76" fmla="*/ 95 w 203"/>
                  <a:gd name="T77" fmla="*/ 12 h 299"/>
                  <a:gd name="T78" fmla="*/ 87 w 203"/>
                  <a:gd name="T79" fmla="*/ 29 h 299"/>
                  <a:gd name="T80" fmla="*/ 71 w 203"/>
                  <a:gd name="T81" fmla="*/ 41 h 299"/>
                  <a:gd name="T82" fmla="*/ 53 w 203"/>
                  <a:gd name="T83" fmla="*/ 46 h 299"/>
                  <a:gd name="T84" fmla="*/ 42 w 203"/>
                  <a:gd name="T85" fmla="*/ 70 h 299"/>
                  <a:gd name="T86" fmla="*/ 30 w 203"/>
                  <a:gd name="T87" fmla="*/ 72 h 299"/>
                  <a:gd name="T88" fmla="*/ 20 w 203"/>
                  <a:gd name="T89" fmla="*/ 70 h 299"/>
                  <a:gd name="T90" fmla="*/ 15 w 203"/>
                  <a:gd name="T91" fmla="*/ 65 h 299"/>
                  <a:gd name="T92" fmla="*/ 17 w 203"/>
                  <a:gd name="T93" fmla="*/ 56 h 299"/>
                  <a:gd name="T94" fmla="*/ 8 w 203"/>
                  <a:gd name="T95" fmla="*/ 58 h 299"/>
                  <a:gd name="T96" fmla="*/ 0 w 203"/>
                  <a:gd name="T97" fmla="*/ 72 h 299"/>
                  <a:gd name="T98" fmla="*/ 8 w 203"/>
                  <a:gd name="T99" fmla="*/ 90 h 299"/>
                  <a:gd name="T100" fmla="*/ 2 w 203"/>
                  <a:gd name="T101" fmla="*/ 92 h 299"/>
                  <a:gd name="T102" fmla="*/ 20 w 203"/>
                  <a:gd name="T103" fmla="*/ 106 h 299"/>
                  <a:gd name="T104" fmla="*/ 32 w 203"/>
                  <a:gd name="T105" fmla="*/ 123 h 299"/>
                  <a:gd name="T106" fmla="*/ 42 w 203"/>
                  <a:gd name="T107" fmla="*/ 137 h 299"/>
                  <a:gd name="T108" fmla="*/ 66 w 203"/>
                  <a:gd name="T109" fmla="*/ 190 h 299"/>
                  <a:gd name="T110" fmla="*/ 80 w 203"/>
                  <a:gd name="T111" fmla="*/ 212 h 299"/>
                  <a:gd name="T112" fmla="*/ 81 w 203"/>
                  <a:gd name="T113" fmla="*/ 224 h 299"/>
                  <a:gd name="T114" fmla="*/ 87 w 203"/>
                  <a:gd name="T115" fmla="*/ 235 h 299"/>
                  <a:gd name="T116" fmla="*/ 112 w 203"/>
                  <a:gd name="T117" fmla="*/ 252 h 299"/>
                  <a:gd name="T118" fmla="*/ 159 w 203"/>
                  <a:gd name="T119" fmla="*/ 280 h 299"/>
                  <a:gd name="T120" fmla="*/ 178 w 203"/>
                  <a:gd name="T121" fmla="*/ 296 h 299"/>
                  <a:gd name="T122" fmla="*/ 182 w 203"/>
                  <a:gd name="T123" fmla="*/ 296 h 299"/>
                  <a:gd name="T124" fmla="*/ 189 w 203"/>
                  <a:gd name="T125" fmla="*/ 28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3" h="299">
                    <a:moveTo>
                      <a:pt x="189" y="283"/>
                    </a:moveTo>
                    <a:lnTo>
                      <a:pt x="189" y="283"/>
                    </a:lnTo>
                    <a:lnTo>
                      <a:pt x="189" y="283"/>
                    </a:lnTo>
                    <a:lnTo>
                      <a:pt x="189" y="283"/>
                    </a:lnTo>
                    <a:lnTo>
                      <a:pt x="189" y="279"/>
                    </a:lnTo>
                    <a:lnTo>
                      <a:pt x="190" y="276"/>
                    </a:lnTo>
                    <a:lnTo>
                      <a:pt x="190" y="276"/>
                    </a:lnTo>
                    <a:lnTo>
                      <a:pt x="196" y="270"/>
                    </a:lnTo>
                    <a:lnTo>
                      <a:pt x="199" y="266"/>
                    </a:lnTo>
                    <a:lnTo>
                      <a:pt x="199" y="263"/>
                    </a:lnTo>
                    <a:lnTo>
                      <a:pt x="199" y="263"/>
                    </a:lnTo>
                    <a:lnTo>
                      <a:pt x="198" y="262"/>
                    </a:lnTo>
                    <a:lnTo>
                      <a:pt x="196" y="260"/>
                    </a:lnTo>
                    <a:lnTo>
                      <a:pt x="195" y="258"/>
                    </a:lnTo>
                    <a:lnTo>
                      <a:pt x="193" y="256"/>
                    </a:lnTo>
                    <a:lnTo>
                      <a:pt x="193" y="256"/>
                    </a:lnTo>
                    <a:lnTo>
                      <a:pt x="195" y="252"/>
                    </a:lnTo>
                    <a:lnTo>
                      <a:pt x="196" y="248"/>
                    </a:lnTo>
                    <a:lnTo>
                      <a:pt x="198" y="245"/>
                    </a:lnTo>
                    <a:lnTo>
                      <a:pt x="196" y="242"/>
                    </a:lnTo>
                    <a:lnTo>
                      <a:pt x="196" y="242"/>
                    </a:lnTo>
                    <a:lnTo>
                      <a:pt x="196" y="241"/>
                    </a:lnTo>
                    <a:lnTo>
                      <a:pt x="196" y="239"/>
                    </a:lnTo>
                    <a:lnTo>
                      <a:pt x="198" y="236"/>
                    </a:lnTo>
                    <a:lnTo>
                      <a:pt x="200" y="232"/>
                    </a:lnTo>
                    <a:lnTo>
                      <a:pt x="200" y="229"/>
                    </a:lnTo>
                    <a:lnTo>
                      <a:pt x="200" y="229"/>
                    </a:lnTo>
                    <a:lnTo>
                      <a:pt x="199" y="216"/>
                    </a:lnTo>
                    <a:lnTo>
                      <a:pt x="199" y="209"/>
                    </a:lnTo>
                    <a:lnTo>
                      <a:pt x="199" y="207"/>
                    </a:lnTo>
                    <a:lnTo>
                      <a:pt x="199" y="207"/>
                    </a:lnTo>
                    <a:lnTo>
                      <a:pt x="203" y="204"/>
                    </a:lnTo>
                    <a:lnTo>
                      <a:pt x="203" y="201"/>
                    </a:lnTo>
                    <a:lnTo>
                      <a:pt x="203" y="198"/>
                    </a:lnTo>
                    <a:lnTo>
                      <a:pt x="203" y="198"/>
                    </a:lnTo>
                    <a:lnTo>
                      <a:pt x="192" y="175"/>
                    </a:lnTo>
                    <a:lnTo>
                      <a:pt x="192" y="175"/>
                    </a:lnTo>
                    <a:lnTo>
                      <a:pt x="185" y="175"/>
                    </a:lnTo>
                    <a:lnTo>
                      <a:pt x="176" y="175"/>
                    </a:lnTo>
                    <a:lnTo>
                      <a:pt x="176" y="175"/>
                    </a:lnTo>
                    <a:lnTo>
                      <a:pt x="175" y="175"/>
                    </a:lnTo>
                    <a:lnTo>
                      <a:pt x="175" y="174"/>
                    </a:lnTo>
                    <a:lnTo>
                      <a:pt x="173" y="168"/>
                    </a:lnTo>
                    <a:lnTo>
                      <a:pt x="173" y="156"/>
                    </a:lnTo>
                    <a:lnTo>
                      <a:pt x="173" y="156"/>
                    </a:lnTo>
                    <a:lnTo>
                      <a:pt x="172" y="153"/>
                    </a:lnTo>
                    <a:lnTo>
                      <a:pt x="171" y="151"/>
                    </a:lnTo>
                    <a:lnTo>
                      <a:pt x="168" y="154"/>
                    </a:lnTo>
                    <a:lnTo>
                      <a:pt x="166" y="157"/>
                    </a:lnTo>
                    <a:lnTo>
                      <a:pt x="166" y="157"/>
                    </a:lnTo>
                    <a:lnTo>
                      <a:pt x="164" y="158"/>
                    </a:lnTo>
                    <a:lnTo>
                      <a:pt x="159" y="160"/>
                    </a:lnTo>
                    <a:lnTo>
                      <a:pt x="149" y="158"/>
                    </a:lnTo>
                    <a:lnTo>
                      <a:pt x="149" y="158"/>
                    </a:lnTo>
                    <a:lnTo>
                      <a:pt x="147" y="158"/>
                    </a:lnTo>
                    <a:lnTo>
                      <a:pt x="145" y="157"/>
                    </a:lnTo>
                    <a:lnTo>
                      <a:pt x="144" y="154"/>
                    </a:lnTo>
                    <a:lnTo>
                      <a:pt x="142" y="151"/>
                    </a:lnTo>
                    <a:lnTo>
                      <a:pt x="142" y="150"/>
                    </a:lnTo>
                    <a:lnTo>
                      <a:pt x="141" y="150"/>
                    </a:lnTo>
                    <a:lnTo>
                      <a:pt x="141" y="150"/>
                    </a:lnTo>
                    <a:lnTo>
                      <a:pt x="137" y="150"/>
                    </a:lnTo>
                    <a:lnTo>
                      <a:pt x="135" y="148"/>
                    </a:lnTo>
                    <a:lnTo>
                      <a:pt x="132" y="147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0"/>
                    </a:lnTo>
                    <a:lnTo>
                      <a:pt x="131" y="137"/>
                    </a:lnTo>
                    <a:lnTo>
                      <a:pt x="125" y="130"/>
                    </a:lnTo>
                    <a:lnTo>
                      <a:pt x="125" y="130"/>
                    </a:lnTo>
                    <a:lnTo>
                      <a:pt x="121" y="123"/>
                    </a:lnTo>
                    <a:lnTo>
                      <a:pt x="121" y="119"/>
                    </a:lnTo>
                    <a:lnTo>
                      <a:pt x="121" y="116"/>
                    </a:lnTo>
                    <a:lnTo>
                      <a:pt x="121" y="116"/>
                    </a:lnTo>
                    <a:lnTo>
                      <a:pt x="122" y="114"/>
                    </a:lnTo>
                    <a:lnTo>
                      <a:pt x="122" y="112"/>
                    </a:lnTo>
                    <a:lnTo>
                      <a:pt x="122" y="109"/>
                    </a:lnTo>
                    <a:lnTo>
                      <a:pt x="124" y="106"/>
                    </a:lnTo>
                    <a:lnTo>
                      <a:pt x="124" y="106"/>
                    </a:lnTo>
                    <a:lnTo>
                      <a:pt x="127" y="103"/>
                    </a:lnTo>
                    <a:lnTo>
                      <a:pt x="129" y="102"/>
                    </a:lnTo>
                    <a:lnTo>
                      <a:pt x="131" y="100"/>
                    </a:lnTo>
                    <a:lnTo>
                      <a:pt x="131" y="97"/>
                    </a:lnTo>
                    <a:lnTo>
                      <a:pt x="131" y="97"/>
                    </a:lnTo>
                    <a:lnTo>
                      <a:pt x="131" y="93"/>
                    </a:lnTo>
                    <a:lnTo>
                      <a:pt x="132" y="90"/>
                    </a:lnTo>
                    <a:lnTo>
                      <a:pt x="135" y="86"/>
                    </a:lnTo>
                    <a:lnTo>
                      <a:pt x="137" y="82"/>
                    </a:lnTo>
                    <a:lnTo>
                      <a:pt x="137" y="82"/>
                    </a:lnTo>
                    <a:lnTo>
                      <a:pt x="138" y="79"/>
                    </a:lnTo>
                    <a:lnTo>
                      <a:pt x="141" y="78"/>
                    </a:lnTo>
                    <a:lnTo>
                      <a:pt x="145" y="76"/>
                    </a:lnTo>
                    <a:lnTo>
                      <a:pt x="151" y="73"/>
                    </a:lnTo>
                    <a:lnTo>
                      <a:pt x="151" y="73"/>
                    </a:lnTo>
                    <a:lnTo>
                      <a:pt x="155" y="70"/>
                    </a:lnTo>
                    <a:lnTo>
                      <a:pt x="161" y="69"/>
                    </a:lnTo>
                    <a:lnTo>
                      <a:pt x="165" y="68"/>
                    </a:lnTo>
                    <a:lnTo>
                      <a:pt x="169" y="66"/>
                    </a:lnTo>
                    <a:lnTo>
                      <a:pt x="169" y="66"/>
                    </a:lnTo>
                    <a:lnTo>
                      <a:pt x="173" y="63"/>
                    </a:lnTo>
                    <a:lnTo>
                      <a:pt x="176" y="63"/>
                    </a:lnTo>
                    <a:lnTo>
                      <a:pt x="183" y="65"/>
                    </a:lnTo>
                    <a:lnTo>
                      <a:pt x="183" y="65"/>
                    </a:lnTo>
                    <a:lnTo>
                      <a:pt x="181" y="63"/>
                    </a:lnTo>
                    <a:lnTo>
                      <a:pt x="178" y="61"/>
                    </a:lnTo>
                    <a:lnTo>
                      <a:pt x="175" y="59"/>
                    </a:lnTo>
                    <a:lnTo>
                      <a:pt x="173" y="58"/>
                    </a:lnTo>
                    <a:lnTo>
                      <a:pt x="173" y="58"/>
                    </a:lnTo>
                    <a:lnTo>
                      <a:pt x="173" y="55"/>
                    </a:lnTo>
                    <a:lnTo>
                      <a:pt x="176" y="51"/>
                    </a:lnTo>
                    <a:lnTo>
                      <a:pt x="182" y="44"/>
                    </a:lnTo>
                    <a:lnTo>
                      <a:pt x="182" y="44"/>
                    </a:lnTo>
                    <a:lnTo>
                      <a:pt x="182" y="42"/>
                    </a:lnTo>
                    <a:lnTo>
                      <a:pt x="181" y="41"/>
                    </a:lnTo>
                    <a:lnTo>
                      <a:pt x="178" y="38"/>
                    </a:lnTo>
                    <a:lnTo>
                      <a:pt x="171" y="35"/>
                    </a:lnTo>
                    <a:lnTo>
                      <a:pt x="171" y="35"/>
                    </a:lnTo>
                    <a:lnTo>
                      <a:pt x="168" y="35"/>
                    </a:lnTo>
                    <a:lnTo>
                      <a:pt x="165" y="35"/>
                    </a:lnTo>
                    <a:lnTo>
                      <a:pt x="162" y="35"/>
                    </a:lnTo>
                    <a:lnTo>
                      <a:pt x="159" y="35"/>
                    </a:lnTo>
                    <a:lnTo>
                      <a:pt x="159" y="35"/>
                    </a:lnTo>
                    <a:lnTo>
                      <a:pt x="156" y="35"/>
                    </a:lnTo>
                    <a:lnTo>
                      <a:pt x="155" y="35"/>
                    </a:lnTo>
                    <a:lnTo>
                      <a:pt x="149" y="36"/>
                    </a:lnTo>
                    <a:lnTo>
                      <a:pt x="149" y="36"/>
                    </a:lnTo>
                    <a:lnTo>
                      <a:pt x="147" y="38"/>
                    </a:lnTo>
                    <a:lnTo>
                      <a:pt x="139" y="38"/>
                    </a:lnTo>
                    <a:lnTo>
                      <a:pt x="134" y="36"/>
                    </a:lnTo>
                    <a:lnTo>
                      <a:pt x="132" y="35"/>
                    </a:lnTo>
                    <a:lnTo>
                      <a:pt x="131" y="34"/>
                    </a:lnTo>
                    <a:lnTo>
                      <a:pt x="131" y="34"/>
                    </a:lnTo>
                    <a:lnTo>
                      <a:pt x="131" y="31"/>
                    </a:lnTo>
                    <a:lnTo>
                      <a:pt x="128" y="28"/>
                    </a:lnTo>
                    <a:lnTo>
                      <a:pt x="127" y="27"/>
                    </a:lnTo>
                    <a:lnTo>
                      <a:pt x="125" y="24"/>
                    </a:lnTo>
                    <a:lnTo>
                      <a:pt x="125" y="24"/>
                    </a:lnTo>
                    <a:lnTo>
                      <a:pt x="125" y="21"/>
                    </a:lnTo>
                    <a:lnTo>
                      <a:pt x="122" y="18"/>
                    </a:lnTo>
                    <a:lnTo>
                      <a:pt x="120" y="15"/>
                    </a:lnTo>
                    <a:lnTo>
                      <a:pt x="115" y="14"/>
                    </a:lnTo>
                    <a:lnTo>
                      <a:pt x="115" y="14"/>
                    </a:lnTo>
                    <a:lnTo>
                      <a:pt x="114" y="14"/>
                    </a:lnTo>
                    <a:lnTo>
                      <a:pt x="112" y="12"/>
                    </a:lnTo>
                    <a:lnTo>
                      <a:pt x="110" y="8"/>
                    </a:lnTo>
                    <a:lnTo>
                      <a:pt x="108" y="4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04" y="0"/>
                    </a:lnTo>
                    <a:lnTo>
                      <a:pt x="100" y="0"/>
                    </a:lnTo>
                    <a:lnTo>
                      <a:pt x="93" y="1"/>
                    </a:lnTo>
                    <a:lnTo>
                      <a:pt x="93" y="1"/>
                    </a:lnTo>
                    <a:lnTo>
                      <a:pt x="97" y="8"/>
                    </a:lnTo>
                    <a:lnTo>
                      <a:pt x="98" y="11"/>
                    </a:lnTo>
                    <a:lnTo>
                      <a:pt x="95" y="12"/>
                    </a:lnTo>
                    <a:lnTo>
                      <a:pt x="95" y="12"/>
                    </a:lnTo>
                    <a:lnTo>
                      <a:pt x="94" y="15"/>
                    </a:lnTo>
                    <a:lnTo>
                      <a:pt x="93" y="18"/>
                    </a:lnTo>
                    <a:lnTo>
                      <a:pt x="91" y="22"/>
                    </a:lnTo>
                    <a:lnTo>
                      <a:pt x="87" y="29"/>
                    </a:lnTo>
                    <a:lnTo>
                      <a:pt x="87" y="29"/>
                    </a:lnTo>
                    <a:lnTo>
                      <a:pt x="84" y="32"/>
                    </a:lnTo>
                    <a:lnTo>
                      <a:pt x="80" y="36"/>
                    </a:lnTo>
                    <a:lnTo>
                      <a:pt x="71" y="41"/>
                    </a:lnTo>
                    <a:lnTo>
                      <a:pt x="63" y="44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53" y="46"/>
                    </a:lnTo>
                    <a:lnTo>
                      <a:pt x="51" y="49"/>
                    </a:lnTo>
                    <a:lnTo>
                      <a:pt x="47" y="56"/>
                    </a:lnTo>
                    <a:lnTo>
                      <a:pt x="42" y="70"/>
                    </a:lnTo>
                    <a:lnTo>
                      <a:pt x="42" y="70"/>
                    </a:lnTo>
                    <a:lnTo>
                      <a:pt x="39" y="76"/>
                    </a:lnTo>
                    <a:lnTo>
                      <a:pt x="36" y="78"/>
                    </a:lnTo>
                    <a:lnTo>
                      <a:pt x="33" y="76"/>
                    </a:lnTo>
                    <a:lnTo>
                      <a:pt x="30" y="72"/>
                    </a:lnTo>
                    <a:lnTo>
                      <a:pt x="30" y="72"/>
                    </a:lnTo>
                    <a:lnTo>
                      <a:pt x="27" y="69"/>
                    </a:lnTo>
                    <a:lnTo>
                      <a:pt x="25" y="70"/>
                    </a:lnTo>
                    <a:lnTo>
                      <a:pt x="20" y="70"/>
                    </a:lnTo>
                    <a:lnTo>
                      <a:pt x="17" y="69"/>
                    </a:lnTo>
                    <a:lnTo>
                      <a:pt x="17" y="69"/>
                    </a:lnTo>
                    <a:lnTo>
                      <a:pt x="15" y="66"/>
                    </a:lnTo>
                    <a:lnTo>
                      <a:pt x="15" y="65"/>
                    </a:lnTo>
                    <a:lnTo>
                      <a:pt x="17" y="61"/>
                    </a:lnTo>
                    <a:lnTo>
                      <a:pt x="17" y="61"/>
                    </a:lnTo>
                    <a:lnTo>
                      <a:pt x="17" y="59"/>
                    </a:lnTo>
                    <a:lnTo>
                      <a:pt x="17" y="56"/>
                    </a:lnTo>
                    <a:lnTo>
                      <a:pt x="15" y="52"/>
                    </a:lnTo>
                    <a:lnTo>
                      <a:pt x="15" y="52"/>
                    </a:lnTo>
                    <a:lnTo>
                      <a:pt x="10" y="53"/>
                    </a:lnTo>
                    <a:lnTo>
                      <a:pt x="8" y="58"/>
                    </a:lnTo>
                    <a:lnTo>
                      <a:pt x="2" y="66"/>
                    </a:lnTo>
                    <a:lnTo>
                      <a:pt x="2" y="66"/>
                    </a:lnTo>
                    <a:lnTo>
                      <a:pt x="0" y="69"/>
                    </a:lnTo>
                    <a:lnTo>
                      <a:pt x="0" y="72"/>
                    </a:lnTo>
                    <a:lnTo>
                      <a:pt x="3" y="78"/>
                    </a:lnTo>
                    <a:lnTo>
                      <a:pt x="8" y="87"/>
                    </a:lnTo>
                    <a:lnTo>
                      <a:pt x="8" y="87"/>
                    </a:lnTo>
                    <a:lnTo>
                      <a:pt x="8" y="90"/>
                    </a:lnTo>
                    <a:lnTo>
                      <a:pt x="6" y="90"/>
                    </a:lnTo>
                    <a:lnTo>
                      <a:pt x="3" y="90"/>
                    </a:lnTo>
                    <a:lnTo>
                      <a:pt x="2" y="92"/>
                    </a:lnTo>
                    <a:lnTo>
                      <a:pt x="2" y="92"/>
                    </a:lnTo>
                    <a:lnTo>
                      <a:pt x="3" y="95"/>
                    </a:lnTo>
                    <a:lnTo>
                      <a:pt x="3" y="96"/>
                    </a:lnTo>
                    <a:lnTo>
                      <a:pt x="9" y="99"/>
                    </a:lnTo>
                    <a:lnTo>
                      <a:pt x="20" y="106"/>
                    </a:lnTo>
                    <a:lnTo>
                      <a:pt x="20" y="106"/>
                    </a:lnTo>
                    <a:lnTo>
                      <a:pt x="23" y="110"/>
                    </a:lnTo>
                    <a:lnTo>
                      <a:pt x="27" y="117"/>
                    </a:lnTo>
                    <a:lnTo>
                      <a:pt x="32" y="123"/>
                    </a:lnTo>
                    <a:lnTo>
                      <a:pt x="36" y="129"/>
                    </a:lnTo>
                    <a:lnTo>
                      <a:pt x="36" y="129"/>
                    </a:lnTo>
                    <a:lnTo>
                      <a:pt x="39" y="133"/>
                    </a:lnTo>
                    <a:lnTo>
                      <a:pt x="42" y="137"/>
                    </a:lnTo>
                    <a:lnTo>
                      <a:pt x="47" y="153"/>
                    </a:lnTo>
                    <a:lnTo>
                      <a:pt x="47" y="153"/>
                    </a:lnTo>
                    <a:lnTo>
                      <a:pt x="59" y="178"/>
                    </a:lnTo>
                    <a:lnTo>
                      <a:pt x="66" y="190"/>
                    </a:lnTo>
                    <a:lnTo>
                      <a:pt x="71" y="199"/>
                    </a:lnTo>
                    <a:lnTo>
                      <a:pt x="71" y="199"/>
                    </a:lnTo>
                    <a:lnTo>
                      <a:pt x="77" y="207"/>
                    </a:lnTo>
                    <a:lnTo>
                      <a:pt x="80" y="212"/>
                    </a:lnTo>
                    <a:lnTo>
                      <a:pt x="81" y="218"/>
                    </a:lnTo>
                    <a:lnTo>
                      <a:pt x="81" y="221"/>
                    </a:lnTo>
                    <a:lnTo>
                      <a:pt x="81" y="221"/>
                    </a:lnTo>
                    <a:lnTo>
                      <a:pt x="81" y="224"/>
                    </a:lnTo>
                    <a:lnTo>
                      <a:pt x="81" y="228"/>
                    </a:lnTo>
                    <a:lnTo>
                      <a:pt x="84" y="231"/>
                    </a:lnTo>
                    <a:lnTo>
                      <a:pt x="87" y="235"/>
                    </a:lnTo>
                    <a:lnTo>
                      <a:pt x="87" y="235"/>
                    </a:lnTo>
                    <a:lnTo>
                      <a:pt x="97" y="242"/>
                    </a:lnTo>
                    <a:lnTo>
                      <a:pt x="103" y="248"/>
                    </a:lnTo>
                    <a:lnTo>
                      <a:pt x="112" y="252"/>
                    </a:lnTo>
                    <a:lnTo>
                      <a:pt x="112" y="252"/>
                    </a:lnTo>
                    <a:lnTo>
                      <a:pt x="139" y="268"/>
                    </a:lnTo>
                    <a:lnTo>
                      <a:pt x="152" y="275"/>
                    </a:lnTo>
                    <a:lnTo>
                      <a:pt x="156" y="277"/>
                    </a:lnTo>
                    <a:lnTo>
                      <a:pt x="159" y="280"/>
                    </a:lnTo>
                    <a:lnTo>
                      <a:pt x="159" y="280"/>
                    </a:lnTo>
                    <a:lnTo>
                      <a:pt x="164" y="286"/>
                    </a:lnTo>
                    <a:lnTo>
                      <a:pt x="169" y="290"/>
                    </a:lnTo>
                    <a:lnTo>
                      <a:pt x="178" y="296"/>
                    </a:lnTo>
                    <a:lnTo>
                      <a:pt x="178" y="296"/>
                    </a:lnTo>
                    <a:lnTo>
                      <a:pt x="179" y="299"/>
                    </a:lnTo>
                    <a:lnTo>
                      <a:pt x="179" y="299"/>
                    </a:lnTo>
                    <a:lnTo>
                      <a:pt x="182" y="296"/>
                    </a:lnTo>
                    <a:lnTo>
                      <a:pt x="182" y="296"/>
                    </a:lnTo>
                    <a:lnTo>
                      <a:pt x="185" y="293"/>
                    </a:lnTo>
                    <a:lnTo>
                      <a:pt x="186" y="290"/>
                    </a:lnTo>
                    <a:lnTo>
                      <a:pt x="189" y="283"/>
                    </a:lnTo>
                    <a:lnTo>
                      <a:pt x="189" y="28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7" name="Freeform 117"/>
              <p:cNvSpPr/>
              <p:nvPr/>
            </p:nvSpPr>
            <p:spPr bwMode="auto">
              <a:xfrm>
                <a:off x="3501678" y="4353990"/>
                <a:ext cx="397911" cy="332799"/>
              </a:xfrm>
              <a:custGeom>
                <a:avLst/>
                <a:gdLst>
                  <a:gd name="T0" fmla="*/ 6 w 220"/>
                  <a:gd name="T1" fmla="*/ 30 h 184"/>
                  <a:gd name="T2" fmla="*/ 0 w 220"/>
                  <a:gd name="T3" fmla="*/ 47 h 184"/>
                  <a:gd name="T4" fmla="*/ 8 w 220"/>
                  <a:gd name="T5" fmla="*/ 50 h 184"/>
                  <a:gd name="T6" fmla="*/ 15 w 220"/>
                  <a:gd name="T7" fmla="*/ 60 h 184"/>
                  <a:gd name="T8" fmla="*/ 16 w 220"/>
                  <a:gd name="T9" fmla="*/ 79 h 184"/>
                  <a:gd name="T10" fmla="*/ 43 w 220"/>
                  <a:gd name="T11" fmla="*/ 82 h 184"/>
                  <a:gd name="T12" fmla="*/ 59 w 220"/>
                  <a:gd name="T13" fmla="*/ 91 h 184"/>
                  <a:gd name="T14" fmla="*/ 83 w 220"/>
                  <a:gd name="T15" fmla="*/ 95 h 184"/>
                  <a:gd name="T16" fmla="*/ 94 w 220"/>
                  <a:gd name="T17" fmla="*/ 101 h 184"/>
                  <a:gd name="T18" fmla="*/ 90 w 220"/>
                  <a:gd name="T19" fmla="*/ 128 h 184"/>
                  <a:gd name="T20" fmla="*/ 97 w 220"/>
                  <a:gd name="T21" fmla="*/ 143 h 184"/>
                  <a:gd name="T22" fmla="*/ 97 w 220"/>
                  <a:gd name="T23" fmla="*/ 155 h 184"/>
                  <a:gd name="T24" fmla="*/ 100 w 220"/>
                  <a:gd name="T25" fmla="*/ 163 h 184"/>
                  <a:gd name="T26" fmla="*/ 107 w 220"/>
                  <a:gd name="T27" fmla="*/ 177 h 184"/>
                  <a:gd name="T28" fmla="*/ 120 w 220"/>
                  <a:gd name="T29" fmla="*/ 184 h 184"/>
                  <a:gd name="T30" fmla="*/ 128 w 220"/>
                  <a:gd name="T31" fmla="*/ 183 h 184"/>
                  <a:gd name="T32" fmla="*/ 142 w 220"/>
                  <a:gd name="T33" fmla="*/ 174 h 184"/>
                  <a:gd name="T34" fmla="*/ 151 w 220"/>
                  <a:gd name="T35" fmla="*/ 169 h 184"/>
                  <a:gd name="T36" fmla="*/ 161 w 220"/>
                  <a:gd name="T37" fmla="*/ 162 h 184"/>
                  <a:gd name="T38" fmla="*/ 155 w 220"/>
                  <a:gd name="T39" fmla="*/ 157 h 184"/>
                  <a:gd name="T40" fmla="*/ 149 w 220"/>
                  <a:gd name="T41" fmla="*/ 149 h 184"/>
                  <a:gd name="T42" fmla="*/ 145 w 220"/>
                  <a:gd name="T43" fmla="*/ 135 h 184"/>
                  <a:gd name="T44" fmla="*/ 144 w 220"/>
                  <a:gd name="T45" fmla="*/ 129 h 184"/>
                  <a:gd name="T46" fmla="*/ 159 w 220"/>
                  <a:gd name="T47" fmla="*/ 132 h 184"/>
                  <a:gd name="T48" fmla="*/ 168 w 220"/>
                  <a:gd name="T49" fmla="*/ 138 h 184"/>
                  <a:gd name="T50" fmla="*/ 174 w 220"/>
                  <a:gd name="T51" fmla="*/ 132 h 184"/>
                  <a:gd name="T52" fmla="*/ 188 w 220"/>
                  <a:gd name="T53" fmla="*/ 129 h 184"/>
                  <a:gd name="T54" fmla="*/ 208 w 220"/>
                  <a:gd name="T55" fmla="*/ 116 h 184"/>
                  <a:gd name="T56" fmla="*/ 196 w 220"/>
                  <a:gd name="T57" fmla="*/ 101 h 184"/>
                  <a:gd name="T58" fmla="*/ 199 w 220"/>
                  <a:gd name="T59" fmla="*/ 92 h 184"/>
                  <a:gd name="T60" fmla="*/ 210 w 220"/>
                  <a:gd name="T61" fmla="*/ 85 h 184"/>
                  <a:gd name="T62" fmla="*/ 208 w 220"/>
                  <a:gd name="T63" fmla="*/ 78 h 184"/>
                  <a:gd name="T64" fmla="*/ 215 w 220"/>
                  <a:gd name="T65" fmla="*/ 68 h 184"/>
                  <a:gd name="T66" fmla="*/ 208 w 220"/>
                  <a:gd name="T67" fmla="*/ 57 h 184"/>
                  <a:gd name="T68" fmla="*/ 196 w 220"/>
                  <a:gd name="T69" fmla="*/ 54 h 184"/>
                  <a:gd name="T70" fmla="*/ 198 w 220"/>
                  <a:gd name="T71" fmla="*/ 40 h 184"/>
                  <a:gd name="T72" fmla="*/ 174 w 220"/>
                  <a:gd name="T73" fmla="*/ 31 h 184"/>
                  <a:gd name="T74" fmla="*/ 182 w 220"/>
                  <a:gd name="T75" fmla="*/ 26 h 184"/>
                  <a:gd name="T76" fmla="*/ 158 w 220"/>
                  <a:gd name="T77" fmla="*/ 24 h 184"/>
                  <a:gd name="T78" fmla="*/ 128 w 220"/>
                  <a:gd name="T79" fmla="*/ 34 h 184"/>
                  <a:gd name="T80" fmla="*/ 105 w 220"/>
                  <a:gd name="T81" fmla="*/ 24 h 184"/>
                  <a:gd name="T82" fmla="*/ 84 w 220"/>
                  <a:gd name="T83" fmla="*/ 21 h 184"/>
                  <a:gd name="T84" fmla="*/ 71 w 220"/>
                  <a:gd name="T85" fmla="*/ 9 h 184"/>
                  <a:gd name="T86" fmla="*/ 61 w 220"/>
                  <a:gd name="T87" fmla="*/ 1 h 184"/>
                  <a:gd name="T88" fmla="*/ 56 w 220"/>
                  <a:gd name="T89" fmla="*/ 1 h 184"/>
                  <a:gd name="T90" fmla="*/ 53 w 220"/>
                  <a:gd name="T91" fmla="*/ 10 h 184"/>
                  <a:gd name="T92" fmla="*/ 32 w 220"/>
                  <a:gd name="T93" fmla="*/ 23 h 184"/>
                  <a:gd name="T94" fmla="*/ 37 w 220"/>
                  <a:gd name="T95" fmla="*/ 45 h 184"/>
                  <a:gd name="T96" fmla="*/ 23 w 220"/>
                  <a:gd name="T97" fmla="*/ 45 h 184"/>
                  <a:gd name="T98" fmla="*/ 23 w 220"/>
                  <a:gd name="T99" fmla="*/ 28 h 184"/>
                  <a:gd name="T100" fmla="*/ 25 w 220"/>
                  <a:gd name="T101" fmla="*/ 14 h 184"/>
                  <a:gd name="T102" fmla="*/ 20 w 220"/>
                  <a:gd name="T103" fmla="*/ 1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0" h="184">
                    <a:moveTo>
                      <a:pt x="20" y="11"/>
                    </a:moveTo>
                    <a:lnTo>
                      <a:pt x="20" y="11"/>
                    </a:lnTo>
                    <a:lnTo>
                      <a:pt x="12" y="20"/>
                    </a:lnTo>
                    <a:lnTo>
                      <a:pt x="8" y="26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7"/>
                    </a:lnTo>
                    <a:lnTo>
                      <a:pt x="3" y="41"/>
                    </a:lnTo>
                    <a:lnTo>
                      <a:pt x="3" y="41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48"/>
                    </a:lnTo>
                    <a:lnTo>
                      <a:pt x="2" y="48"/>
                    </a:lnTo>
                    <a:lnTo>
                      <a:pt x="6" y="50"/>
                    </a:lnTo>
                    <a:lnTo>
                      <a:pt x="8" y="50"/>
                    </a:lnTo>
                    <a:lnTo>
                      <a:pt x="9" y="53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3" y="57"/>
                    </a:lnTo>
                    <a:lnTo>
                      <a:pt x="15" y="60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5" y="68"/>
                    </a:lnTo>
                    <a:lnTo>
                      <a:pt x="16" y="75"/>
                    </a:lnTo>
                    <a:lnTo>
                      <a:pt x="16" y="79"/>
                    </a:lnTo>
                    <a:lnTo>
                      <a:pt x="19" y="82"/>
                    </a:lnTo>
                    <a:lnTo>
                      <a:pt x="22" y="84"/>
                    </a:lnTo>
                    <a:lnTo>
                      <a:pt x="26" y="84"/>
                    </a:lnTo>
                    <a:lnTo>
                      <a:pt x="26" y="84"/>
                    </a:lnTo>
                    <a:lnTo>
                      <a:pt x="43" y="82"/>
                    </a:lnTo>
                    <a:lnTo>
                      <a:pt x="49" y="82"/>
                    </a:lnTo>
                    <a:lnTo>
                      <a:pt x="52" y="84"/>
                    </a:lnTo>
                    <a:lnTo>
                      <a:pt x="53" y="87"/>
                    </a:lnTo>
                    <a:lnTo>
                      <a:pt x="53" y="87"/>
                    </a:lnTo>
                    <a:lnTo>
                      <a:pt x="59" y="91"/>
                    </a:lnTo>
                    <a:lnTo>
                      <a:pt x="64" y="95"/>
                    </a:lnTo>
                    <a:lnTo>
                      <a:pt x="70" y="96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83" y="95"/>
                    </a:lnTo>
                    <a:lnTo>
                      <a:pt x="90" y="95"/>
                    </a:lnTo>
                    <a:lnTo>
                      <a:pt x="93" y="95"/>
                    </a:lnTo>
                    <a:lnTo>
                      <a:pt x="96" y="96"/>
                    </a:lnTo>
                    <a:lnTo>
                      <a:pt x="96" y="98"/>
                    </a:lnTo>
                    <a:lnTo>
                      <a:pt x="94" y="101"/>
                    </a:lnTo>
                    <a:lnTo>
                      <a:pt x="94" y="101"/>
                    </a:lnTo>
                    <a:lnTo>
                      <a:pt x="91" y="108"/>
                    </a:lnTo>
                    <a:lnTo>
                      <a:pt x="90" y="116"/>
                    </a:lnTo>
                    <a:lnTo>
                      <a:pt x="88" y="125"/>
                    </a:lnTo>
                    <a:lnTo>
                      <a:pt x="90" y="128"/>
                    </a:lnTo>
                    <a:lnTo>
                      <a:pt x="91" y="131"/>
                    </a:lnTo>
                    <a:lnTo>
                      <a:pt x="91" y="131"/>
                    </a:lnTo>
                    <a:lnTo>
                      <a:pt x="97" y="136"/>
                    </a:lnTo>
                    <a:lnTo>
                      <a:pt x="98" y="140"/>
                    </a:lnTo>
                    <a:lnTo>
                      <a:pt x="97" y="143"/>
                    </a:lnTo>
                    <a:lnTo>
                      <a:pt x="97" y="143"/>
                    </a:lnTo>
                    <a:lnTo>
                      <a:pt x="96" y="146"/>
                    </a:lnTo>
                    <a:lnTo>
                      <a:pt x="94" y="149"/>
                    </a:lnTo>
                    <a:lnTo>
                      <a:pt x="94" y="152"/>
                    </a:lnTo>
                    <a:lnTo>
                      <a:pt x="97" y="155"/>
                    </a:lnTo>
                    <a:lnTo>
                      <a:pt x="97" y="155"/>
                    </a:lnTo>
                    <a:lnTo>
                      <a:pt x="98" y="157"/>
                    </a:lnTo>
                    <a:lnTo>
                      <a:pt x="100" y="160"/>
                    </a:lnTo>
                    <a:lnTo>
                      <a:pt x="100" y="163"/>
                    </a:lnTo>
                    <a:lnTo>
                      <a:pt x="100" y="163"/>
                    </a:lnTo>
                    <a:lnTo>
                      <a:pt x="97" y="165"/>
                    </a:lnTo>
                    <a:lnTo>
                      <a:pt x="97" y="165"/>
                    </a:lnTo>
                    <a:lnTo>
                      <a:pt x="101" y="169"/>
                    </a:lnTo>
                    <a:lnTo>
                      <a:pt x="104" y="173"/>
                    </a:lnTo>
                    <a:lnTo>
                      <a:pt x="107" y="177"/>
                    </a:lnTo>
                    <a:lnTo>
                      <a:pt x="110" y="180"/>
                    </a:lnTo>
                    <a:lnTo>
                      <a:pt x="110" y="180"/>
                    </a:lnTo>
                    <a:lnTo>
                      <a:pt x="115" y="184"/>
                    </a:lnTo>
                    <a:lnTo>
                      <a:pt x="117" y="184"/>
                    </a:lnTo>
                    <a:lnTo>
                      <a:pt x="120" y="184"/>
                    </a:lnTo>
                    <a:lnTo>
                      <a:pt x="120" y="184"/>
                    </a:lnTo>
                    <a:lnTo>
                      <a:pt x="124" y="182"/>
                    </a:lnTo>
                    <a:lnTo>
                      <a:pt x="125" y="182"/>
                    </a:lnTo>
                    <a:lnTo>
                      <a:pt x="128" y="183"/>
                    </a:lnTo>
                    <a:lnTo>
                      <a:pt x="128" y="183"/>
                    </a:lnTo>
                    <a:lnTo>
                      <a:pt x="130" y="183"/>
                    </a:lnTo>
                    <a:lnTo>
                      <a:pt x="132" y="182"/>
                    </a:lnTo>
                    <a:lnTo>
                      <a:pt x="138" y="177"/>
                    </a:lnTo>
                    <a:lnTo>
                      <a:pt x="138" y="177"/>
                    </a:lnTo>
                    <a:lnTo>
                      <a:pt x="142" y="174"/>
                    </a:lnTo>
                    <a:lnTo>
                      <a:pt x="145" y="174"/>
                    </a:lnTo>
                    <a:lnTo>
                      <a:pt x="148" y="174"/>
                    </a:lnTo>
                    <a:lnTo>
                      <a:pt x="149" y="172"/>
                    </a:lnTo>
                    <a:lnTo>
                      <a:pt x="149" y="172"/>
                    </a:lnTo>
                    <a:lnTo>
                      <a:pt x="151" y="169"/>
                    </a:lnTo>
                    <a:lnTo>
                      <a:pt x="152" y="166"/>
                    </a:lnTo>
                    <a:lnTo>
                      <a:pt x="155" y="165"/>
                    </a:lnTo>
                    <a:lnTo>
                      <a:pt x="158" y="163"/>
                    </a:lnTo>
                    <a:lnTo>
                      <a:pt x="158" y="163"/>
                    </a:lnTo>
                    <a:lnTo>
                      <a:pt x="161" y="162"/>
                    </a:lnTo>
                    <a:lnTo>
                      <a:pt x="162" y="159"/>
                    </a:lnTo>
                    <a:lnTo>
                      <a:pt x="162" y="157"/>
                    </a:lnTo>
                    <a:lnTo>
                      <a:pt x="161" y="156"/>
                    </a:lnTo>
                    <a:lnTo>
                      <a:pt x="161" y="156"/>
                    </a:lnTo>
                    <a:lnTo>
                      <a:pt x="155" y="157"/>
                    </a:lnTo>
                    <a:lnTo>
                      <a:pt x="152" y="157"/>
                    </a:lnTo>
                    <a:lnTo>
                      <a:pt x="152" y="155"/>
                    </a:lnTo>
                    <a:lnTo>
                      <a:pt x="152" y="155"/>
                    </a:lnTo>
                    <a:lnTo>
                      <a:pt x="151" y="150"/>
                    </a:lnTo>
                    <a:lnTo>
                      <a:pt x="149" y="149"/>
                    </a:lnTo>
                    <a:lnTo>
                      <a:pt x="148" y="148"/>
                    </a:lnTo>
                    <a:lnTo>
                      <a:pt x="148" y="145"/>
                    </a:lnTo>
                    <a:lnTo>
                      <a:pt x="148" y="145"/>
                    </a:lnTo>
                    <a:lnTo>
                      <a:pt x="147" y="138"/>
                    </a:lnTo>
                    <a:lnTo>
                      <a:pt x="145" y="135"/>
                    </a:lnTo>
                    <a:lnTo>
                      <a:pt x="141" y="132"/>
                    </a:lnTo>
                    <a:lnTo>
                      <a:pt x="141" y="132"/>
                    </a:lnTo>
                    <a:lnTo>
                      <a:pt x="139" y="131"/>
                    </a:lnTo>
                    <a:lnTo>
                      <a:pt x="141" y="131"/>
                    </a:lnTo>
                    <a:lnTo>
                      <a:pt x="144" y="129"/>
                    </a:lnTo>
                    <a:lnTo>
                      <a:pt x="148" y="129"/>
                    </a:lnTo>
                    <a:lnTo>
                      <a:pt x="152" y="131"/>
                    </a:lnTo>
                    <a:lnTo>
                      <a:pt x="152" y="131"/>
                    </a:lnTo>
                    <a:lnTo>
                      <a:pt x="155" y="132"/>
                    </a:lnTo>
                    <a:lnTo>
                      <a:pt x="159" y="132"/>
                    </a:lnTo>
                    <a:lnTo>
                      <a:pt x="164" y="133"/>
                    </a:lnTo>
                    <a:lnTo>
                      <a:pt x="165" y="133"/>
                    </a:lnTo>
                    <a:lnTo>
                      <a:pt x="166" y="135"/>
                    </a:lnTo>
                    <a:lnTo>
                      <a:pt x="166" y="135"/>
                    </a:lnTo>
                    <a:lnTo>
                      <a:pt x="168" y="138"/>
                    </a:lnTo>
                    <a:lnTo>
                      <a:pt x="169" y="139"/>
                    </a:lnTo>
                    <a:lnTo>
                      <a:pt x="171" y="139"/>
                    </a:lnTo>
                    <a:lnTo>
                      <a:pt x="172" y="136"/>
                    </a:lnTo>
                    <a:lnTo>
                      <a:pt x="172" y="136"/>
                    </a:lnTo>
                    <a:lnTo>
                      <a:pt x="174" y="132"/>
                    </a:lnTo>
                    <a:lnTo>
                      <a:pt x="176" y="131"/>
                    </a:lnTo>
                    <a:lnTo>
                      <a:pt x="179" y="129"/>
                    </a:lnTo>
                    <a:lnTo>
                      <a:pt x="183" y="129"/>
                    </a:lnTo>
                    <a:lnTo>
                      <a:pt x="183" y="129"/>
                    </a:lnTo>
                    <a:lnTo>
                      <a:pt x="188" y="129"/>
                    </a:lnTo>
                    <a:lnTo>
                      <a:pt x="193" y="126"/>
                    </a:lnTo>
                    <a:lnTo>
                      <a:pt x="203" y="122"/>
                    </a:lnTo>
                    <a:lnTo>
                      <a:pt x="203" y="122"/>
                    </a:lnTo>
                    <a:lnTo>
                      <a:pt x="206" y="119"/>
                    </a:lnTo>
                    <a:lnTo>
                      <a:pt x="208" y="116"/>
                    </a:lnTo>
                    <a:lnTo>
                      <a:pt x="208" y="116"/>
                    </a:lnTo>
                    <a:lnTo>
                      <a:pt x="202" y="109"/>
                    </a:lnTo>
                    <a:lnTo>
                      <a:pt x="196" y="104"/>
                    </a:lnTo>
                    <a:lnTo>
                      <a:pt x="196" y="104"/>
                    </a:lnTo>
                    <a:lnTo>
                      <a:pt x="196" y="101"/>
                    </a:lnTo>
                    <a:lnTo>
                      <a:pt x="196" y="99"/>
                    </a:lnTo>
                    <a:lnTo>
                      <a:pt x="198" y="96"/>
                    </a:lnTo>
                    <a:lnTo>
                      <a:pt x="199" y="95"/>
                    </a:lnTo>
                    <a:lnTo>
                      <a:pt x="199" y="95"/>
                    </a:lnTo>
                    <a:lnTo>
                      <a:pt x="199" y="92"/>
                    </a:lnTo>
                    <a:lnTo>
                      <a:pt x="199" y="89"/>
                    </a:lnTo>
                    <a:lnTo>
                      <a:pt x="202" y="88"/>
                    </a:lnTo>
                    <a:lnTo>
                      <a:pt x="206" y="87"/>
                    </a:lnTo>
                    <a:lnTo>
                      <a:pt x="206" y="87"/>
                    </a:lnTo>
                    <a:lnTo>
                      <a:pt x="210" y="85"/>
                    </a:lnTo>
                    <a:lnTo>
                      <a:pt x="212" y="84"/>
                    </a:lnTo>
                    <a:lnTo>
                      <a:pt x="210" y="81"/>
                    </a:lnTo>
                    <a:lnTo>
                      <a:pt x="208" y="78"/>
                    </a:lnTo>
                    <a:lnTo>
                      <a:pt x="208" y="78"/>
                    </a:lnTo>
                    <a:lnTo>
                      <a:pt x="208" y="78"/>
                    </a:lnTo>
                    <a:lnTo>
                      <a:pt x="208" y="77"/>
                    </a:lnTo>
                    <a:lnTo>
                      <a:pt x="208" y="72"/>
                    </a:lnTo>
                    <a:lnTo>
                      <a:pt x="210" y="70"/>
                    </a:lnTo>
                    <a:lnTo>
                      <a:pt x="215" y="68"/>
                    </a:lnTo>
                    <a:lnTo>
                      <a:pt x="215" y="68"/>
                    </a:lnTo>
                    <a:lnTo>
                      <a:pt x="218" y="65"/>
                    </a:lnTo>
                    <a:lnTo>
                      <a:pt x="220" y="60"/>
                    </a:lnTo>
                    <a:lnTo>
                      <a:pt x="220" y="60"/>
                    </a:lnTo>
                    <a:lnTo>
                      <a:pt x="213" y="58"/>
                    </a:lnTo>
                    <a:lnTo>
                      <a:pt x="208" y="57"/>
                    </a:lnTo>
                    <a:lnTo>
                      <a:pt x="196" y="57"/>
                    </a:lnTo>
                    <a:lnTo>
                      <a:pt x="196" y="57"/>
                    </a:lnTo>
                    <a:lnTo>
                      <a:pt x="195" y="57"/>
                    </a:lnTo>
                    <a:lnTo>
                      <a:pt x="195" y="57"/>
                    </a:lnTo>
                    <a:lnTo>
                      <a:pt x="196" y="54"/>
                    </a:lnTo>
                    <a:lnTo>
                      <a:pt x="199" y="50"/>
                    </a:lnTo>
                    <a:lnTo>
                      <a:pt x="200" y="44"/>
                    </a:lnTo>
                    <a:lnTo>
                      <a:pt x="200" y="44"/>
                    </a:lnTo>
                    <a:lnTo>
                      <a:pt x="200" y="43"/>
                    </a:lnTo>
                    <a:lnTo>
                      <a:pt x="198" y="40"/>
                    </a:lnTo>
                    <a:lnTo>
                      <a:pt x="192" y="38"/>
                    </a:lnTo>
                    <a:lnTo>
                      <a:pt x="178" y="36"/>
                    </a:lnTo>
                    <a:lnTo>
                      <a:pt x="178" y="36"/>
                    </a:lnTo>
                    <a:lnTo>
                      <a:pt x="174" y="34"/>
                    </a:lnTo>
                    <a:lnTo>
                      <a:pt x="174" y="31"/>
                    </a:lnTo>
                    <a:lnTo>
                      <a:pt x="175" y="28"/>
                    </a:lnTo>
                    <a:lnTo>
                      <a:pt x="179" y="27"/>
                    </a:lnTo>
                    <a:lnTo>
                      <a:pt x="179" y="27"/>
                    </a:lnTo>
                    <a:lnTo>
                      <a:pt x="181" y="26"/>
                    </a:lnTo>
                    <a:lnTo>
                      <a:pt x="182" y="26"/>
                    </a:lnTo>
                    <a:lnTo>
                      <a:pt x="179" y="24"/>
                    </a:lnTo>
                    <a:lnTo>
                      <a:pt x="174" y="23"/>
                    </a:lnTo>
                    <a:lnTo>
                      <a:pt x="166" y="23"/>
                    </a:lnTo>
                    <a:lnTo>
                      <a:pt x="166" y="23"/>
                    </a:lnTo>
                    <a:lnTo>
                      <a:pt x="158" y="24"/>
                    </a:lnTo>
                    <a:lnTo>
                      <a:pt x="149" y="27"/>
                    </a:lnTo>
                    <a:lnTo>
                      <a:pt x="135" y="34"/>
                    </a:lnTo>
                    <a:lnTo>
                      <a:pt x="135" y="34"/>
                    </a:lnTo>
                    <a:lnTo>
                      <a:pt x="132" y="34"/>
                    </a:lnTo>
                    <a:lnTo>
                      <a:pt x="128" y="34"/>
                    </a:lnTo>
                    <a:lnTo>
                      <a:pt x="120" y="30"/>
                    </a:lnTo>
                    <a:lnTo>
                      <a:pt x="113" y="26"/>
                    </a:lnTo>
                    <a:lnTo>
                      <a:pt x="108" y="24"/>
                    </a:lnTo>
                    <a:lnTo>
                      <a:pt x="105" y="24"/>
                    </a:lnTo>
                    <a:lnTo>
                      <a:pt x="105" y="24"/>
                    </a:lnTo>
                    <a:lnTo>
                      <a:pt x="98" y="27"/>
                    </a:lnTo>
                    <a:lnTo>
                      <a:pt x="91" y="27"/>
                    </a:lnTo>
                    <a:lnTo>
                      <a:pt x="86" y="26"/>
                    </a:lnTo>
                    <a:lnTo>
                      <a:pt x="84" y="24"/>
                    </a:lnTo>
                    <a:lnTo>
                      <a:pt x="84" y="21"/>
                    </a:lnTo>
                    <a:lnTo>
                      <a:pt x="84" y="21"/>
                    </a:lnTo>
                    <a:lnTo>
                      <a:pt x="83" y="16"/>
                    </a:lnTo>
                    <a:lnTo>
                      <a:pt x="81" y="13"/>
                    </a:lnTo>
                    <a:lnTo>
                      <a:pt x="77" y="10"/>
                    </a:lnTo>
                    <a:lnTo>
                      <a:pt x="71" y="9"/>
                    </a:lnTo>
                    <a:lnTo>
                      <a:pt x="71" y="9"/>
                    </a:lnTo>
                    <a:lnTo>
                      <a:pt x="69" y="9"/>
                    </a:lnTo>
                    <a:lnTo>
                      <a:pt x="67" y="7"/>
                    </a:lnTo>
                    <a:lnTo>
                      <a:pt x="64" y="4"/>
                    </a:lnTo>
                    <a:lnTo>
                      <a:pt x="61" y="1"/>
                    </a:lnTo>
                    <a:lnTo>
                      <a:pt x="60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6" y="0"/>
                    </a:lnTo>
                    <a:lnTo>
                      <a:pt x="56" y="1"/>
                    </a:lnTo>
                    <a:lnTo>
                      <a:pt x="54" y="4"/>
                    </a:lnTo>
                    <a:lnTo>
                      <a:pt x="56" y="7"/>
                    </a:lnTo>
                    <a:lnTo>
                      <a:pt x="54" y="9"/>
                    </a:lnTo>
                    <a:lnTo>
                      <a:pt x="53" y="10"/>
                    </a:lnTo>
                    <a:lnTo>
                      <a:pt x="53" y="10"/>
                    </a:lnTo>
                    <a:lnTo>
                      <a:pt x="42" y="14"/>
                    </a:lnTo>
                    <a:lnTo>
                      <a:pt x="35" y="18"/>
                    </a:lnTo>
                    <a:lnTo>
                      <a:pt x="33" y="20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33" y="28"/>
                    </a:lnTo>
                    <a:lnTo>
                      <a:pt x="36" y="34"/>
                    </a:lnTo>
                    <a:lnTo>
                      <a:pt x="37" y="41"/>
                    </a:lnTo>
                    <a:lnTo>
                      <a:pt x="37" y="44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36" y="48"/>
                    </a:lnTo>
                    <a:lnTo>
                      <a:pt x="33" y="48"/>
                    </a:lnTo>
                    <a:lnTo>
                      <a:pt x="29" y="48"/>
                    </a:lnTo>
                    <a:lnTo>
                      <a:pt x="23" y="45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19" y="38"/>
                    </a:lnTo>
                    <a:lnTo>
                      <a:pt x="20" y="36"/>
                    </a:lnTo>
                    <a:lnTo>
                      <a:pt x="23" y="28"/>
                    </a:lnTo>
                    <a:lnTo>
                      <a:pt x="26" y="24"/>
                    </a:lnTo>
                    <a:lnTo>
                      <a:pt x="27" y="21"/>
                    </a:lnTo>
                    <a:lnTo>
                      <a:pt x="27" y="20"/>
                    </a:lnTo>
                    <a:lnTo>
                      <a:pt x="27" y="20"/>
                    </a:lnTo>
                    <a:lnTo>
                      <a:pt x="25" y="14"/>
                    </a:lnTo>
                    <a:lnTo>
                      <a:pt x="25" y="11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22" y="10"/>
                    </a:lnTo>
                    <a:lnTo>
                      <a:pt x="20" y="11"/>
                    </a:lnTo>
                    <a:lnTo>
                      <a:pt x="20" y="1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8" name="Freeform 118"/>
              <p:cNvSpPr/>
              <p:nvPr/>
            </p:nvSpPr>
            <p:spPr bwMode="auto">
              <a:xfrm>
                <a:off x="3952042" y="4527623"/>
                <a:ext cx="119373" cy="128418"/>
              </a:xfrm>
              <a:custGeom>
                <a:avLst/>
                <a:gdLst>
                  <a:gd name="T0" fmla="*/ 14 w 66"/>
                  <a:gd name="T1" fmla="*/ 15 h 71"/>
                  <a:gd name="T2" fmla="*/ 12 w 66"/>
                  <a:gd name="T3" fmla="*/ 19 h 71"/>
                  <a:gd name="T4" fmla="*/ 7 w 66"/>
                  <a:gd name="T5" fmla="*/ 22 h 71"/>
                  <a:gd name="T6" fmla="*/ 5 w 66"/>
                  <a:gd name="T7" fmla="*/ 22 h 71"/>
                  <a:gd name="T8" fmla="*/ 3 w 66"/>
                  <a:gd name="T9" fmla="*/ 27 h 71"/>
                  <a:gd name="T10" fmla="*/ 0 w 66"/>
                  <a:gd name="T11" fmla="*/ 35 h 71"/>
                  <a:gd name="T12" fmla="*/ 0 w 66"/>
                  <a:gd name="T13" fmla="*/ 36 h 71"/>
                  <a:gd name="T14" fmla="*/ 5 w 66"/>
                  <a:gd name="T15" fmla="*/ 42 h 71"/>
                  <a:gd name="T16" fmla="*/ 14 w 66"/>
                  <a:gd name="T17" fmla="*/ 52 h 71"/>
                  <a:gd name="T18" fmla="*/ 22 w 66"/>
                  <a:gd name="T19" fmla="*/ 70 h 71"/>
                  <a:gd name="T20" fmla="*/ 27 w 66"/>
                  <a:gd name="T21" fmla="*/ 71 h 71"/>
                  <a:gd name="T22" fmla="*/ 31 w 66"/>
                  <a:gd name="T23" fmla="*/ 70 h 71"/>
                  <a:gd name="T24" fmla="*/ 34 w 66"/>
                  <a:gd name="T25" fmla="*/ 64 h 71"/>
                  <a:gd name="T26" fmla="*/ 35 w 66"/>
                  <a:gd name="T27" fmla="*/ 60 h 71"/>
                  <a:gd name="T28" fmla="*/ 38 w 66"/>
                  <a:gd name="T29" fmla="*/ 60 h 71"/>
                  <a:gd name="T30" fmla="*/ 52 w 66"/>
                  <a:gd name="T31" fmla="*/ 59 h 71"/>
                  <a:gd name="T32" fmla="*/ 55 w 66"/>
                  <a:gd name="T33" fmla="*/ 60 h 71"/>
                  <a:gd name="T34" fmla="*/ 56 w 66"/>
                  <a:gd name="T35" fmla="*/ 63 h 71"/>
                  <a:gd name="T36" fmla="*/ 62 w 66"/>
                  <a:gd name="T37" fmla="*/ 56 h 71"/>
                  <a:gd name="T38" fmla="*/ 62 w 66"/>
                  <a:gd name="T39" fmla="*/ 40 h 71"/>
                  <a:gd name="T40" fmla="*/ 59 w 66"/>
                  <a:gd name="T41" fmla="*/ 35 h 71"/>
                  <a:gd name="T42" fmla="*/ 59 w 66"/>
                  <a:gd name="T43" fmla="*/ 23 h 71"/>
                  <a:gd name="T44" fmla="*/ 62 w 66"/>
                  <a:gd name="T45" fmla="*/ 15 h 71"/>
                  <a:gd name="T46" fmla="*/ 66 w 66"/>
                  <a:gd name="T47" fmla="*/ 8 h 71"/>
                  <a:gd name="T48" fmla="*/ 58 w 66"/>
                  <a:gd name="T49" fmla="*/ 5 h 71"/>
                  <a:gd name="T50" fmla="*/ 49 w 66"/>
                  <a:gd name="T51" fmla="*/ 3 h 71"/>
                  <a:gd name="T52" fmla="*/ 32 w 66"/>
                  <a:gd name="T53" fmla="*/ 6 h 71"/>
                  <a:gd name="T54" fmla="*/ 29 w 66"/>
                  <a:gd name="T55" fmla="*/ 3 h 71"/>
                  <a:gd name="T56" fmla="*/ 27 w 66"/>
                  <a:gd name="T57" fmla="*/ 0 h 71"/>
                  <a:gd name="T58" fmla="*/ 21 w 66"/>
                  <a:gd name="T59" fmla="*/ 0 h 71"/>
                  <a:gd name="T60" fmla="*/ 17 w 66"/>
                  <a:gd name="T61" fmla="*/ 3 h 71"/>
                  <a:gd name="T62" fmla="*/ 15 w 66"/>
                  <a:gd name="T63" fmla="*/ 3 h 71"/>
                  <a:gd name="T64" fmla="*/ 14 w 66"/>
                  <a:gd name="T65" fmla="*/ 1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6" h="71">
                    <a:moveTo>
                      <a:pt x="14" y="15"/>
                    </a:moveTo>
                    <a:lnTo>
                      <a:pt x="14" y="15"/>
                    </a:lnTo>
                    <a:lnTo>
                      <a:pt x="14" y="17"/>
                    </a:lnTo>
                    <a:lnTo>
                      <a:pt x="12" y="19"/>
                    </a:lnTo>
                    <a:lnTo>
                      <a:pt x="10" y="20"/>
                    </a:lnTo>
                    <a:lnTo>
                      <a:pt x="7" y="22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4" y="23"/>
                    </a:lnTo>
                    <a:lnTo>
                      <a:pt x="3" y="27"/>
                    </a:lnTo>
                    <a:lnTo>
                      <a:pt x="1" y="32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1" y="39"/>
                    </a:lnTo>
                    <a:lnTo>
                      <a:pt x="5" y="42"/>
                    </a:lnTo>
                    <a:lnTo>
                      <a:pt x="10" y="47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7" y="71"/>
                    </a:lnTo>
                    <a:lnTo>
                      <a:pt x="31" y="70"/>
                    </a:lnTo>
                    <a:lnTo>
                      <a:pt x="31" y="70"/>
                    </a:lnTo>
                    <a:lnTo>
                      <a:pt x="32" y="67"/>
                    </a:lnTo>
                    <a:lnTo>
                      <a:pt x="34" y="64"/>
                    </a:lnTo>
                    <a:lnTo>
                      <a:pt x="34" y="61"/>
                    </a:lnTo>
                    <a:lnTo>
                      <a:pt x="35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48" y="59"/>
                    </a:lnTo>
                    <a:lnTo>
                      <a:pt x="52" y="59"/>
                    </a:lnTo>
                    <a:lnTo>
                      <a:pt x="55" y="60"/>
                    </a:lnTo>
                    <a:lnTo>
                      <a:pt x="55" y="60"/>
                    </a:lnTo>
                    <a:lnTo>
                      <a:pt x="56" y="63"/>
                    </a:lnTo>
                    <a:lnTo>
                      <a:pt x="56" y="63"/>
                    </a:lnTo>
                    <a:lnTo>
                      <a:pt x="62" y="56"/>
                    </a:lnTo>
                    <a:lnTo>
                      <a:pt x="62" y="56"/>
                    </a:lnTo>
                    <a:lnTo>
                      <a:pt x="62" y="46"/>
                    </a:lnTo>
                    <a:lnTo>
                      <a:pt x="62" y="40"/>
                    </a:lnTo>
                    <a:lnTo>
                      <a:pt x="59" y="35"/>
                    </a:lnTo>
                    <a:lnTo>
                      <a:pt x="59" y="35"/>
                    </a:lnTo>
                    <a:lnTo>
                      <a:pt x="58" y="29"/>
                    </a:lnTo>
                    <a:lnTo>
                      <a:pt x="59" y="23"/>
                    </a:lnTo>
                    <a:lnTo>
                      <a:pt x="61" y="19"/>
                    </a:lnTo>
                    <a:lnTo>
                      <a:pt x="62" y="15"/>
                    </a:lnTo>
                    <a:lnTo>
                      <a:pt x="62" y="15"/>
                    </a:lnTo>
                    <a:lnTo>
                      <a:pt x="66" y="8"/>
                    </a:lnTo>
                    <a:lnTo>
                      <a:pt x="66" y="8"/>
                    </a:lnTo>
                    <a:lnTo>
                      <a:pt x="58" y="5"/>
                    </a:lnTo>
                    <a:lnTo>
                      <a:pt x="49" y="3"/>
                    </a:lnTo>
                    <a:lnTo>
                      <a:pt x="49" y="3"/>
                    </a:lnTo>
                    <a:lnTo>
                      <a:pt x="38" y="6"/>
                    </a:lnTo>
                    <a:lnTo>
                      <a:pt x="32" y="6"/>
                    </a:lnTo>
                    <a:lnTo>
                      <a:pt x="31" y="5"/>
                    </a:lnTo>
                    <a:lnTo>
                      <a:pt x="29" y="3"/>
                    </a:lnTo>
                    <a:lnTo>
                      <a:pt x="29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4" y="9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29" name="Freeform 119"/>
              <p:cNvSpPr/>
              <p:nvPr/>
            </p:nvSpPr>
            <p:spPr bwMode="auto">
              <a:xfrm>
                <a:off x="3856180" y="4462510"/>
                <a:ext cx="135652" cy="206190"/>
              </a:xfrm>
              <a:custGeom>
                <a:avLst/>
                <a:gdLst>
                  <a:gd name="T0" fmla="*/ 19 w 75"/>
                  <a:gd name="T1" fmla="*/ 8 h 114"/>
                  <a:gd name="T2" fmla="*/ 12 w 75"/>
                  <a:gd name="T3" fmla="*/ 12 h 114"/>
                  <a:gd name="T4" fmla="*/ 12 w 75"/>
                  <a:gd name="T5" fmla="*/ 18 h 114"/>
                  <a:gd name="T6" fmla="*/ 12 w 75"/>
                  <a:gd name="T7" fmla="*/ 18 h 114"/>
                  <a:gd name="T8" fmla="*/ 16 w 75"/>
                  <a:gd name="T9" fmla="*/ 24 h 114"/>
                  <a:gd name="T10" fmla="*/ 10 w 75"/>
                  <a:gd name="T11" fmla="*/ 27 h 114"/>
                  <a:gd name="T12" fmla="*/ 6 w 75"/>
                  <a:gd name="T13" fmla="*/ 28 h 114"/>
                  <a:gd name="T14" fmla="*/ 3 w 75"/>
                  <a:gd name="T15" fmla="*/ 32 h 114"/>
                  <a:gd name="T16" fmla="*/ 3 w 75"/>
                  <a:gd name="T17" fmla="*/ 35 h 114"/>
                  <a:gd name="T18" fmla="*/ 0 w 75"/>
                  <a:gd name="T19" fmla="*/ 39 h 114"/>
                  <a:gd name="T20" fmla="*/ 0 w 75"/>
                  <a:gd name="T21" fmla="*/ 44 h 114"/>
                  <a:gd name="T22" fmla="*/ 6 w 75"/>
                  <a:gd name="T23" fmla="*/ 49 h 114"/>
                  <a:gd name="T24" fmla="*/ 12 w 75"/>
                  <a:gd name="T25" fmla="*/ 56 h 114"/>
                  <a:gd name="T26" fmla="*/ 17 w 75"/>
                  <a:gd name="T27" fmla="*/ 52 h 114"/>
                  <a:gd name="T28" fmla="*/ 19 w 75"/>
                  <a:gd name="T29" fmla="*/ 53 h 114"/>
                  <a:gd name="T30" fmla="*/ 22 w 75"/>
                  <a:gd name="T31" fmla="*/ 59 h 114"/>
                  <a:gd name="T32" fmla="*/ 23 w 75"/>
                  <a:gd name="T33" fmla="*/ 65 h 114"/>
                  <a:gd name="T34" fmla="*/ 24 w 75"/>
                  <a:gd name="T35" fmla="*/ 66 h 114"/>
                  <a:gd name="T36" fmla="*/ 27 w 75"/>
                  <a:gd name="T37" fmla="*/ 72 h 114"/>
                  <a:gd name="T38" fmla="*/ 26 w 75"/>
                  <a:gd name="T39" fmla="*/ 79 h 114"/>
                  <a:gd name="T40" fmla="*/ 23 w 75"/>
                  <a:gd name="T41" fmla="*/ 83 h 114"/>
                  <a:gd name="T42" fmla="*/ 24 w 75"/>
                  <a:gd name="T43" fmla="*/ 100 h 114"/>
                  <a:gd name="T44" fmla="*/ 29 w 75"/>
                  <a:gd name="T45" fmla="*/ 107 h 114"/>
                  <a:gd name="T46" fmla="*/ 34 w 75"/>
                  <a:gd name="T47" fmla="*/ 113 h 114"/>
                  <a:gd name="T48" fmla="*/ 44 w 75"/>
                  <a:gd name="T49" fmla="*/ 114 h 114"/>
                  <a:gd name="T50" fmla="*/ 46 w 75"/>
                  <a:gd name="T51" fmla="*/ 113 h 114"/>
                  <a:gd name="T52" fmla="*/ 51 w 75"/>
                  <a:gd name="T53" fmla="*/ 112 h 114"/>
                  <a:gd name="T54" fmla="*/ 57 w 75"/>
                  <a:gd name="T55" fmla="*/ 110 h 114"/>
                  <a:gd name="T56" fmla="*/ 58 w 75"/>
                  <a:gd name="T57" fmla="*/ 107 h 114"/>
                  <a:gd name="T58" fmla="*/ 61 w 75"/>
                  <a:gd name="T59" fmla="*/ 107 h 114"/>
                  <a:gd name="T60" fmla="*/ 64 w 75"/>
                  <a:gd name="T61" fmla="*/ 106 h 114"/>
                  <a:gd name="T62" fmla="*/ 70 w 75"/>
                  <a:gd name="T63" fmla="*/ 105 h 114"/>
                  <a:gd name="T64" fmla="*/ 75 w 75"/>
                  <a:gd name="T65" fmla="*/ 106 h 114"/>
                  <a:gd name="T66" fmla="*/ 67 w 75"/>
                  <a:gd name="T67" fmla="*/ 88 h 114"/>
                  <a:gd name="T68" fmla="*/ 58 w 75"/>
                  <a:gd name="T69" fmla="*/ 78 h 114"/>
                  <a:gd name="T70" fmla="*/ 53 w 75"/>
                  <a:gd name="T71" fmla="*/ 72 h 114"/>
                  <a:gd name="T72" fmla="*/ 53 w 75"/>
                  <a:gd name="T73" fmla="*/ 71 h 114"/>
                  <a:gd name="T74" fmla="*/ 56 w 75"/>
                  <a:gd name="T75" fmla="*/ 63 h 114"/>
                  <a:gd name="T76" fmla="*/ 58 w 75"/>
                  <a:gd name="T77" fmla="*/ 58 h 114"/>
                  <a:gd name="T78" fmla="*/ 60 w 75"/>
                  <a:gd name="T79" fmla="*/ 58 h 114"/>
                  <a:gd name="T80" fmla="*/ 65 w 75"/>
                  <a:gd name="T81" fmla="*/ 55 h 114"/>
                  <a:gd name="T82" fmla="*/ 67 w 75"/>
                  <a:gd name="T83" fmla="*/ 51 h 114"/>
                  <a:gd name="T84" fmla="*/ 67 w 75"/>
                  <a:gd name="T85" fmla="*/ 45 h 114"/>
                  <a:gd name="T86" fmla="*/ 68 w 75"/>
                  <a:gd name="T87" fmla="*/ 39 h 114"/>
                  <a:gd name="T88" fmla="*/ 61 w 75"/>
                  <a:gd name="T89" fmla="*/ 34 h 114"/>
                  <a:gd name="T90" fmla="*/ 54 w 75"/>
                  <a:gd name="T91" fmla="*/ 27 h 114"/>
                  <a:gd name="T92" fmla="*/ 51 w 75"/>
                  <a:gd name="T93" fmla="*/ 27 h 114"/>
                  <a:gd name="T94" fmla="*/ 46 w 75"/>
                  <a:gd name="T95" fmla="*/ 21 h 114"/>
                  <a:gd name="T96" fmla="*/ 46 w 75"/>
                  <a:gd name="T97" fmla="*/ 17 h 114"/>
                  <a:gd name="T98" fmla="*/ 44 w 75"/>
                  <a:gd name="T99" fmla="*/ 14 h 114"/>
                  <a:gd name="T100" fmla="*/ 34 w 75"/>
                  <a:gd name="T101" fmla="*/ 8 h 114"/>
                  <a:gd name="T102" fmla="*/ 30 w 75"/>
                  <a:gd name="T103" fmla="*/ 4 h 114"/>
                  <a:gd name="T104" fmla="*/ 24 w 75"/>
                  <a:gd name="T105" fmla="*/ 0 h 114"/>
                  <a:gd name="T106" fmla="*/ 22 w 75"/>
                  <a:gd name="T107" fmla="*/ 5 h 114"/>
                  <a:gd name="T108" fmla="*/ 19 w 75"/>
                  <a:gd name="T109" fmla="*/ 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5" h="114">
                    <a:moveTo>
                      <a:pt x="19" y="8"/>
                    </a:moveTo>
                    <a:lnTo>
                      <a:pt x="19" y="8"/>
                    </a:lnTo>
                    <a:lnTo>
                      <a:pt x="14" y="10"/>
                    </a:lnTo>
                    <a:lnTo>
                      <a:pt x="12" y="12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4" y="21"/>
                    </a:lnTo>
                    <a:lnTo>
                      <a:pt x="16" y="24"/>
                    </a:lnTo>
                    <a:lnTo>
                      <a:pt x="14" y="25"/>
                    </a:lnTo>
                    <a:lnTo>
                      <a:pt x="10" y="27"/>
                    </a:lnTo>
                    <a:lnTo>
                      <a:pt x="10" y="27"/>
                    </a:lnTo>
                    <a:lnTo>
                      <a:pt x="6" y="28"/>
                    </a:lnTo>
                    <a:lnTo>
                      <a:pt x="3" y="29"/>
                    </a:lnTo>
                    <a:lnTo>
                      <a:pt x="3" y="32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2" y="36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6" y="49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3" y="53"/>
                    </a:lnTo>
                    <a:lnTo>
                      <a:pt x="17" y="52"/>
                    </a:lnTo>
                    <a:lnTo>
                      <a:pt x="17" y="52"/>
                    </a:lnTo>
                    <a:lnTo>
                      <a:pt x="19" y="53"/>
                    </a:lnTo>
                    <a:lnTo>
                      <a:pt x="20" y="55"/>
                    </a:lnTo>
                    <a:lnTo>
                      <a:pt x="22" y="59"/>
                    </a:lnTo>
                    <a:lnTo>
                      <a:pt x="22" y="63"/>
                    </a:lnTo>
                    <a:lnTo>
                      <a:pt x="23" y="65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27" y="69"/>
                    </a:lnTo>
                    <a:lnTo>
                      <a:pt x="27" y="72"/>
                    </a:lnTo>
                    <a:lnTo>
                      <a:pt x="27" y="76"/>
                    </a:lnTo>
                    <a:lnTo>
                      <a:pt x="26" y="79"/>
                    </a:lnTo>
                    <a:lnTo>
                      <a:pt x="26" y="79"/>
                    </a:lnTo>
                    <a:lnTo>
                      <a:pt x="23" y="83"/>
                    </a:lnTo>
                    <a:lnTo>
                      <a:pt x="22" y="92"/>
                    </a:lnTo>
                    <a:lnTo>
                      <a:pt x="24" y="100"/>
                    </a:lnTo>
                    <a:lnTo>
                      <a:pt x="26" y="105"/>
                    </a:lnTo>
                    <a:lnTo>
                      <a:pt x="29" y="107"/>
                    </a:lnTo>
                    <a:lnTo>
                      <a:pt x="29" y="107"/>
                    </a:lnTo>
                    <a:lnTo>
                      <a:pt x="34" y="113"/>
                    </a:lnTo>
                    <a:lnTo>
                      <a:pt x="40" y="114"/>
                    </a:lnTo>
                    <a:lnTo>
                      <a:pt x="44" y="114"/>
                    </a:lnTo>
                    <a:lnTo>
                      <a:pt x="46" y="113"/>
                    </a:lnTo>
                    <a:lnTo>
                      <a:pt x="46" y="113"/>
                    </a:lnTo>
                    <a:lnTo>
                      <a:pt x="48" y="113"/>
                    </a:lnTo>
                    <a:lnTo>
                      <a:pt x="51" y="112"/>
                    </a:lnTo>
                    <a:lnTo>
                      <a:pt x="54" y="112"/>
                    </a:lnTo>
                    <a:lnTo>
                      <a:pt x="57" y="110"/>
                    </a:lnTo>
                    <a:lnTo>
                      <a:pt x="57" y="110"/>
                    </a:lnTo>
                    <a:lnTo>
                      <a:pt x="58" y="107"/>
                    </a:lnTo>
                    <a:lnTo>
                      <a:pt x="60" y="107"/>
                    </a:lnTo>
                    <a:lnTo>
                      <a:pt x="61" y="107"/>
                    </a:lnTo>
                    <a:lnTo>
                      <a:pt x="64" y="106"/>
                    </a:lnTo>
                    <a:lnTo>
                      <a:pt x="64" y="106"/>
                    </a:lnTo>
                    <a:lnTo>
                      <a:pt x="67" y="105"/>
                    </a:lnTo>
                    <a:lnTo>
                      <a:pt x="70" y="105"/>
                    </a:lnTo>
                    <a:lnTo>
                      <a:pt x="75" y="106"/>
                    </a:lnTo>
                    <a:lnTo>
                      <a:pt x="75" y="106"/>
                    </a:lnTo>
                    <a:lnTo>
                      <a:pt x="67" y="88"/>
                    </a:lnTo>
                    <a:lnTo>
                      <a:pt x="67" y="88"/>
                    </a:lnTo>
                    <a:lnTo>
                      <a:pt x="63" y="83"/>
                    </a:lnTo>
                    <a:lnTo>
                      <a:pt x="58" y="78"/>
                    </a:lnTo>
                    <a:lnTo>
                      <a:pt x="54" y="75"/>
                    </a:lnTo>
                    <a:lnTo>
                      <a:pt x="53" y="72"/>
                    </a:lnTo>
                    <a:lnTo>
                      <a:pt x="53" y="71"/>
                    </a:lnTo>
                    <a:lnTo>
                      <a:pt x="53" y="71"/>
                    </a:lnTo>
                    <a:lnTo>
                      <a:pt x="54" y="68"/>
                    </a:lnTo>
                    <a:lnTo>
                      <a:pt x="56" y="63"/>
                    </a:lnTo>
                    <a:lnTo>
                      <a:pt x="57" y="59"/>
                    </a:lnTo>
                    <a:lnTo>
                      <a:pt x="58" y="58"/>
                    </a:lnTo>
                    <a:lnTo>
                      <a:pt x="60" y="58"/>
                    </a:lnTo>
                    <a:lnTo>
                      <a:pt x="60" y="58"/>
                    </a:lnTo>
                    <a:lnTo>
                      <a:pt x="63" y="56"/>
                    </a:lnTo>
                    <a:lnTo>
                      <a:pt x="65" y="55"/>
                    </a:lnTo>
                    <a:lnTo>
                      <a:pt x="67" y="53"/>
                    </a:lnTo>
                    <a:lnTo>
                      <a:pt x="67" y="51"/>
                    </a:lnTo>
                    <a:lnTo>
                      <a:pt x="67" y="51"/>
                    </a:lnTo>
                    <a:lnTo>
                      <a:pt x="67" y="45"/>
                    </a:lnTo>
                    <a:lnTo>
                      <a:pt x="68" y="39"/>
                    </a:lnTo>
                    <a:lnTo>
                      <a:pt x="68" y="39"/>
                    </a:lnTo>
                    <a:lnTo>
                      <a:pt x="65" y="38"/>
                    </a:lnTo>
                    <a:lnTo>
                      <a:pt x="61" y="34"/>
                    </a:lnTo>
                    <a:lnTo>
                      <a:pt x="57" y="28"/>
                    </a:lnTo>
                    <a:lnTo>
                      <a:pt x="54" y="27"/>
                    </a:lnTo>
                    <a:lnTo>
                      <a:pt x="54" y="27"/>
                    </a:lnTo>
                    <a:lnTo>
                      <a:pt x="51" y="27"/>
                    </a:lnTo>
                    <a:lnTo>
                      <a:pt x="48" y="24"/>
                    </a:lnTo>
                    <a:lnTo>
                      <a:pt x="46" y="21"/>
                    </a:lnTo>
                    <a:lnTo>
                      <a:pt x="46" y="17"/>
                    </a:lnTo>
                    <a:lnTo>
                      <a:pt x="46" y="17"/>
                    </a:lnTo>
                    <a:lnTo>
                      <a:pt x="46" y="15"/>
                    </a:lnTo>
                    <a:lnTo>
                      <a:pt x="44" y="14"/>
                    </a:lnTo>
                    <a:lnTo>
                      <a:pt x="40" y="11"/>
                    </a:lnTo>
                    <a:lnTo>
                      <a:pt x="34" y="8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27" y="1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2" y="5"/>
                    </a:lnTo>
                    <a:lnTo>
                      <a:pt x="19" y="8"/>
                    </a:lnTo>
                    <a:lnTo>
                      <a:pt x="19" y="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0" name="Freeform 120"/>
              <p:cNvSpPr/>
              <p:nvPr/>
            </p:nvSpPr>
            <p:spPr bwMode="auto">
              <a:xfrm>
                <a:off x="4053328" y="4542092"/>
                <a:ext cx="90434" cy="106713"/>
              </a:xfrm>
              <a:custGeom>
                <a:avLst/>
                <a:gdLst>
                  <a:gd name="T0" fmla="*/ 3 w 50"/>
                  <a:gd name="T1" fmla="*/ 27 h 59"/>
                  <a:gd name="T2" fmla="*/ 3 w 50"/>
                  <a:gd name="T3" fmla="*/ 27 h 59"/>
                  <a:gd name="T4" fmla="*/ 6 w 50"/>
                  <a:gd name="T5" fmla="*/ 32 h 59"/>
                  <a:gd name="T6" fmla="*/ 6 w 50"/>
                  <a:gd name="T7" fmla="*/ 38 h 59"/>
                  <a:gd name="T8" fmla="*/ 6 w 50"/>
                  <a:gd name="T9" fmla="*/ 48 h 59"/>
                  <a:gd name="T10" fmla="*/ 6 w 50"/>
                  <a:gd name="T11" fmla="*/ 48 h 59"/>
                  <a:gd name="T12" fmla="*/ 0 w 50"/>
                  <a:gd name="T13" fmla="*/ 55 h 59"/>
                  <a:gd name="T14" fmla="*/ 0 w 50"/>
                  <a:gd name="T15" fmla="*/ 55 h 59"/>
                  <a:gd name="T16" fmla="*/ 3 w 50"/>
                  <a:gd name="T17" fmla="*/ 56 h 59"/>
                  <a:gd name="T18" fmla="*/ 6 w 50"/>
                  <a:gd name="T19" fmla="*/ 58 h 59"/>
                  <a:gd name="T20" fmla="*/ 10 w 50"/>
                  <a:gd name="T21" fmla="*/ 59 h 59"/>
                  <a:gd name="T22" fmla="*/ 15 w 50"/>
                  <a:gd name="T23" fmla="*/ 58 h 59"/>
                  <a:gd name="T24" fmla="*/ 15 w 50"/>
                  <a:gd name="T25" fmla="*/ 58 h 59"/>
                  <a:gd name="T26" fmla="*/ 22 w 50"/>
                  <a:gd name="T27" fmla="*/ 56 h 59"/>
                  <a:gd name="T28" fmla="*/ 26 w 50"/>
                  <a:gd name="T29" fmla="*/ 56 h 59"/>
                  <a:gd name="T30" fmla="*/ 29 w 50"/>
                  <a:gd name="T31" fmla="*/ 55 h 59"/>
                  <a:gd name="T32" fmla="*/ 32 w 50"/>
                  <a:gd name="T33" fmla="*/ 51 h 59"/>
                  <a:gd name="T34" fmla="*/ 32 w 50"/>
                  <a:gd name="T35" fmla="*/ 51 h 59"/>
                  <a:gd name="T36" fmla="*/ 34 w 50"/>
                  <a:gd name="T37" fmla="*/ 44 h 59"/>
                  <a:gd name="T38" fmla="*/ 40 w 50"/>
                  <a:gd name="T39" fmla="*/ 38 h 59"/>
                  <a:gd name="T40" fmla="*/ 50 w 50"/>
                  <a:gd name="T41" fmla="*/ 25 h 59"/>
                  <a:gd name="T42" fmla="*/ 50 w 50"/>
                  <a:gd name="T43" fmla="*/ 25 h 59"/>
                  <a:gd name="T44" fmla="*/ 50 w 50"/>
                  <a:gd name="T45" fmla="*/ 25 h 59"/>
                  <a:gd name="T46" fmla="*/ 50 w 50"/>
                  <a:gd name="T47" fmla="*/ 25 h 59"/>
                  <a:gd name="T48" fmla="*/ 44 w 50"/>
                  <a:gd name="T49" fmla="*/ 21 h 59"/>
                  <a:gd name="T50" fmla="*/ 39 w 50"/>
                  <a:gd name="T51" fmla="*/ 14 h 59"/>
                  <a:gd name="T52" fmla="*/ 30 w 50"/>
                  <a:gd name="T53" fmla="*/ 7 h 59"/>
                  <a:gd name="T54" fmla="*/ 27 w 50"/>
                  <a:gd name="T55" fmla="*/ 5 h 59"/>
                  <a:gd name="T56" fmla="*/ 23 w 50"/>
                  <a:gd name="T57" fmla="*/ 4 h 59"/>
                  <a:gd name="T58" fmla="*/ 23 w 50"/>
                  <a:gd name="T59" fmla="*/ 4 h 59"/>
                  <a:gd name="T60" fmla="*/ 10 w 50"/>
                  <a:gd name="T61" fmla="*/ 0 h 59"/>
                  <a:gd name="T62" fmla="*/ 10 w 50"/>
                  <a:gd name="T63" fmla="*/ 0 h 59"/>
                  <a:gd name="T64" fmla="*/ 6 w 50"/>
                  <a:gd name="T65" fmla="*/ 7 h 59"/>
                  <a:gd name="T66" fmla="*/ 6 w 50"/>
                  <a:gd name="T67" fmla="*/ 7 h 59"/>
                  <a:gd name="T68" fmla="*/ 5 w 50"/>
                  <a:gd name="T69" fmla="*/ 11 h 59"/>
                  <a:gd name="T70" fmla="*/ 3 w 50"/>
                  <a:gd name="T71" fmla="*/ 15 h 59"/>
                  <a:gd name="T72" fmla="*/ 2 w 50"/>
                  <a:gd name="T73" fmla="*/ 21 h 59"/>
                  <a:gd name="T74" fmla="*/ 3 w 50"/>
                  <a:gd name="T75" fmla="*/ 27 h 59"/>
                  <a:gd name="T76" fmla="*/ 3 w 50"/>
                  <a:gd name="T77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" h="59">
                    <a:moveTo>
                      <a:pt x="3" y="27"/>
                    </a:moveTo>
                    <a:lnTo>
                      <a:pt x="3" y="27"/>
                    </a:lnTo>
                    <a:lnTo>
                      <a:pt x="6" y="32"/>
                    </a:lnTo>
                    <a:lnTo>
                      <a:pt x="6" y="3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3" y="56"/>
                    </a:lnTo>
                    <a:lnTo>
                      <a:pt x="6" y="58"/>
                    </a:lnTo>
                    <a:lnTo>
                      <a:pt x="10" y="59"/>
                    </a:lnTo>
                    <a:lnTo>
                      <a:pt x="15" y="58"/>
                    </a:lnTo>
                    <a:lnTo>
                      <a:pt x="15" y="58"/>
                    </a:lnTo>
                    <a:lnTo>
                      <a:pt x="22" y="56"/>
                    </a:lnTo>
                    <a:lnTo>
                      <a:pt x="26" y="56"/>
                    </a:lnTo>
                    <a:lnTo>
                      <a:pt x="29" y="55"/>
                    </a:lnTo>
                    <a:lnTo>
                      <a:pt x="32" y="51"/>
                    </a:lnTo>
                    <a:lnTo>
                      <a:pt x="32" y="51"/>
                    </a:lnTo>
                    <a:lnTo>
                      <a:pt x="34" y="44"/>
                    </a:lnTo>
                    <a:lnTo>
                      <a:pt x="40" y="38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4" y="21"/>
                    </a:lnTo>
                    <a:lnTo>
                      <a:pt x="39" y="14"/>
                    </a:lnTo>
                    <a:lnTo>
                      <a:pt x="30" y="7"/>
                    </a:lnTo>
                    <a:lnTo>
                      <a:pt x="27" y="5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5" y="11"/>
                    </a:lnTo>
                    <a:lnTo>
                      <a:pt x="3" y="15"/>
                    </a:lnTo>
                    <a:lnTo>
                      <a:pt x="2" y="21"/>
                    </a:lnTo>
                    <a:lnTo>
                      <a:pt x="3" y="27"/>
                    </a:lnTo>
                    <a:lnTo>
                      <a:pt x="3" y="2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1" name="Freeform 121"/>
              <p:cNvSpPr/>
              <p:nvPr/>
            </p:nvSpPr>
            <p:spPr bwMode="auto">
              <a:xfrm>
                <a:off x="3176115" y="4021191"/>
                <a:ext cx="298433" cy="97669"/>
              </a:xfrm>
              <a:custGeom>
                <a:avLst/>
                <a:gdLst>
                  <a:gd name="T0" fmla="*/ 135 w 165"/>
                  <a:gd name="T1" fmla="*/ 32 h 54"/>
                  <a:gd name="T2" fmla="*/ 135 w 165"/>
                  <a:gd name="T3" fmla="*/ 32 h 54"/>
                  <a:gd name="T4" fmla="*/ 129 w 165"/>
                  <a:gd name="T5" fmla="*/ 31 h 54"/>
                  <a:gd name="T6" fmla="*/ 122 w 165"/>
                  <a:gd name="T7" fmla="*/ 28 h 54"/>
                  <a:gd name="T8" fmla="*/ 104 w 165"/>
                  <a:gd name="T9" fmla="*/ 20 h 54"/>
                  <a:gd name="T10" fmla="*/ 81 w 165"/>
                  <a:gd name="T11" fmla="*/ 10 h 54"/>
                  <a:gd name="T12" fmla="*/ 70 w 165"/>
                  <a:gd name="T13" fmla="*/ 5 h 54"/>
                  <a:gd name="T14" fmla="*/ 57 w 165"/>
                  <a:gd name="T15" fmla="*/ 1 h 54"/>
                  <a:gd name="T16" fmla="*/ 57 w 165"/>
                  <a:gd name="T17" fmla="*/ 1 h 54"/>
                  <a:gd name="T18" fmla="*/ 46 w 165"/>
                  <a:gd name="T19" fmla="*/ 0 h 54"/>
                  <a:gd name="T20" fmla="*/ 34 w 165"/>
                  <a:gd name="T21" fmla="*/ 1 h 54"/>
                  <a:gd name="T22" fmla="*/ 24 w 165"/>
                  <a:gd name="T23" fmla="*/ 4 h 54"/>
                  <a:gd name="T24" fmla="*/ 16 w 165"/>
                  <a:gd name="T25" fmla="*/ 7 h 54"/>
                  <a:gd name="T26" fmla="*/ 9 w 165"/>
                  <a:gd name="T27" fmla="*/ 11 h 54"/>
                  <a:gd name="T28" fmla="*/ 5 w 165"/>
                  <a:gd name="T29" fmla="*/ 15 h 54"/>
                  <a:gd name="T30" fmla="*/ 2 w 165"/>
                  <a:gd name="T31" fmla="*/ 20 h 54"/>
                  <a:gd name="T32" fmla="*/ 0 w 165"/>
                  <a:gd name="T33" fmla="*/ 21 h 54"/>
                  <a:gd name="T34" fmla="*/ 0 w 165"/>
                  <a:gd name="T35" fmla="*/ 21 h 54"/>
                  <a:gd name="T36" fmla="*/ 3 w 165"/>
                  <a:gd name="T37" fmla="*/ 22 h 54"/>
                  <a:gd name="T38" fmla="*/ 6 w 165"/>
                  <a:gd name="T39" fmla="*/ 22 h 54"/>
                  <a:gd name="T40" fmla="*/ 13 w 165"/>
                  <a:gd name="T41" fmla="*/ 20 h 54"/>
                  <a:gd name="T42" fmla="*/ 29 w 165"/>
                  <a:gd name="T43" fmla="*/ 8 h 54"/>
                  <a:gd name="T44" fmla="*/ 29 w 165"/>
                  <a:gd name="T45" fmla="*/ 8 h 54"/>
                  <a:gd name="T46" fmla="*/ 32 w 165"/>
                  <a:gd name="T47" fmla="*/ 7 h 54"/>
                  <a:gd name="T48" fmla="*/ 34 w 165"/>
                  <a:gd name="T49" fmla="*/ 7 h 54"/>
                  <a:gd name="T50" fmla="*/ 39 w 165"/>
                  <a:gd name="T51" fmla="*/ 8 h 54"/>
                  <a:gd name="T52" fmla="*/ 43 w 165"/>
                  <a:gd name="T53" fmla="*/ 11 h 54"/>
                  <a:gd name="T54" fmla="*/ 44 w 165"/>
                  <a:gd name="T55" fmla="*/ 15 h 54"/>
                  <a:gd name="T56" fmla="*/ 44 w 165"/>
                  <a:gd name="T57" fmla="*/ 15 h 54"/>
                  <a:gd name="T58" fmla="*/ 46 w 165"/>
                  <a:gd name="T59" fmla="*/ 17 h 54"/>
                  <a:gd name="T60" fmla="*/ 51 w 165"/>
                  <a:gd name="T61" fmla="*/ 20 h 54"/>
                  <a:gd name="T62" fmla="*/ 71 w 165"/>
                  <a:gd name="T63" fmla="*/ 21 h 54"/>
                  <a:gd name="T64" fmla="*/ 71 w 165"/>
                  <a:gd name="T65" fmla="*/ 21 h 54"/>
                  <a:gd name="T66" fmla="*/ 77 w 165"/>
                  <a:gd name="T67" fmla="*/ 22 h 54"/>
                  <a:gd name="T68" fmla="*/ 81 w 165"/>
                  <a:gd name="T69" fmla="*/ 24 h 54"/>
                  <a:gd name="T70" fmla="*/ 88 w 165"/>
                  <a:gd name="T71" fmla="*/ 30 h 54"/>
                  <a:gd name="T72" fmla="*/ 95 w 165"/>
                  <a:gd name="T73" fmla="*/ 35 h 54"/>
                  <a:gd name="T74" fmla="*/ 100 w 165"/>
                  <a:gd name="T75" fmla="*/ 37 h 54"/>
                  <a:gd name="T76" fmla="*/ 105 w 165"/>
                  <a:gd name="T77" fmla="*/ 39 h 54"/>
                  <a:gd name="T78" fmla="*/ 105 w 165"/>
                  <a:gd name="T79" fmla="*/ 39 h 54"/>
                  <a:gd name="T80" fmla="*/ 110 w 165"/>
                  <a:gd name="T81" fmla="*/ 41 h 54"/>
                  <a:gd name="T82" fmla="*/ 112 w 165"/>
                  <a:gd name="T83" fmla="*/ 42 h 54"/>
                  <a:gd name="T84" fmla="*/ 112 w 165"/>
                  <a:gd name="T85" fmla="*/ 44 h 54"/>
                  <a:gd name="T86" fmla="*/ 112 w 165"/>
                  <a:gd name="T87" fmla="*/ 45 h 54"/>
                  <a:gd name="T88" fmla="*/ 111 w 165"/>
                  <a:gd name="T89" fmla="*/ 49 h 54"/>
                  <a:gd name="T90" fmla="*/ 111 w 165"/>
                  <a:gd name="T91" fmla="*/ 51 h 54"/>
                  <a:gd name="T92" fmla="*/ 112 w 165"/>
                  <a:gd name="T93" fmla="*/ 52 h 54"/>
                  <a:gd name="T94" fmla="*/ 112 w 165"/>
                  <a:gd name="T95" fmla="*/ 52 h 54"/>
                  <a:gd name="T96" fmla="*/ 124 w 165"/>
                  <a:gd name="T97" fmla="*/ 54 h 54"/>
                  <a:gd name="T98" fmla="*/ 141 w 165"/>
                  <a:gd name="T99" fmla="*/ 54 h 54"/>
                  <a:gd name="T100" fmla="*/ 156 w 165"/>
                  <a:gd name="T101" fmla="*/ 52 h 54"/>
                  <a:gd name="T102" fmla="*/ 162 w 165"/>
                  <a:gd name="T103" fmla="*/ 52 h 54"/>
                  <a:gd name="T104" fmla="*/ 165 w 165"/>
                  <a:gd name="T105" fmla="*/ 51 h 54"/>
                  <a:gd name="T106" fmla="*/ 165 w 165"/>
                  <a:gd name="T107" fmla="*/ 51 h 54"/>
                  <a:gd name="T108" fmla="*/ 165 w 165"/>
                  <a:gd name="T109" fmla="*/ 48 h 54"/>
                  <a:gd name="T110" fmla="*/ 162 w 165"/>
                  <a:gd name="T111" fmla="*/ 47 h 54"/>
                  <a:gd name="T112" fmla="*/ 155 w 165"/>
                  <a:gd name="T113" fmla="*/ 41 h 54"/>
                  <a:gd name="T114" fmla="*/ 145 w 165"/>
                  <a:gd name="T115" fmla="*/ 35 h 54"/>
                  <a:gd name="T116" fmla="*/ 139 w 165"/>
                  <a:gd name="T117" fmla="*/ 34 h 54"/>
                  <a:gd name="T118" fmla="*/ 135 w 165"/>
                  <a:gd name="T119" fmla="*/ 32 h 54"/>
                  <a:gd name="T120" fmla="*/ 135 w 165"/>
                  <a:gd name="T121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5" h="54">
                    <a:moveTo>
                      <a:pt x="135" y="32"/>
                    </a:moveTo>
                    <a:lnTo>
                      <a:pt x="135" y="32"/>
                    </a:lnTo>
                    <a:lnTo>
                      <a:pt x="129" y="31"/>
                    </a:lnTo>
                    <a:lnTo>
                      <a:pt x="122" y="28"/>
                    </a:lnTo>
                    <a:lnTo>
                      <a:pt x="104" y="20"/>
                    </a:lnTo>
                    <a:lnTo>
                      <a:pt x="81" y="10"/>
                    </a:lnTo>
                    <a:lnTo>
                      <a:pt x="70" y="5"/>
                    </a:lnTo>
                    <a:lnTo>
                      <a:pt x="57" y="1"/>
                    </a:lnTo>
                    <a:lnTo>
                      <a:pt x="57" y="1"/>
                    </a:lnTo>
                    <a:lnTo>
                      <a:pt x="46" y="0"/>
                    </a:lnTo>
                    <a:lnTo>
                      <a:pt x="34" y="1"/>
                    </a:lnTo>
                    <a:lnTo>
                      <a:pt x="24" y="4"/>
                    </a:lnTo>
                    <a:lnTo>
                      <a:pt x="16" y="7"/>
                    </a:lnTo>
                    <a:lnTo>
                      <a:pt x="9" y="11"/>
                    </a:lnTo>
                    <a:lnTo>
                      <a:pt x="5" y="15"/>
                    </a:lnTo>
                    <a:lnTo>
                      <a:pt x="2" y="2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3" y="22"/>
                    </a:lnTo>
                    <a:lnTo>
                      <a:pt x="6" y="22"/>
                    </a:lnTo>
                    <a:lnTo>
                      <a:pt x="13" y="20"/>
                    </a:lnTo>
                    <a:lnTo>
                      <a:pt x="29" y="8"/>
                    </a:lnTo>
                    <a:lnTo>
                      <a:pt x="29" y="8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9" y="8"/>
                    </a:lnTo>
                    <a:lnTo>
                      <a:pt x="43" y="11"/>
                    </a:lnTo>
                    <a:lnTo>
                      <a:pt x="44" y="15"/>
                    </a:lnTo>
                    <a:lnTo>
                      <a:pt x="44" y="15"/>
                    </a:lnTo>
                    <a:lnTo>
                      <a:pt x="46" y="17"/>
                    </a:lnTo>
                    <a:lnTo>
                      <a:pt x="51" y="20"/>
                    </a:lnTo>
                    <a:lnTo>
                      <a:pt x="71" y="21"/>
                    </a:lnTo>
                    <a:lnTo>
                      <a:pt x="71" y="21"/>
                    </a:lnTo>
                    <a:lnTo>
                      <a:pt x="77" y="22"/>
                    </a:lnTo>
                    <a:lnTo>
                      <a:pt x="81" y="24"/>
                    </a:lnTo>
                    <a:lnTo>
                      <a:pt x="88" y="30"/>
                    </a:lnTo>
                    <a:lnTo>
                      <a:pt x="95" y="35"/>
                    </a:lnTo>
                    <a:lnTo>
                      <a:pt x="100" y="37"/>
                    </a:lnTo>
                    <a:lnTo>
                      <a:pt x="105" y="39"/>
                    </a:lnTo>
                    <a:lnTo>
                      <a:pt x="105" y="39"/>
                    </a:lnTo>
                    <a:lnTo>
                      <a:pt x="110" y="41"/>
                    </a:lnTo>
                    <a:lnTo>
                      <a:pt x="112" y="42"/>
                    </a:lnTo>
                    <a:lnTo>
                      <a:pt x="112" y="44"/>
                    </a:lnTo>
                    <a:lnTo>
                      <a:pt x="112" y="45"/>
                    </a:lnTo>
                    <a:lnTo>
                      <a:pt x="111" y="49"/>
                    </a:lnTo>
                    <a:lnTo>
                      <a:pt x="111" y="51"/>
                    </a:lnTo>
                    <a:lnTo>
                      <a:pt x="112" y="52"/>
                    </a:lnTo>
                    <a:lnTo>
                      <a:pt x="112" y="52"/>
                    </a:lnTo>
                    <a:lnTo>
                      <a:pt x="124" y="54"/>
                    </a:lnTo>
                    <a:lnTo>
                      <a:pt x="141" y="54"/>
                    </a:lnTo>
                    <a:lnTo>
                      <a:pt x="156" y="52"/>
                    </a:lnTo>
                    <a:lnTo>
                      <a:pt x="162" y="52"/>
                    </a:lnTo>
                    <a:lnTo>
                      <a:pt x="165" y="51"/>
                    </a:lnTo>
                    <a:lnTo>
                      <a:pt x="165" y="51"/>
                    </a:lnTo>
                    <a:lnTo>
                      <a:pt x="165" y="48"/>
                    </a:lnTo>
                    <a:lnTo>
                      <a:pt x="162" y="47"/>
                    </a:lnTo>
                    <a:lnTo>
                      <a:pt x="155" y="41"/>
                    </a:lnTo>
                    <a:lnTo>
                      <a:pt x="145" y="35"/>
                    </a:lnTo>
                    <a:lnTo>
                      <a:pt x="139" y="34"/>
                    </a:lnTo>
                    <a:lnTo>
                      <a:pt x="135" y="32"/>
                    </a:lnTo>
                    <a:lnTo>
                      <a:pt x="135" y="3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2" name="Freeform 122"/>
              <p:cNvSpPr/>
              <p:nvPr/>
            </p:nvSpPr>
            <p:spPr bwMode="auto">
              <a:xfrm>
                <a:off x="3353366" y="4164077"/>
                <a:ext cx="59687" cy="18087"/>
              </a:xfrm>
              <a:custGeom>
                <a:avLst/>
                <a:gdLst>
                  <a:gd name="T0" fmla="*/ 0 w 33"/>
                  <a:gd name="T1" fmla="*/ 3 h 10"/>
                  <a:gd name="T2" fmla="*/ 0 w 33"/>
                  <a:gd name="T3" fmla="*/ 3 h 10"/>
                  <a:gd name="T4" fmla="*/ 3 w 33"/>
                  <a:gd name="T5" fmla="*/ 4 h 10"/>
                  <a:gd name="T6" fmla="*/ 6 w 33"/>
                  <a:gd name="T7" fmla="*/ 6 h 10"/>
                  <a:gd name="T8" fmla="*/ 17 w 33"/>
                  <a:gd name="T9" fmla="*/ 10 h 10"/>
                  <a:gd name="T10" fmla="*/ 27 w 33"/>
                  <a:gd name="T11" fmla="*/ 10 h 10"/>
                  <a:gd name="T12" fmla="*/ 31 w 33"/>
                  <a:gd name="T13" fmla="*/ 10 h 10"/>
                  <a:gd name="T14" fmla="*/ 33 w 33"/>
                  <a:gd name="T15" fmla="*/ 9 h 10"/>
                  <a:gd name="T16" fmla="*/ 33 w 33"/>
                  <a:gd name="T17" fmla="*/ 9 h 10"/>
                  <a:gd name="T18" fmla="*/ 33 w 33"/>
                  <a:gd name="T19" fmla="*/ 7 h 10"/>
                  <a:gd name="T20" fmla="*/ 33 w 33"/>
                  <a:gd name="T21" fmla="*/ 6 h 10"/>
                  <a:gd name="T22" fmla="*/ 29 w 33"/>
                  <a:gd name="T23" fmla="*/ 4 h 10"/>
                  <a:gd name="T24" fmla="*/ 17 w 33"/>
                  <a:gd name="T25" fmla="*/ 0 h 10"/>
                  <a:gd name="T26" fmla="*/ 4 w 33"/>
                  <a:gd name="T27" fmla="*/ 0 h 10"/>
                  <a:gd name="T28" fmla="*/ 2 w 33"/>
                  <a:gd name="T29" fmla="*/ 0 h 10"/>
                  <a:gd name="T30" fmla="*/ 0 w 33"/>
                  <a:gd name="T31" fmla="*/ 2 h 10"/>
                  <a:gd name="T32" fmla="*/ 0 w 33"/>
                  <a:gd name="T33" fmla="*/ 3 h 10"/>
                  <a:gd name="T34" fmla="*/ 0 w 33"/>
                  <a:gd name="T3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" h="10">
                    <a:moveTo>
                      <a:pt x="0" y="3"/>
                    </a:moveTo>
                    <a:lnTo>
                      <a:pt x="0" y="3"/>
                    </a:lnTo>
                    <a:lnTo>
                      <a:pt x="3" y="4"/>
                    </a:lnTo>
                    <a:lnTo>
                      <a:pt x="6" y="6"/>
                    </a:lnTo>
                    <a:lnTo>
                      <a:pt x="17" y="10"/>
                    </a:lnTo>
                    <a:lnTo>
                      <a:pt x="27" y="10"/>
                    </a:lnTo>
                    <a:lnTo>
                      <a:pt x="31" y="10"/>
                    </a:lnTo>
                    <a:lnTo>
                      <a:pt x="33" y="9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33" y="6"/>
                    </a:lnTo>
                    <a:lnTo>
                      <a:pt x="29" y="4"/>
                    </a:lnTo>
                    <a:lnTo>
                      <a:pt x="1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3" name="Freeform 123"/>
              <p:cNvSpPr/>
              <p:nvPr/>
            </p:nvSpPr>
            <p:spPr bwMode="auto">
              <a:xfrm>
                <a:off x="3682547" y="4158651"/>
                <a:ext cx="48835" cy="23514"/>
              </a:xfrm>
              <a:custGeom>
                <a:avLst/>
                <a:gdLst>
                  <a:gd name="T0" fmla="*/ 1 w 27"/>
                  <a:gd name="T1" fmla="*/ 7 h 13"/>
                  <a:gd name="T2" fmla="*/ 1 w 27"/>
                  <a:gd name="T3" fmla="*/ 7 h 13"/>
                  <a:gd name="T4" fmla="*/ 4 w 27"/>
                  <a:gd name="T5" fmla="*/ 10 h 13"/>
                  <a:gd name="T6" fmla="*/ 7 w 27"/>
                  <a:gd name="T7" fmla="*/ 12 h 13"/>
                  <a:gd name="T8" fmla="*/ 11 w 27"/>
                  <a:gd name="T9" fmla="*/ 13 h 13"/>
                  <a:gd name="T10" fmla="*/ 15 w 27"/>
                  <a:gd name="T11" fmla="*/ 12 h 13"/>
                  <a:gd name="T12" fmla="*/ 24 w 27"/>
                  <a:gd name="T13" fmla="*/ 10 h 13"/>
                  <a:gd name="T14" fmla="*/ 27 w 27"/>
                  <a:gd name="T15" fmla="*/ 7 h 13"/>
                  <a:gd name="T16" fmla="*/ 27 w 27"/>
                  <a:gd name="T17" fmla="*/ 7 h 13"/>
                  <a:gd name="T18" fmla="*/ 27 w 27"/>
                  <a:gd name="T19" fmla="*/ 5 h 13"/>
                  <a:gd name="T20" fmla="*/ 24 w 27"/>
                  <a:gd name="T21" fmla="*/ 3 h 13"/>
                  <a:gd name="T22" fmla="*/ 18 w 27"/>
                  <a:gd name="T23" fmla="*/ 2 h 13"/>
                  <a:gd name="T24" fmla="*/ 13 w 27"/>
                  <a:gd name="T25" fmla="*/ 0 h 13"/>
                  <a:gd name="T26" fmla="*/ 7 w 27"/>
                  <a:gd name="T27" fmla="*/ 0 h 13"/>
                  <a:gd name="T28" fmla="*/ 3 w 27"/>
                  <a:gd name="T29" fmla="*/ 2 h 13"/>
                  <a:gd name="T30" fmla="*/ 0 w 27"/>
                  <a:gd name="T31" fmla="*/ 5 h 13"/>
                  <a:gd name="T32" fmla="*/ 1 w 27"/>
                  <a:gd name="T33" fmla="*/ 7 h 13"/>
                  <a:gd name="T34" fmla="*/ 1 w 27"/>
                  <a:gd name="T3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" h="13">
                    <a:moveTo>
                      <a:pt x="1" y="7"/>
                    </a:moveTo>
                    <a:lnTo>
                      <a:pt x="1" y="7"/>
                    </a:lnTo>
                    <a:lnTo>
                      <a:pt x="4" y="10"/>
                    </a:lnTo>
                    <a:lnTo>
                      <a:pt x="7" y="12"/>
                    </a:lnTo>
                    <a:lnTo>
                      <a:pt x="11" y="13"/>
                    </a:lnTo>
                    <a:lnTo>
                      <a:pt x="15" y="12"/>
                    </a:lnTo>
                    <a:lnTo>
                      <a:pt x="24" y="10"/>
                    </a:lnTo>
                    <a:lnTo>
                      <a:pt x="27" y="7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24" y="3"/>
                    </a:lnTo>
                    <a:lnTo>
                      <a:pt x="18" y="2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4" name="Freeform 125"/>
              <p:cNvSpPr>
                <a:spLocks noEditPoints="1"/>
              </p:cNvSpPr>
              <p:nvPr/>
            </p:nvSpPr>
            <p:spPr bwMode="auto">
              <a:xfrm>
                <a:off x="2973542" y="4665084"/>
                <a:ext cx="472067" cy="189913"/>
              </a:xfrm>
              <a:custGeom>
                <a:avLst/>
                <a:gdLst>
                  <a:gd name="T0" fmla="*/ 254 w 261"/>
                  <a:gd name="T1" fmla="*/ 27 h 105"/>
                  <a:gd name="T2" fmla="*/ 244 w 261"/>
                  <a:gd name="T3" fmla="*/ 18 h 105"/>
                  <a:gd name="T4" fmla="*/ 243 w 261"/>
                  <a:gd name="T5" fmla="*/ 18 h 105"/>
                  <a:gd name="T6" fmla="*/ 239 w 261"/>
                  <a:gd name="T7" fmla="*/ 19 h 105"/>
                  <a:gd name="T8" fmla="*/ 232 w 261"/>
                  <a:gd name="T9" fmla="*/ 18 h 105"/>
                  <a:gd name="T10" fmla="*/ 226 w 261"/>
                  <a:gd name="T11" fmla="*/ 14 h 105"/>
                  <a:gd name="T12" fmla="*/ 222 w 261"/>
                  <a:gd name="T13" fmla="*/ 11 h 105"/>
                  <a:gd name="T14" fmla="*/ 217 w 261"/>
                  <a:gd name="T15" fmla="*/ 10 h 105"/>
                  <a:gd name="T16" fmla="*/ 202 w 261"/>
                  <a:gd name="T17" fmla="*/ 0 h 105"/>
                  <a:gd name="T18" fmla="*/ 202 w 261"/>
                  <a:gd name="T19" fmla="*/ 2 h 105"/>
                  <a:gd name="T20" fmla="*/ 200 w 261"/>
                  <a:gd name="T21" fmla="*/ 4 h 105"/>
                  <a:gd name="T22" fmla="*/ 190 w 261"/>
                  <a:gd name="T23" fmla="*/ 8 h 105"/>
                  <a:gd name="T24" fmla="*/ 186 w 261"/>
                  <a:gd name="T25" fmla="*/ 10 h 105"/>
                  <a:gd name="T26" fmla="*/ 185 w 261"/>
                  <a:gd name="T27" fmla="*/ 19 h 105"/>
                  <a:gd name="T28" fmla="*/ 185 w 261"/>
                  <a:gd name="T29" fmla="*/ 22 h 105"/>
                  <a:gd name="T30" fmla="*/ 179 w 261"/>
                  <a:gd name="T31" fmla="*/ 27 h 105"/>
                  <a:gd name="T32" fmla="*/ 178 w 261"/>
                  <a:gd name="T33" fmla="*/ 29 h 105"/>
                  <a:gd name="T34" fmla="*/ 176 w 261"/>
                  <a:gd name="T35" fmla="*/ 36 h 105"/>
                  <a:gd name="T36" fmla="*/ 173 w 261"/>
                  <a:gd name="T37" fmla="*/ 38 h 105"/>
                  <a:gd name="T38" fmla="*/ 169 w 261"/>
                  <a:gd name="T39" fmla="*/ 42 h 105"/>
                  <a:gd name="T40" fmla="*/ 171 w 261"/>
                  <a:gd name="T41" fmla="*/ 48 h 105"/>
                  <a:gd name="T42" fmla="*/ 171 w 261"/>
                  <a:gd name="T43" fmla="*/ 52 h 105"/>
                  <a:gd name="T44" fmla="*/ 169 w 261"/>
                  <a:gd name="T45" fmla="*/ 59 h 105"/>
                  <a:gd name="T46" fmla="*/ 169 w 261"/>
                  <a:gd name="T47" fmla="*/ 61 h 105"/>
                  <a:gd name="T48" fmla="*/ 178 w 261"/>
                  <a:gd name="T49" fmla="*/ 68 h 105"/>
                  <a:gd name="T50" fmla="*/ 180 w 261"/>
                  <a:gd name="T51" fmla="*/ 69 h 105"/>
                  <a:gd name="T52" fmla="*/ 185 w 261"/>
                  <a:gd name="T53" fmla="*/ 68 h 105"/>
                  <a:gd name="T54" fmla="*/ 186 w 261"/>
                  <a:gd name="T55" fmla="*/ 69 h 105"/>
                  <a:gd name="T56" fmla="*/ 185 w 261"/>
                  <a:gd name="T57" fmla="*/ 75 h 105"/>
                  <a:gd name="T58" fmla="*/ 179 w 261"/>
                  <a:gd name="T59" fmla="*/ 79 h 105"/>
                  <a:gd name="T60" fmla="*/ 178 w 261"/>
                  <a:gd name="T61" fmla="*/ 79 h 105"/>
                  <a:gd name="T62" fmla="*/ 180 w 261"/>
                  <a:gd name="T63" fmla="*/ 83 h 105"/>
                  <a:gd name="T64" fmla="*/ 180 w 261"/>
                  <a:gd name="T65" fmla="*/ 88 h 105"/>
                  <a:gd name="T66" fmla="*/ 178 w 261"/>
                  <a:gd name="T67" fmla="*/ 92 h 105"/>
                  <a:gd name="T68" fmla="*/ 180 w 261"/>
                  <a:gd name="T69" fmla="*/ 96 h 105"/>
                  <a:gd name="T70" fmla="*/ 183 w 261"/>
                  <a:gd name="T71" fmla="*/ 97 h 105"/>
                  <a:gd name="T72" fmla="*/ 190 w 261"/>
                  <a:gd name="T73" fmla="*/ 96 h 105"/>
                  <a:gd name="T74" fmla="*/ 193 w 261"/>
                  <a:gd name="T75" fmla="*/ 99 h 105"/>
                  <a:gd name="T76" fmla="*/ 199 w 261"/>
                  <a:gd name="T77" fmla="*/ 105 h 105"/>
                  <a:gd name="T78" fmla="*/ 205 w 261"/>
                  <a:gd name="T79" fmla="*/ 97 h 105"/>
                  <a:gd name="T80" fmla="*/ 210 w 261"/>
                  <a:gd name="T81" fmla="*/ 83 h 105"/>
                  <a:gd name="T82" fmla="*/ 216 w 261"/>
                  <a:gd name="T83" fmla="*/ 73 h 105"/>
                  <a:gd name="T84" fmla="*/ 219 w 261"/>
                  <a:gd name="T85" fmla="*/ 73 h 105"/>
                  <a:gd name="T86" fmla="*/ 234 w 261"/>
                  <a:gd name="T87" fmla="*/ 68 h 105"/>
                  <a:gd name="T88" fmla="*/ 247 w 261"/>
                  <a:gd name="T89" fmla="*/ 59 h 105"/>
                  <a:gd name="T90" fmla="*/ 250 w 261"/>
                  <a:gd name="T91" fmla="*/ 56 h 105"/>
                  <a:gd name="T92" fmla="*/ 256 w 261"/>
                  <a:gd name="T93" fmla="*/ 45 h 105"/>
                  <a:gd name="T94" fmla="*/ 258 w 261"/>
                  <a:gd name="T95" fmla="*/ 39 h 105"/>
                  <a:gd name="T96" fmla="*/ 261 w 261"/>
                  <a:gd name="T97" fmla="*/ 36 h 105"/>
                  <a:gd name="T98" fmla="*/ 254 w 261"/>
                  <a:gd name="T99" fmla="*/ 27 h 105"/>
                  <a:gd name="T100" fmla="*/ 2 w 261"/>
                  <a:gd name="T101" fmla="*/ 22 h 105"/>
                  <a:gd name="T102" fmla="*/ 0 w 261"/>
                  <a:gd name="T103" fmla="*/ 27 h 105"/>
                  <a:gd name="T104" fmla="*/ 2 w 261"/>
                  <a:gd name="T105" fmla="*/ 34 h 105"/>
                  <a:gd name="T106" fmla="*/ 9 w 261"/>
                  <a:gd name="T107" fmla="*/ 39 h 105"/>
                  <a:gd name="T108" fmla="*/ 12 w 261"/>
                  <a:gd name="T109" fmla="*/ 39 h 105"/>
                  <a:gd name="T110" fmla="*/ 13 w 261"/>
                  <a:gd name="T111" fmla="*/ 36 h 105"/>
                  <a:gd name="T112" fmla="*/ 12 w 261"/>
                  <a:gd name="T113" fmla="*/ 25 h 105"/>
                  <a:gd name="T114" fmla="*/ 7 w 261"/>
                  <a:gd name="T115" fmla="*/ 19 h 105"/>
                  <a:gd name="T116" fmla="*/ 2 w 261"/>
                  <a:gd name="T117" fmla="*/ 22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61" h="105">
                    <a:moveTo>
                      <a:pt x="254" y="27"/>
                    </a:moveTo>
                    <a:lnTo>
                      <a:pt x="254" y="27"/>
                    </a:lnTo>
                    <a:lnTo>
                      <a:pt x="247" y="19"/>
                    </a:lnTo>
                    <a:lnTo>
                      <a:pt x="244" y="18"/>
                    </a:lnTo>
                    <a:lnTo>
                      <a:pt x="243" y="18"/>
                    </a:lnTo>
                    <a:lnTo>
                      <a:pt x="243" y="18"/>
                    </a:lnTo>
                    <a:lnTo>
                      <a:pt x="241" y="19"/>
                    </a:lnTo>
                    <a:lnTo>
                      <a:pt x="239" y="19"/>
                    </a:lnTo>
                    <a:lnTo>
                      <a:pt x="234" y="19"/>
                    </a:lnTo>
                    <a:lnTo>
                      <a:pt x="232" y="18"/>
                    </a:lnTo>
                    <a:lnTo>
                      <a:pt x="232" y="18"/>
                    </a:lnTo>
                    <a:lnTo>
                      <a:pt x="226" y="14"/>
                    </a:lnTo>
                    <a:lnTo>
                      <a:pt x="223" y="12"/>
                    </a:lnTo>
                    <a:lnTo>
                      <a:pt x="222" y="11"/>
                    </a:lnTo>
                    <a:lnTo>
                      <a:pt x="222" y="11"/>
                    </a:lnTo>
                    <a:lnTo>
                      <a:pt x="217" y="10"/>
                    </a:lnTo>
                    <a:lnTo>
                      <a:pt x="212" y="7"/>
                    </a:lnTo>
                    <a:lnTo>
                      <a:pt x="202" y="0"/>
                    </a:lnTo>
                    <a:lnTo>
                      <a:pt x="202" y="0"/>
                    </a:lnTo>
                    <a:lnTo>
                      <a:pt x="202" y="2"/>
                    </a:lnTo>
                    <a:lnTo>
                      <a:pt x="202" y="2"/>
                    </a:lnTo>
                    <a:lnTo>
                      <a:pt x="200" y="4"/>
                    </a:lnTo>
                    <a:lnTo>
                      <a:pt x="197" y="5"/>
                    </a:lnTo>
                    <a:lnTo>
                      <a:pt x="190" y="8"/>
                    </a:lnTo>
                    <a:lnTo>
                      <a:pt x="190" y="8"/>
                    </a:lnTo>
                    <a:lnTo>
                      <a:pt x="186" y="10"/>
                    </a:lnTo>
                    <a:lnTo>
                      <a:pt x="185" y="12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5" y="22"/>
                    </a:lnTo>
                    <a:lnTo>
                      <a:pt x="182" y="24"/>
                    </a:lnTo>
                    <a:lnTo>
                      <a:pt x="179" y="27"/>
                    </a:lnTo>
                    <a:lnTo>
                      <a:pt x="178" y="29"/>
                    </a:lnTo>
                    <a:lnTo>
                      <a:pt x="178" y="29"/>
                    </a:lnTo>
                    <a:lnTo>
                      <a:pt x="176" y="34"/>
                    </a:lnTo>
                    <a:lnTo>
                      <a:pt x="176" y="36"/>
                    </a:lnTo>
                    <a:lnTo>
                      <a:pt x="173" y="38"/>
                    </a:lnTo>
                    <a:lnTo>
                      <a:pt x="173" y="38"/>
                    </a:lnTo>
                    <a:lnTo>
                      <a:pt x="171" y="39"/>
                    </a:lnTo>
                    <a:lnTo>
                      <a:pt x="169" y="42"/>
                    </a:lnTo>
                    <a:lnTo>
                      <a:pt x="169" y="45"/>
                    </a:lnTo>
                    <a:lnTo>
                      <a:pt x="171" y="48"/>
                    </a:lnTo>
                    <a:lnTo>
                      <a:pt x="171" y="48"/>
                    </a:lnTo>
                    <a:lnTo>
                      <a:pt x="171" y="52"/>
                    </a:lnTo>
                    <a:lnTo>
                      <a:pt x="171" y="55"/>
                    </a:lnTo>
                    <a:lnTo>
                      <a:pt x="169" y="59"/>
                    </a:lnTo>
                    <a:lnTo>
                      <a:pt x="169" y="59"/>
                    </a:lnTo>
                    <a:lnTo>
                      <a:pt x="169" y="61"/>
                    </a:lnTo>
                    <a:lnTo>
                      <a:pt x="172" y="62"/>
                    </a:lnTo>
                    <a:lnTo>
                      <a:pt x="178" y="68"/>
                    </a:lnTo>
                    <a:lnTo>
                      <a:pt x="178" y="68"/>
                    </a:lnTo>
                    <a:lnTo>
                      <a:pt x="180" y="69"/>
                    </a:lnTo>
                    <a:lnTo>
                      <a:pt x="183" y="69"/>
                    </a:lnTo>
                    <a:lnTo>
                      <a:pt x="185" y="68"/>
                    </a:lnTo>
                    <a:lnTo>
                      <a:pt x="186" y="69"/>
                    </a:lnTo>
                    <a:lnTo>
                      <a:pt x="186" y="69"/>
                    </a:lnTo>
                    <a:lnTo>
                      <a:pt x="186" y="72"/>
                    </a:lnTo>
                    <a:lnTo>
                      <a:pt x="185" y="75"/>
                    </a:lnTo>
                    <a:lnTo>
                      <a:pt x="183" y="78"/>
                    </a:lnTo>
                    <a:lnTo>
                      <a:pt x="179" y="79"/>
                    </a:lnTo>
                    <a:lnTo>
                      <a:pt x="179" y="79"/>
                    </a:lnTo>
                    <a:lnTo>
                      <a:pt x="178" y="79"/>
                    </a:lnTo>
                    <a:lnTo>
                      <a:pt x="178" y="79"/>
                    </a:lnTo>
                    <a:lnTo>
                      <a:pt x="180" y="83"/>
                    </a:lnTo>
                    <a:lnTo>
                      <a:pt x="180" y="86"/>
                    </a:lnTo>
                    <a:lnTo>
                      <a:pt x="180" y="88"/>
                    </a:lnTo>
                    <a:lnTo>
                      <a:pt x="180" y="88"/>
                    </a:lnTo>
                    <a:lnTo>
                      <a:pt x="178" y="92"/>
                    </a:lnTo>
                    <a:lnTo>
                      <a:pt x="178" y="93"/>
                    </a:lnTo>
                    <a:lnTo>
                      <a:pt x="180" y="96"/>
                    </a:lnTo>
                    <a:lnTo>
                      <a:pt x="180" y="96"/>
                    </a:lnTo>
                    <a:lnTo>
                      <a:pt x="183" y="97"/>
                    </a:lnTo>
                    <a:lnTo>
                      <a:pt x="188" y="97"/>
                    </a:lnTo>
                    <a:lnTo>
                      <a:pt x="190" y="96"/>
                    </a:lnTo>
                    <a:lnTo>
                      <a:pt x="193" y="99"/>
                    </a:lnTo>
                    <a:lnTo>
                      <a:pt x="193" y="99"/>
                    </a:lnTo>
                    <a:lnTo>
                      <a:pt x="196" y="103"/>
                    </a:lnTo>
                    <a:lnTo>
                      <a:pt x="199" y="105"/>
                    </a:lnTo>
                    <a:lnTo>
                      <a:pt x="202" y="103"/>
                    </a:lnTo>
                    <a:lnTo>
                      <a:pt x="205" y="97"/>
                    </a:lnTo>
                    <a:lnTo>
                      <a:pt x="205" y="97"/>
                    </a:lnTo>
                    <a:lnTo>
                      <a:pt x="210" y="83"/>
                    </a:lnTo>
                    <a:lnTo>
                      <a:pt x="214" y="76"/>
                    </a:lnTo>
                    <a:lnTo>
                      <a:pt x="216" y="73"/>
                    </a:lnTo>
                    <a:lnTo>
                      <a:pt x="219" y="73"/>
                    </a:lnTo>
                    <a:lnTo>
                      <a:pt x="219" y="73"/>
                    </a:lnTo>
                    <a:lnTo>
                      <a:pt x="226" y="71"/>
                    </a:lnTo>
                    <a:lnTo>
                      <a:pt x="234" y="68"/>
                    </a:lnTo>
                    <a:lnTo>
                      <a:pt x="243" y="63"/>
                    </a:lnTo>
                    <a:lnTo>
                      <a:pt x="247" y="59"/>
                    </a:lnTo>
                    <a:lnTo>
                      <a:pt x="250" y="56"/>
                    </a:lnTo>
                    <a:lnTo>
                      <a:pt x="250" y="56"/>
                    </a:lnTo>
                    <a:lnTo>
                      <a:pt x="254" y="49"/>
                    </a:lnTo>
                    <a:lnTo>
                      <a:pt x="256" y="45"/>
                    </a:lnTo>
                    <a:lnTo>
                      <a:pt x="257" y="42"/>
                    </a:lnTo>
                    <a:lnTo>
                      <a:pt x="258" y="39"/>
                    </a:lnTo>
                    <a:lnTo>
                      <a:pt x="258" y="39"/>
                    </a:lnTo>
                    <a:lnTo>
                      <a:pt x="261" y="36"/>
                    </a:lnTo>
                    <a:lnTo>
                      <a:pt x="260" y="35"/>
                    </a:lnTo>
                    <a:lnTo>
                      <a:pt x="254" y="27"/>
                    </a:lnTo>
                    <a:lnTo>
                      <a:pt x="254" y="27"/>
                    </a:lnTo>
                    <a:close/>
                    <a:moveTo>
                      <a:pt x="2" y="22"/>
                    </a:moveTo>
                    <a:lnTo>
                      <a:pt x="2" y="22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3" y="36"/>
                    </a:lnTo>
                    <a:lnTo>
                      <a:pt x="9" y="39"/>
                    </a:lnTo>
                    <a:lnTo>
                      <a:pt x="10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3" y="36"/>
                    </a:lnTo>
                    <a:lnTo>
                      <a:pt x="13" y="32"/>
                    </a:lnTo>
                    <a:lnTo>
                      <a:pt x="12" y="25"/>
                    </a:lnTo>
                    <a:lnTo>
                      <a:pt x="9" y="22"/>
                    </a:lnTo>
                    <a:lnTo>
                      <a:pt x="7" y="19"/>
                    </a:lnTo>
                    <a:lnTo>
                      <a:pt x="5" y="19"/>
                    </a:lnTo>
                    <a:lnTo>
                      <a:pt x="2" y="22"/>
                    </a:lnTo>
                    <a:lnTo>
                      <a:pt x="2" y="2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5" name="Freeform 126"/>
              <p:cNvSpPr>
                <a:spLocks noEditPoints="1"/>
              </p:cNvSpPr>
              <p:nvPr/>
            </p:nvSpPr>
            <p:spPr bwMode="auto">
              <a:xfrm>
                <a:off x="3523383" y="1389552"/>
                <a:ext cx="1770704" cy="1320341"/>
              </a:xfrm>
              <a:custGeom>
                <a:avLst/>
                <a:gdLst>
                  <a:gd name="T0" fmla="*/ 858 w 979"/>
                  <a:gd name="T1" fmla="*/ 84 h 730"/>
                  <a:gd name="T2" fmla="*/ 786 w 979"/>
                  <a:gd name="T3" fmla="*/ 118 h 730"/>
                  <a:gd name="T4" fmla="*/ 790 w 979"/>
                  <a:gd name="T5" fmla="*/ 67 h 730"/>
                  <a:gd name="T6" fmla="*/ 764 w 979"/>
                  <a:gd name="T7" fmla="*/ 69 h 730"/>
                  <a:gd name="T8" fmla="*/ 688 w 979"/>
                  <a:gd name="T9" fmla="*/ 62 h 730"/>
                  <a:gd name="T10" fmla="*/ 817 w 979"/>
                  <a:gd name="T11" fmla="*/ 34 h 730"/>
                  <a:gd name="T12" fmla="*/ 753 w 979"/>
                  <a:gd name="T13" fmla="*/ 11 h 730"/>
                  <a:gd name="T14" fmla="*/ 571 w 979"/>
                  <a:gd name="T15" fmla="*/ 7 h 730"/>
                  <a:gd name="T16" fmla="*/ 542 w 979"/>
                  <a:gd name="T17" fmla="*/ 16 h 730"/>
                  <a:gd name="T18" fmla="*/ 424 w 979"/>
                  <a:gd name="T19" fmla="*/ 21 h 730"/>
                  <a:gd name="T20" fmla="*/ 420 w 979"/>
                  <a:gd name="T21" fmla="*/ 51 h 730"/>
                  <a:gd name="T22" fmla="*/ 396 w 979"/>
                  <a:gd name="T23" fmla="*/ 52 h 730"/>
                  <a:gd name="T24" fmla="*/ 369 w 979"/>
                  <a:gd name="T25" fmla="*/ 68 h 730"/>
                  <a:gd name="T26" fmla="*/ 319 w 979"/>
                  <a:gd name="T27" fmla="*/ 71 h 730"/>
                  <a:gd name="T28" fmla="*/ 288 w 979"/>
                  <a:gd name="T29" fmla="*/ 48 h 730"/>
                  <a:gd name="T30" fmla="*/ 223 w 979"/>
                  <a:gd name="T31" fmla="*/ 72 h 730"/>
                  <a:gd name="T32" fmla="*/ 176 w 979"/>
                  <a:gd name="T33" fmla="*/ 99 h 730"/>
                  <a:gd name="T34" fmla="*/ 115 w 979"/>
                  <a:gd name="T35" fmla="*/ 138 h 730"/>
                  <a:gd name="T36" fmla="*/ 61 w 979"/>
                  <a:gd name="T37" fmla="*/ 179 h 730"/>
                  <a:gd name="T38" fmla="*/ 30 w 979"/>
                  <a:gd name="T39" fmla="*/ 217 h 730"/>
                  <a:gd name="T40" fmla="*/ 103 w 979"/>
                  <a:gd name="T41" fmla="*/ 234 h 730"/>
                  <a:gd name="T42" fmla="*/ 25 w 979"/>
                  <a:gd name="T43" fmla="*/ 248 h 730"/>
                  <a:gd name="T44" fmla="*/ 91 w 979"/>
                  <a:gd name="T45" fmla="*/ 282 h 730"/>
                  <a:gd name="T46" fmla="*/ 133 w 979"/>
                  <a:gd name="T47" fmla="*/ 272 h 730"/>
                  <a:gd name="T48" fmla="*/ 230 w 979"/>
                  <a:gd name="T49" fmla="*/ 296 h 730"/>
                  <a:gd name="T50" fmla="*/ 274 w 979"/>
                  <a:gd name="T51" fmla="*/ 356 h 730"/>
                  <a:gd name="T52" fmla="*/ 279 w 979"/>
                  <a:gd name="T53" fmla="*/ 403 h 730"/>
                  <a:gd name="T54" fmla="*/ 315 w 979"/>
                  <a:gd name="T55" fmla="*/ 415 h 730"/>
                  <a:gd name="T56" fmla="*/ 339 w 979"/>
                  <a:gd name="T57" fmla="*/ 448 h 730"/>
                  <a:gd name="T58" fmla="*/ 352 w 979"/>
                  <a:gd name="T59" fmla="*/ 471 h 730"/>
                  <a:gd name="T60" fmla="*/ 319 w 979"/>
                  <a:gd name="T61" fmla="*/ 512 h 730"/>
                  <a:gd name="T62" fmla="*/ 320 w 979"/>
                  <a:gd name="T63" fmla="*/ 557 h 730"/>
                  <a:gd name="T64" fmla="*/ 333 w 979"/>
                  <a:gd name="T65" fmla="*/ 618 h 730"/>
                  <a:gd name="T66" fmla="*/ 362 w 979"/>
                  <a:gd name="T67" fmla="*/ 652 h 730"/>
                  <a:gd name="T68" fmla="*/ 405 w 979"/>
                  <a:gd name="T69" fmla="*/ 706 h 730"/>
                  <a:gd name="T70" fmla="*/ 472 w 979"/>
                  <a:gd name="T71" fmla="*/ 729 h 730"/>
                  <a:gd name="T72" fmla="*/ 486 w 979"/>
                  <a:gd name="T73" fmla="*/ 668 h 730"/>
                  <a:gd name="T74" fmla="*/ 512 w 979"/>
                  <a:gd name="T75" fmla="*/ 639 h 730"/>
                  <a:gd name="T76" fmla="*/ 518 w 979"/>
                  <a:gd name="T77" fmla="*/ 605 h 730"/>
                  <a:gd name="T78" fmla="*/ 543 w 979"/>
                  <a:gd name="T79" fmla="*/ 586 h 730"/>
                  <a:gd name="T80" fmla="*/ 569 w 979"/>
                  <a:gd name="T81" fmla="*/ 580 h 730"/>
                  <a:gd name="T82" fmla="*/ 654 w 979"/>
                  <a:gd name="T83" fmla="*/ 526 h 730"/>
                  <a:gd name="T84" fmla="*/ 696 w 979"/>
                  <a:gd name="T85" fmla="*/ 512 h 730"/>
                  <a:gd name="T86" fmla="*/ 820 w 979"/>
                  <a:gd name="T87" fmla="*/ 461 h 730"/>
                  <a:gd name="T88" fmla="*/ 752 w 979"/>
                  <a:gd name="T89" fmla="*/ 451 h 730"/>
                  <a:gd name="T90" fmla="*/ 798 w 979"/>
                  <a:gd name="T91" fmla="*/ 452 h 730"/>
                  <a:gd name="T92" fmla="*/ 784 w 979"/>
                  <a:gd name="T93" fmla="*/ 398 h 730"/>
                  <a:gd name="T94" fmla="*/ 817 w 979"/>
                  <a:gd name="T95" fmla="*/ 377 h 730"/>
                  <a:gd name="T96" fmla="*/ 783 w 979"/>
                  <a:gd name="T97" fmla="*/ 366 h 730"/>
                  <a:gd name="T98" fmla="*/ 844 w 979"/>
                  <a:gd name="T99" fmla="*/ 360 h 730"/>
                  <a:gd name="T100" fmla="*/ 866 w 979"/>
                  <a:gd name="T101" fmla="*/ 326 h 730"/>
                  <a:gd name="T102" fmla="*/ 861 w 979"/>
                  <a:gd name="T103" fmla="*/ 303 h 730"/>
                  <a:gd name="T104" fmla="*/ 822 w 979"/>
                  <a:gd name="T105" fmla="*/ 264 h 730"/>
                  <a:gd name="T106" fmla="*/ 879 w 979"/>
                  <a:gd name="T107" fmla="*/ 252 h 730"/>
                  <a:gd name="T108" fmla="*/ 842 w 979"/>
                  <a:gd name="T109" fmla="*/ 227 h 730"/>
                  <a:gd name="T110" fmla="*/ 824 w 979"/>
                  <a:gd name="T111" fmla="*/ 224 h 730"/>
                  <a:gd name="T112" fmla="*/ 855 w 979"/>
                  <a:gd name="T113" fmla="*/ 174 h 730"/>
                  <a:gd name="T114" fmla="*/ 874 w 979"/>
                  <a:gd name="T115" fmla="*/ 138 h 730"/>
                  <a:gd name="T116" fmla="*/ 909 w 979"/>
                  <a:gd name="T117" fmla="*/ 128 h 730"/>
                  <a:gd name="T118" fmla="*/ 922 w 979"/>
                  <a:gd name="T119" fmla="*/ 108 h 730"/>
                  <a:gd name="T120" fmla="*/ 923 w 979"/>
                  <a:gd name="T121" fmla="*/ 67 h 730"/>
                  <a:gd name="T122" fmla="*/ 291 w 979"/>
                  <a:gd name="T123" fmla="*/ 461 h 730"/>
                  <a:gd name="T124" fmla="*/ 335 w 979"/>
                  <a:gd name="T125" fmla="*/ 479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79" h="730">
                    <a:moveTo>
                      <a:pt x="923" y="67"/>
                    </a:moveTo>
                    <a:lnTo>
                      <a:pt x="923" y="67"/>
                    </a:lnTo>
                    <a:lnTo>
                      <a:pt x="912" y="68"/>
                    </a:lnTo>
                    <a:lnTo>
                      <a:pt x="902" y="69"/>
                    </a:lnTo>
                    <a:lnTo>
                      <a:pt x="898" y="72"/>
                    </a:lnTo>
                    <a:lnTo>
                      <a:pt x="895" y="75"/>
                    </a:lnTo>
                    <a:lnTo>
                      <a:pt x="892" y="78"/>
                    </a:lnTo>
                    <a:lnTo>
                      <a:pt x="891" y="82"/>
                    </a:lnTo>
                    <a:lnTo>
                      <a:pt x="891" y="82"/>
                    </a:lnTo>
                    <a:lnTo>
                      <a:pt x="891" y="85"/>
                    </a:lnTo>
                    <a:lnTo>
                      <a:pt x="888" y="88"/>
                    </a:lnTo>
                    <a:lnTo>
                      <a:pt x="883" y="86"/>
                    </a:lnTo>
                    <a:lnTo>
                      <a:pt x="878" y="86"/>
                    </a:lnTo>
                    <a:lnTo>
                      <a:pt x="868" y="84"/>
                    </a:lnTo>
                    <a:lnTo>
                      <a:pt x="862" y="84"/>
                    </a:lnTo>
                    <a:lnTo>
                      <a:pt x="858" y="84"/>
                    </a:lnTo>
                    <a:lnTo>
                      <a:pt x="858" y="84"/>
                    </a:lnTo>
                    <a:lnTo>
                      <a:pt x="855" y="85"/>
                    </a:lnTo>
                    <a:lnTo>
                      <a:pt x="854" y="85"/>
                    </a:lnTo>
                    <a:lnTo>
                      <a:pt x="851" y="81"/>
                    </a:lnTo>
                    <a:lnTo>
                      <a:pt x="849" y="78"/>
                    </a:lnTo>
                    <a:lnTo>
                      <a:pt x="848" y="78"/>
                    </a:lnTo>
                    <a:lnTo>
                      <a:pt x="844" y="79"/>
                    </a:lnTo>
                    <a:lnTo>
                      <a:pt x="844" y="79"/>
                    </a:lnTo>
                    <a:lnTo>
                      <a:pt x="837" y="84"/>
                    </a:lnTo>
                    <a:lnTo>
                      <a:pt x="830" y="89"/>
                    </a:lnTo>
                    <a:lnTo>
                      <a:pt x="821" y="95"/>
                    </a:lnTo>
                    <a:lnTo>
                      <a:pt x="813" y="99"/>
                    </a:lnTo>
                    <a:lnTo>
                      <a:pt x="813" y="99"/>
                    </a:lnTo>
                    <a:lnTo>
                      <a:pt x="805" y="105"/>
                    </a:lnTo>
                    <a:lnTo>
                      <a:pt x="798" y="111"/>
                    </a:lnTo>
                    <a:lnTo>
                      <a:pt x="791" y="115"/>
                    </a:lnTo>
                    <a:lnTo>
                      <a:pt x="786" y="118"/>
                    </a:lnTo>
                    <a:lnTo>
                      <a:pt x="786" y="118"/>
                    </a:lnTo>
                    <a:lnTo>
                      <a:pt x="786" y="116"/>
                    </a:lnTo>
                    <a:lnTo>
                      <a:pt x="786" y="113"/>
                    </a:lnTo>
                    <a:lnTo>
                      <a:pt x="793" y="105"/>
                    </a:lnTo>
                    <a:lnTo>
                      <a:pt x="813" y="84"/>
                    </a:lnTo>
                    <a:lnTo>
                      <a:pt x="813" y="84"/>
                    </a:lnTo>
                    <a:lnTo>
                      <a:pt x="817" y="79"/>
                    </a:lnTo>
                    <a:lnTo>
                      <a:pt x="818" y="75"/>
                    </a:lnTo>
                    <a:lnTo>
                      <a:pt x="818" y="71"/>
                    </a:lnTo>
                    <a:lnTo>
                      <a:pt x="818" y="68"/>
                    </a:lnTo>
                    <a:lnTo>
                      <a:pt x="815" y="65"/>
                    </a:lnTo>
                    <a:lnTo>
                      <a:pt x="813" y="62"/>
                    </a:lnTo>
                    <a:lnTo>
                      <a:pt x="808" y="61"/>
                    </a:lnTo>
                    <a:lnTo>
                      <a:pt x="803" y="61"/>
                    </a:lnTo>
                    <a:lnTo>
                      <a:pt x="803" y="61"/>
                    </a:lnTo>
                    <a:lnTo>
                      <a:pt x="798" y="62"/>
                    </a:lnTo>
                    <a:lnTo>
                      <a:pt x="794" y="64"/>
                    </a:lnTo>
                    <a:lnTo>
                      <a:pt x="790" y="67"/>
                    </a:lnTo>
                    <a:lnTo>
                      <a:pt x="787" y="71"/>
                    </a:lnTo>
                    <a:lnTo>
                      <a:pt x="786" y="72"/>
                    </a:lnTo>
                    <a:lnTo>
                      <a:pt x="783" y="74"/>
                    </a:lnTo>
                    <a:lnTo>
                      <a:pt x="783" y="74"/>
                    </a:lnTo>
                    <a:lnTo>
                      <a:pt x="771" y="78"/>
                    </a:lnTo>
                    <a:lnTo>
                      <a:pt x="754" y="85"/>
                    </a:lnTo>
                    <a:lnTo>
                      <a:pt x="739" y="91"/>
                    </a:lnTo>
                    <a:lnTo>
                      <a:pt x="735" y="91"/>
                    </a:lnTo>
                    <a:lnTo>
                      <a:pt x="732" y="91"/>
                    </a:lnTo>
                    <a:lnTo>
                      <a:pt x="732" y="89"/>
                    </a:lnTo>
                    <a:lnTo>
                      <a:pt x="732" y="89"/>
                    </a:lnTo>
                    <a:lnTo>
                      <a:pt x="732" y="88"/>
                    </a:lnTo>
                    <a:lnTo>
                      <a:pt x="736" y="85"/>
                    </a:lnTo>
                    <a:lnTo>
                      <a:pt x="747" y="79"/>
                    </a:lnTo>
                    <a:lnTo>
                      <a:pt x="759" y="74"/>
                    </a:lnTo>
                    <a:lnTo>
                      <a:pt x="763" y="71"/>
                    </a:lnTo>
                    <a:lnTo>
                      <a:pt x="764" y="69"/>
                    </a:lnTo>
                    <a:lnTo>
                      <a:pt x="764" y="69"/>
                    </a:lnTo>
                    <a:lnTo>
                      <a:pt x="763" y="68"/>
                    </a:lnTo>
                    <a:lnTo>
                      <a:pt x="757" y="67"/>
                    </a:lnTo>
                    <a:lnTo>
                      <a:pt x="739" y="65"/>
                    </a:lnTo>
                    <a:lnTo>
                      <a:pt x="718" y="65"/>
                    </a:lnTo>
                    <a:lnTo>
                      <a:pt x="699" y="67"/>
                    </a:lnTo>
                    <a:lnTo>
                      <a:pt x="699" y="67"/>
                    </a:lnTo>
                    <a:lnTo>
                      <a:pt x="683" y="71"/>
                    </a:lnTo>
                    <a:lnTo>
                      <a:pt x="665" y="75"/>
                    </a:lnTo>
                    <a:lnTo>
                      <a:pt x="651" y="77"/>
                    </a:lnTo>
                    <a:lnTo>
                      <a:pt x="647" y="77"/>
                    </a:lnTo>
                    <a:lnTo>
                      <a:pt x="644" y="75"/>
                    </a:lnTo>
                    <a:lnTo>
                      <a:pt x="644" y="75"/>
                    </a:lnTo>
                    <a:lnTo>
                      <a:pt x="647" y="74"/>
                    </a:lnTo>
                    <a:lnTo>
                      <a:pt x="651" y="71"/>
                    </a:lnTo>
                    <a:lnTo>
                      <a:pt x="668" y="67"/>
                    </a:lnTo>
                    <a:lnTo>
                      <a:pt x="688" y="62"/>
                    </a:lnTo>
                    <a:lnTo>
                      <a:pt x="706" y="60"/>
                    </a:lnTo>
                    <a:lnTo>
                      <a:pt x="706" y="60"/>
                    </a:lnTo>
                    <a:lnTo>
                      <a:pt x="725" y="58"/>
                    </a:lnTo>
                    <a:lnTo>
                      <a:pt x="746" y="58"/>
                    </a:lnTo>
                    <a:lnTo>
                      <a:pt x="766" y="58"/>
                    </a:lnTo>
                    <a:lnTo>
                      <a:pt x="774" y="57"/>
                    </a:lnTo>
                    <a:lnTo>
                      <a:pt x="781" y="54"/>
                    </a:lnTo>
                    <a:lnTo>
                      <a:pt x="781" y="54"/>
                    </a:lnTo>
                    <a:lnTo>
                      <a:pt x="794" y="51"/>
                    </a:lnTo>
                    <a:lnTo>
                      <a:pt x="808" y="48"/>
                    </a:lnTo>
                    <a:lnTo>
                      <a:pt x="820" y="45"/>
                    </a:lnTo>
                    <a:lnTo>
                      <a:pt x="822" y="44"/>
                    </a:lnTo>
                    <a:lnTo>
                      <a:pt x="825" y="43"/>
                    </a:lnTo>
                    <a:lnTo>
                      <a:pt x="825" y="43"/>
                    </a:lnTo>
                    <a:lnTo>
                      <a:pt x="825" y="40"/>
                    </a:lnTo>
                    <a:lnTo>
                      <a:pt x="824" y="38"/>
                    </a:lnTo>
                    <a:lnTo>
                      <a:pt x="817" y="34"/>
                    </a:lnTo>
                    <a:lnTo>
                      <a:pt x="805" y="31"/>
                    </a:lnTo>
                    <a:lnTo>
                      <a:pt x="796" y="30"/>
                    </a:lnTo>
                    <a:lnTo>
                      <a:pt x="796" y="30"/>
                    </a:lnTo>
                    <a:lnTo>
                      <a:pt x="787" y="30"/>
                    </a:lnTo>
                    <a:lnTo>
                      <a:pt x="780" y="30"/>
                    </a:lnTo>
                    <a:lnTo>
                      <a:pt x="776" y="27"/>
                    </a:lnTo>
                    <a:lnTo>
                      <a:pt x="774" y="26"/>
                    </a:lnTo>
                    <a:lnTo>
                      <a:pt x="774" y="24"/>
                    </a:lnTo>
                    <a:lnTo>
                      <a:pt x="774" y="24"/>
                    </a:lnTo>
                    <a:lnTo>
                      <a:pt x="773" y="21"/>
                    </a:lnTo>
                    <a:lnTo>
                      <a:pt x="771" y="20"/>
                    </a:lnTo>
                    <a:lnTo>
                      <a:pt x="766" y="17"/>
                    </a:lnTo>
                    <a:lnTo>
                      <a:pt x="759" y="16"/>
                    </a:lnTo>
                    <a:lnTo>
                      <a:pt x="756" y="14"/>
                    </a:lnTo>
                    <a:lnTo>
                      <a:pt x="754" y="13"/>
                    </a:lnTo>
                    <a:lnTo>
                      <a:pt x="754" y="13"/>
                    </a:lnTo>
                    <a:lnTo>
                      <a:pt x="753" y="11"/>
                    </a:lnTo>
                    <a:lnTo>
                      <a:pt x="747" y="10"/>
                    </a:lnTo>
                    <a:lnTo>
                      <a:pt x="735" y="10"/>
                    </a:lnTo>
                    <a:lnTo>
                      <a:pt x="720" y="9"/>
                    </a:lnTo>
                    <a:lnTo>
                      <a:pt x="713" y="9"/>
                    </a:lnTo>
                    <a:lnTo>
                      <a:pt x="709" y="7"/>
                    </a:lnTo>
                    <a:lnTo>
                      <a:pt x="709" y="7"/>
                    </a:lnTo>
                    <a:lnTo>
                      <a:pt x="702" y="4"/>
                    </a:lnTo>
                    <a:lnTo>
                      <a:pt x="689" y="1"/>
                    </a:lnTo>
                    <a:lnTo>
                      <a:pt x="675" y="0"/>
                    </a:lnTo>
                    <a:lnTo>
                      <a:pt x="661" y="1"/>
                    </a:lnTo>
                    <a:lnTo>
                      <a:pt x="661" y="1"/>
                    </a:lnTo>
                    <a:lnTo>
                      <a:pt x="624" y="3"/>
                    </a:lnTo>
                    <a:lnTo>
                      <a:pt x="594" y="3"/>
                    </a:lnTo>
                    <a:lnTo>
                      <a:pt x="594" y="3"/>
                    </a:lnTo>
                    <a:lnTo>
                      <a:pt x="583" y="6"/>
                    </a:lnTo>
                    <a:lnTo>
                      <a:pt x="577" y="7"/>
                    </a:lnTo>
                    <a:lnTo>
                      <a:pt x="571" y="7"/>
                    </a:lnTo>
                    <a:lnTo>
                      <a:pt x="571" y="7"/>
                    </a:lnTo>
                    <a:lnTo>
                      <a:pt x="566" y="7"/>
                    </a:lnTo>
                    <a:lnTo>
                      <a:pt x="559" y="9"/>
                    </a:lnTo>
                    <a:lnTo>
                      <a:pt x="556" y="11"/>
                    </a:lnTo>
                    <a:lnTo>
                      <a:pt x="554" y="13"/>
                    </a:lnTo>
                    <a:lnTo>
                      <a:pt x="556" y="14"/>
                    </a:lnTo>
                    <a:lnTo>
                      <a:pt x="556" y="14"/>
                    </a:lnTo>
                    <a:lnTo>
                      <a:pt x="559" y="17"/>
                    </a:lnTo>
                    <a:lnTo>
                      <a:pt x="557" y="20"/>
                    </a:lnTo>
                    <a:lnTo>
                      <a:pt x="556" y="23"/>
                    </a:lnTo>
                    <a:lnTo>
                      <a:pt x="553" y="24"/>
                    </a:lnTo>
                    <a:lnTo>
                      <a:pt x="547" y="24"/>
                    </a:lnTo>
                    <a:lnTo>
                      <a:pt x="544" y="23"/>
                    </a:lnTo>
                    <a:lnTo>
                      <a:pt x="544" y="20"/>
                    </a:lnTo>
                    <a:lnTo>
                      <a:pt x="544" y="20"/>
                    </a:lnTo>
                    <a:lnTo>
                      <a:pt x="544" y="18"/>
                    </a:lnTo>
                    <a:lnTo>
                      <a:pt x="542" y="16"/>
                    </a:lnTo>
                    <a:lnTo>
                      <a:pt x="535" y="13"/>
                    </a:lnTo>
                    <a:lnTo>
                      <a:pt x="527" y="13"/>
                    </a:lnTo>
                    <a:lnTo>
                      <a:pt x="523" y="14"/>
                    </a:lnTo>
                    <a:lnTo>
                      <a:pt x="520" y="16"/>
                    </a:lnTo>
                    <a:lnTo>
                      <a:pt x="520" y="16"/>
                    </a:lnTo>
                    <a:lnTo>
                      <a:pt x="516" y="17"/>
                    </a:lnTo>
                    <a:lnTo>
                      <a:pt x="510" y="17"/>
                    </a:lnTo>
                    <a:lnTo>
                      <a:pt x="498" y="16"/>
                    </a:lnTo>
                    <a:lnTo>
                      <a:pt x="485" y="13"/>
                    </a:lnTo>
                    <a:lnTo>
                      <a:pt x="479" y="14"/>
                    </a:lnTo>
                    <a:lnTo>
                      <a:pt x="476" y="16"/>
                    </a:lnTo>
                    <a:lnTo>
                      <a:pt x="476" y="16"/>
                    </a:lnTo>
                    <a:lnTo>
                      <a:pt x="474" y="17"/>
                    </a:lnTo>
                    <a:lnTo>
                      <a:pt x="468" y="18"/>
                    </a:lnTo>
                    <a:lnTo>
                      <a:pt x="452" y="20"/>
                    </a:lnTo>
                    <a:lnTo>
                      <a:pt x="435" y="20"/>
                    </a:lnTo>
                    <a:lnTo>
                      <a:pt x="424" y="21"/>
                    </a:lnTo>
                    <a:lnTo>
                      <a:pt x="424" y="21"/>
                    </a:lnTo>
                    <a:lnTo>
                      <a:pt x="421" y="23"/>
                    </a:lnTo>
                    <a:lnTo>
                      <a:pt x="421" y="24"/>
                    </a:lnTo>
                    <a:lnTo>
                      <a:pt x="428" y="27"/>
                    </a:lnTo>
                    <a:lnTo>
                      <a:pt x="437" y="33"/>
                    </a:lnTo>
                    <a:lnTo>
                      <a:pt x="440" y="34"/>
                    </a:lnTo>
                    <a:lnTo>
                      <a:pt x="440" y="35"/>
                    </a:lnTo>
                    <a:lnTo>
                      <a:pt x="440" y="35"/>
                    </a:lnTo>
                    <a:lnTo>
                      <a:pt x="438" y="37"/>
                    </a:lnTo>
                    <a:lnTo>
                      <a:pt x="434" y="38"/>
                    </a:lnTo>
                    <a:lnTo>
                      <a:pt x="423" y="38"/>
                    </a:lnTo>
                    <a:lnTo>
                      <a:pt x="413" y="40"/>
                    </a:lnTo>
                    <a:lnTo>
                      <a:pt x="411" y="43"/>
                    </a:lnTo>
                    <a:lnTo>
                      <a:pt x="411" y="44"/>
                    </a:lnTo>
                    <a:lnTo>
                      <a:pt x="411" y="44"/>
                    </a:lnTo>
                    <a:lnTo>
                      <a:pt x="415" y="48"/>
                    </a:lnTo>
                    <a:lnTo>
                      <a:pt x="420" y="51"/>
                    </a:lnTo>
                    <a:lnTo>
                      <a:pt x="430" y="57"/>
                    </a:lnTo>
                    <a:lnTo>
                      <a:pt x="442" y="62"/>
                    </a:lnTo>
                    <a:lnTo>
                      <a:pt x="452" y="69"/>
                    </a:lnTo>
                    <a:lnTo>
                      <a:pt x="452" y="69"/>
                    </a:lnTo>
                    <a:lnTo>
                      <a:pt x="455" y="74"/>
                    </a:lnTo>
                    <a:lnTo>
                      <a:pt x="455" y="75"/>
                    </a:lnTo>
                    <a:lnTo>
                      <a:pt x="454" y="75"/>
                    </a:lnTo>
                    <a:lnTo>
                      <a:pt x="451" y="75"/>
                    </a:lnTo>
                    <a:lnTo>
                      <a:pt x="441" y="72"/>
                    </a:lnTo>
                    <a:lnTo>
                      <a:pt x="431" y="67"/>
                    </a:lnTo>
                    <a:lnTo>
                      <a:pt x="431" y="67"/>
                    </a:lnTo>
                    <a:lnTo>
                      <a:pt x="427" y="64"/>
                    </a:lnTo>
                    <a:lnTo>
                      <a:pt x="421" y="62"/>
                    </a:lnTo>
                    <a:lnTo>
                      <a:pt x="411" y="60"/>
                    </a:lnTo>
                    <a:lnTo>
                      <a:pt x="403" y="57"/>
                    </a:lnTo>
                    <a:lnTo>
                      <a:pt x="398" y="55"/>
                    </a:lnTo>
                    <a:lnTo>
                      <a:pt x="396" y="52"/>
                    </a:lnTo>
                    <a:lnTo>
                      <a:pt x="396" y="52"/>
                    </a:lnTo>
                    <a:lnTo>
                      <a:pt x="393" y="50"/>
                    </a:lnTo>
                    <a:lnTo>
                      <a:pt x="387" y="47"/>
                    </a:lnTo>
                    <a:lnTo>
                      <a:pt x="374" y="44"/>
                    </a:lnTo>
                    <a:lnTo>
                      <a:pt x="362" y="43"/>
                    </a:lnTo>
                    <a:lnTo>
                      <a:pt x="356" y="43"/>
                    </a:lnTo>
                    <a:lnTo>
                      <a:pt x="353" y="44"/>
                    </a:lnTo>
                    <a:lnTo>
                      <a:pt x="353" y="44"/>
                    </a:lnTo>
                    <a:lnTo>
                      <a:pt x="352" y="45"/>
                    </a:lnTo>
                    <a:lnTo>
                      <a:pt x="352" y="48"/>
                    </a:lnTo>
                    <a:lnTo>
                      <a:pt x="359" y="54"/>
                    </a:lnTo>
                    <a:lnTo>
                      <a:pt x="369" y="61"/>
                    </a:lnTo>
                    <a:lnTo>
                      <a:pt x="371" y="64"/>
                    </a:lnTo>
                    <a:lnTo>
                      <a:pt x="371" y="65"/>
                    </a:lnTo>
                    <a:lnTo>
                      <a:pt x="371" y="65"/>
                    </a:lnTo>
                    <a:lnTo>
                      <a:pt x="371" y="68"/>
                    </a:lnTo>
                    <a:lnTo>
                      <a:pt x="369" y="68"/>
                    </a:lnTo>
                    <a:lnTo>
                      <a:pt x="363" y="68"/>
                    </a:lnTo>
                    <a:lnTo>
                      <a:pt x="354" y="67"/>
                    </a:lnTo>
                    <a:lnTo>
                      <a:pt x="350" y="67"/>
                    </a:lnTo>
                    <a:lnTo>
                      <a:pt x="350" y="67"/>
                    </a:lnTo>
                    <a:lnTo>
                      <a:pt x="349" y="67"/>
                    </a:lnTo>
                    <a:lnTo>
                      <a:pt x="346" y="65"/>
                    </a:lnTo>
                    <a:lnTo>
                      <a:pt x="337" y="60"/>
                    </a:lnTo>
                    <a:lnTo>
                      <a:pt x="329" y="54"/>
                    </a:lnTo>
                    <a:lnTo>
                      <a:pt x="325" y="51"/>
                    </a:lnTo>
                    <a:lnTo>
                      <a:pt x="320" y="51"/>
                    </a:lnTo>
                    <a:lnTo>
                      <a:pt x="320" y="51"/>
                    </a:lnTo>
                    <a:lnTo>
                      <a:pt x="318" y="51"/>
                    </a:lnTo>
                    <a:lnTo>
                      <a:pt x="316" y="52"/>
                    </a:lnTo>
                    <a:lnTo>
                      <a:pt x="316" y="57"/>
                    </a:lnTo>
                    <a:lnTo>
                      <a:pt x="318" y="62"/>
                    </a:lnTo>
                    <a:lnTo>
                      <a:pt x="319" y="71"/>
                    </a:lnTo>
                    <a:lnTo>
                      <a:pt x="319" y="71"/>
                    </a:lnTo>
                    <a:lnTo>
                      <a:pt x="319" y="75"/>
                    </a:lnTo>
                    <a:lnTo>
                      <a:pt x="316" y="79"/>
                    </a:lnTo>
                    <a:lnTo>
                      <a:pt x="310" y="84"/>
                    </a:lnTo>
                    <a:lnTo>
                      <a:pt x="306" y="85"/>
                    </a:lnTo>
                    <a:lnTo>
                      <a:pt x="305" y="84"/>
                    </a:lnTo>
                    <a:lnTo>
                      <a:pt x="306" y="82"/>
                    </a:lnTo>
                    <a:lnTo>
                      <a:pt x="306" y="82"/>
                    </a:lnTo>
                    <a:lnTo>
                      <a:pt x="308" y="78"/>
                    </a:lnTo>
                    <a:lnTo>
                      <a:pt x="308" y="74"/>
                    </a:lnTo>
                    <a:lnTo>
                      <a:pt x="308" y="64"/>
                    </a:lnTo>
                    <a:lnTo>
                      <a:pt x="306" y="60"/>
                    </a:lnTo>
                    <a:lnTo>
                      <a:pt x="303" y="55"/>
                    </a:lnTo>
                    <a:lnTo>
                      <a:pt x="301" y="51"/>
                    </a:lnTo>
                    <a:lnTo>
                      <a:pt x="298" y="50"/>
                    </a:lnTo>
                    <a:lnTo>
                      <a:pt x="298" y="50"/>
                    </a:lnTo>
                    <a:lnTo>
                      <a:pt x="293" y="48"/>
                    </a:lnTo>
                    <a:lnTo>
                      <a:pt x="288" y="48"/>
                    </a:lnTo>
                    <a:lnTo>
                      <a:pt x="275" y="52"/>
                    </a:lnTo>
                    <a:lnTo>
                      <a:pt x="261" y="55"/>
                    </a:lnTo>
                    <a:lnTo>
                      <a:pt x="248" y="57"/>
                    </a:lnTo>
                    <a:lnTo>
                      <a:pt x="248" y="57"/>
                    </a:lnTo>
                    <a:lnTo>
                      <a:pt x="238" y="57"/>
                    </a:lnTo>
                    <a:lnTo>
                      <a:pt x="230" y="60"/>
                    </a:lnTo>
                    <a:lnTo>
                      <a:pt x="227" y="61"/>
                    </a:lnTo>
                    <a:lnTo>
                      <a:pt x="225" y="62"/>
                    </a:lnTo>
                    <a:lnTo>
                      <a:pt x="227" y="65"/>
                    </a:lnTo>
                    <a:lnTo>
                      <a:pt x="230" y="67"/>
                    </a:lnTo>
                    <a:lnTo>
                      <a:pt x="230" y="67"/>
                    </a:lnTo>
                    <a:lnTo>
                      <a:pt x="232" y="69"/>
                    </a:lnTo>
                    <a:lnTo>
                      <a:pt x="234" y="71"/>
                    </a:lnTo>
                    <a:lnTo>
                      <a:pt x="234" y="72"/>
                    </a:lnTo>
                    <a:lnTo>
                      <a:pt x="232" y="74"/>
                    </a:lnTo>
                    <a:lnTo>
                      <a:pt x="227" y="74"/>
                    </a:lnTo>
                    <a:lnTo>
                      <a:pt x="223" y="72"/>
                    </a:lnTo>
                    <a:lnTo>
                      <a:pt x="218" y="71"/>
                    </a:lnTo>
                    <a:lnTo>
                      <a:pt x="218" y="71"/>
                    </a:lnTo>
                    <a:lnTo>
                      <a:pt x="214" y="68"/>
                    </a:lnTo>
                    <a:lnTo>
                      <a:pt x="208" y="68"/>
                    </a:lnTo>
                    <a:lnTo>
                      <a:pt x="194" y="68"/>
                    </a:lnTo>
                    <a:lnTo>
                      <a:pt x="184" y="71"/>
                    </a:lnTo>
                    <a:lnTo>
                      <a:pt x="183" y="74"/>
                    </a:lnTo>
                    <a:lnTo>
                      <a:pt x="183" y="75"/>
                    </a:lnTo>
                    <a:lnTo>
                      <a:pt x="183" y="75"/>
                    </a:lnTo>
                    <a:lnTo>
                      <a:pt x="187" y="81"/>
                    </a:lnTo>
                    <a:lnTo>
                      <a:pt x="190" y="86"/>
                    </a:lnTo>
                    <a:lnTo>
                      <a:pt x="190" y="94"/>
                    </a:lnTo>
                    <a:lnTo>
                      <a:pt x="187" y="99"/>
                    </a:lnTo>
                    <a:lnTo>
                      <a:pt x="187" y="99"/>
                    </a:lnTo>
                    <a:lnTo>
                      <a:pt x="186" y="101"/>
                    </a:lnTo>
                    <a:lnTo>
                      <a:pt x="183" y="101"/>
                    </a:lnTo>
                    <a:lnTo>
                      <a:pt x="176" y="99"/>
                    </a:lnTo>
                    <a:lnTo>
                      <a:pt x="167" y="96"/>
                    </a:lnTo>
                    <a:lnTo>
                      <a:pt x="162" y="95"/>
                    </a:lnTo>
                    <a:lnTo>
                      <a:pt x="157" y="95"/>
                    </a:lnTo>
                    <a:lnTo>
                      <a:pt x="157" y="95"/>
                    </a:lnTo>
                    <a:lnTo>
                      <a:pt x="150" y="96"/>
                    </a:lnTo>
                    <a:lnTo>
                      <a:pt x="140" y="101"/>
                    </a:lnTo>
                    <a:lnTo>
                      <a:pt x="115" y="112"/>
                    </a:lnTo>
                    <a:lnTo>
                      <a:pt x="102" y="118"/>
                    </a:lnTo>
                    <a:lnTo>
                      <a:pt x="92" y="125"/>
                    </a:lnTo>
                    <a:lnTo>
                      <a:pt x="86" y="130"/>
                    </a:lnTo>
                    <a:lnTo>
                      <a:pt x="85" y="132"/>
                    </a:lnTo>
                    <a:lnTo>
                      <a:pt x="85" y="133"/>
                    </a:lnTo>
                    <a:lnTo>
                      <a:pt x="85" y="133"/>
                    </a:lnTo>
                    <a:lnTo>
                      <a:pt x="88" y="136"/>
                    </a:lnTo>
                    <a:lnTo>
                      <a:pt x="91" y="138"/>
                    </a:lnTo>
                    <a:lnTo>
                      <a:pt x="102" y="138"/>
                    </a:lnTo>
                    <a:lnTo>
                      <a:pt x="115" y="138"/>
                    </a:lnTo>
                    <a:lnTo>
                      <a:pt x="120" y="139"/>
                    </a:lnTo>
                    <a:lnTo>
                      <a:pt x="123" y="140"/>
                    </a:lnTo>
                    <a:lnTo>
                      <a:pt x="123" y="140"/>
                    </a:lnTo>
                    <a:lnTo>
                      <a:pt x="126" y="142"/>
                    </a:lnTo>
                    <a:lnTo>
                      <a:pt x="127" y="146"/>
                    </a:lnTo>
                    <a:lnTo>
                      <a:pt x="126" y="149"/>
                    </a:lnTo>
                    <a:lnTo>
                      <a:pt x="125" y="153"/>
                    </a:lnTo>
                    <a:lnTo>
                      <a:pt x="119" y="163"/>
                    </a:lnTo>
                    <a:lnTo>
                      <a:pt x="110" y="169"/>
                    </a:lnTo>
                    <a:lnTo>
                      <a:pt x="110" y="169"/>
                    </a:lnTo>
                    <a:lnTo>
                      <a:pt x="106" y="172"/>
                    </a:lnTo>
                    <a:lnTo>
                      <a:pt x="99" y="173"/>
                    </a:lnTo>
                    <a:lnTo>
                      <a:pt x="82" y="173"/>
                    </a:lnTo>
                    <a:lnTo>
                      <a:pt x="68" y="174"/>
                    </a:lnTo>
                    <a:lnTo>
                      <a:pt x="62" y="176"/>
                    </a:lnTo>
                    <a:lnTo>
                      <a:pt x="61" y="179"/>
                    </a:lnTo>
                    <a:lnTo>
                      <a:pt x="61" y="179"/>
                    </a:lnTo>
                    <a:lnTo>
                      <a:pt x="59" y="180"/>
                    </a:lnTo>
                    <a:lnTo>
                      <a:pt x="58" y="181"/>
                    </a:lnTo>
                    <a:lnTo>
                      <a:pt x="51" y="183"/>
                    </a:lnTo>
                    <a:lnTo>
                      <a:pt x="30" y="189"/>
                    </a:lnTo>
                    <a:lnTo>
                      <a:pt x="18" y="190"/>
                    </a:lnTo>
                    <a:lnTo>
                      <a:pt x="8" y="194"/>
                    </a:lnTo>
                    <a:lnTo>
                      <a:pt x="3" y="197"/>
                    </a:lnTo>
                    <a:lnTo>
                      <a:pt x="0" y="200"/>
                    </a:lnTo>
                    <a:lnTo>
                      <a:pt x="0" y="201"/>
                    </a:lnTo>
                    <a:lnTo>
                      <a:pt x="0" y="201"/>
                    </a:lnTo>
                    <a:lnTo>
                      <a:pt x="0" y="206"/>
                    </a:lnTo>
                    <a:lnTo>
                      <a:pt x="1" y="210"/>
                    </a:lnTo>
                    <a:lnTo>
                      <a:pt x="4" y="213"/>
                    </a:lnTo>
                    <a:lnTo>
                      <a:pt x="8" y="214"/>
                    </a:lnTo>
                    <a:lnTo>
                      <a:pt x="8" y="214"/>
                    </a:lnTo>
                    <a:lnTo>
                      <a:pt x="23" y="216"/>
                    </a:lnTo>
                    <a:lnTo>
                      <a:pt x="30" y="217"/>
                    </a:lnTo>
                    <a:lnTo>
                      <a:pt x="32" y="218"/>
                    </a:lnTo>
                    <a:lnTo>
                      <a:pt x="35" y="221"/>
                    </a:lnTo>
                    <a:lnTo>
                      <a:pt x="35" y="221"/>
                    </a:lnTo>
                    <a:lnTo>
                      <a:pt x="40" y="224"/>
                    </a:lnTo>
                    <a:lnTo>
                      <a:pt x="44" y="227"/>
                    </a:lnTo>
                    <a:lnTo>
                      <a:pt x="55" y="228"/>
                    </a:lnTo>
                    <a:lnTo>
                      <a:pt x="67" y="228"/>
                    </a:lnTo>
                    <a:lnTo>
                      <a:pt x="79" y="224"/>
                    </a:lnTo>
                    <a:lnTo>
                      <a:pt x="79" y="224"/>
                    </a:lnTo>
                    <a:lnTo>
                      <a:pt x="85" y="223"/>
                    </a:lnTo>
                    <a:lnTo>
                      <a:pt x="89" y="223"/>
                    </a:lnTo>
                    <a:lnTo>
                      <a:pt x="93" y="223"/>
                    </a:lnTo>
                    <a:lnTo>
                      <a:pt x="98" y="224"/>
                    </a:lnTo>
                    <a:lnTo>
                      <a:pt x="101" y="225"/>
                    </a:lnTo>
                    <a:lnTo>
                      <a:pt x="102" y="228"/>
                    </a:lnTo>
                    <a:lnTo>
                      <a:pt x="103" y="231"/>
                    </a:lnTo>
                    <a:lnTo>
                      <a:pt x="103" y="234"/>
                    </a:lnTo>
                    <a:lnTo>
                      <a:pt x="103" y="234"/>
                    </a:lnTo>
                    <a:lnTo>
                      <a:pt x="102" y="237"/>
                    </a:lnTo>
                    <a:lnTo>
                      <a:pt x="99" y="237"/>
                    </a:lnTo>
                    <a:lnTo>
                      <a:pt x="86" y="237"/>
                    </a:lnTo>
                    <a:lnTo>
                      <a:pt x="72" y="235"/>
                    </a:lnTo>
                    <a:lnTo>
                      <a:pt x="65" y="235"/>
                    </a:lnTo>
                    <a:lnTo>
                      <a:pt x="61" y="237"/>
                    </a:lnTo>
                    <a:lnTo>
                      <a:pt x="61" y="237"/>
                    </a:lnTo>
                    <a:lnTo>
                      <a:pt x="57" y="238"/>
                    </a:lnTo>
                    <a:lnTo>
                      <a:pt x="51" y="240"/>
                    </a:lnTo>
                    <a:lnTo>
                      <a:pt x="37" y="241"/>
                    </a:lnTo>
                    <a:lnTo>
                      <a:pt x="25" y="241"/>
                    </a:lnTo>
                    <a:lnTo>
                      <a:pt x="23" y="242"/>
                    </a:lnTo>
                    <a:lnTo>
                      <a:pt x="21" y="244"/>
                    </a:lnTo>
                    <a:lnTo>
                      <a:pt x="21" y="244"/>
                    </a:lnTo>
                    <a:lnTo>
                      <a:pt x="23" y="247"/>
                    </a:lnTo>
                    <a:lnTo>
                      <a:pt x="25" y="248"/>
                    </a:lnTo>
                    <a:lnTo>
                      <a:pt x="32" y="250"/>
                    </a:lnTo>
                    <a:lnTo>
                      <a:pt x="51" y="252"/>
                    </a:lnTo>
                    <a:lnTo>
                      <a:pt x="51" y="252"/>
                    </a:lnTo>
                    <a:lnTo>
                      <a:pt x="54" y="252"/>
                    </a:lnTo>
                    <a:lnTo>
                      <a:pt x="57" y="254"/>
                    </a:lnTo>
                    <a:lnTo>
                      <a:pt x="57" y="255"/>
                    </a:lnTo>
                    <a:lnTo>
                      <a:pt x="55" y="257"/>
                    </a:lnTo>
                    <a:lnTo>
                      <a:pt x="52" y="261"/>
                    </a:lnTo>
                    <a:lnTo>
                      <a:pt x="51" y="265"/>
                    </a:lnTo>
                    <a:lnTo>
                      <a:pt x="51" y="265"/>
                    </a:lnTo>
                    <a:lnTo>
                      <a:pt x="52" y="268"/>
                    </a:lnTo>
                    <a:lnTo>
                      <a:pt x="55" y="269"/>
                    </a:lnTo>
                    <a:lnTo>
                      <a:pt x="62" y="272"/>
                    </a:lnTo>
                    <a:lnTo>
                      <a:pt x="69" y="275"/>
                    </a:lnTo>
                    <a:lnTo>
                      <a:pt x="69" y="275"/>
                    </a:lnTo>
                    <a:lnTo>
                      <a:pt x="81" y="279"/>
                    </a:lnTo>
                    <a:lnTo>
                      <a:pt x="91" y="282"/>
                    </a:lnTo>
                    <a:lnTo>
                      <a:pt x="96" y="281"/>
                    </a:lnTo>
                    <a:lnTo>
                      <a:pt x="98" y="281"/>
                    </a:lnTo>
                    <a:lnTo>
                      <a:pt x="96" y="278"/>
                    </a:lnTo>
                    <a:lnTo>
                      <a:pt x="96" y="278"/>
                    </a:lnTo>
                    <a:lnTo>
                      <a:pt x="95" y="275"/>
                    </a:lnTo>
                    <a:lnTo>
                      <a:pt x="95" y="274"/>
                    </a:lnTo>
                    <a:lnTo>
                      <a:pt x="98" y="274"/>
                    </a:lnTo>
                    <a:lnTo>
                      <a:pt x="101" y="272"/>
                    </a:lnTo>
                    <a:lnTo>
                      <a:pt x="108" y="274"/>
                    </a:lnTo>
                    <a:lnTo>
                      <a:pt x="112" y="276"/>
                    </a:lnTo>
                    <a:lnTo>
                      <a:pt x="112" y="276"/>
                    </a:lnTo>
                    <a:lnTo>
                      <a:pt x="113" y="276"/>
                    </a:lnTo>
                    <a:lnTo>
                      <a:pt x="116" y="276"/>
                    </a:lnTo>
                    <a:lnTo>
                      <a:pt x="120" y="275"/>
                    </a:lnTo>
                    <a:lnTo>
                      <a:pt x="126" y="272"/>
                    </a:lnTo>
                    <a:lnTo>
                      <a:pt x="130" y="272"/>
                    </a:lnTo>
                    <a:lnTo>
                      <a:pt x="133" y="272"/>
                    </a:lnTo>
                    <a:lnTo>
                      <a:pt x="133" y="272"/>
                    </a:lnTo>
                    <a:lnTo>
                      <a:pt x="136" y="272"/>
                    </a:lnTo>
                    <a:lnTo>
                      <a:pt x="139" y="272"/>
                    </a:lnTo>
                    <a:lnTo>
                      <a:pt x="143" y="269"/>
                    </a:lnTo>
                    <a:lnTo>
                      <a:pt x="147" y="268"/>
                    </a:lnTo>
                    <a:lnTo>
                      <a:pt x="150" y="268"/>
                    </a:lnTo>
                    <a:lnTo>
                      <a:pt x="153" y="268"/>
                    </a:lnTo>
                    <a:lnTo>
                      <a:pt x="153" y="268"/>
                    </a:lnTo>
                    <a:lnTo>
                      <a:pt x="162" y="272"/>
                    </a:lnTo>
                    <a:lnTo>
                      <a:pt x="177" y="275"/>
                    </a:lnTo>
                    <a:lnTo>
                      <a:pt x="193" y="278"/>
                    </a:lnTo>
                    <a:lnTo>
                      <a:pt x="204" y="282"/>
                    </a:lnTo>
                    <a:lnTo>
                      <a:pt x="204" y="282"/>
                    </a:lnTo>
                    <a:lnTo>
                      <a:pt x="213" y="286"/>
                    </a:lnTo>
                    <a:lnTo>
                      <a:pt x="223" y="289"/>
                    </a:lnTo>
                    <a:lnTo>
                      <a:pt x="228" y="293"/>
                    </a:lnTo>
                    <a:lnTo>
                      <a:pt x="230" y="296"/>
                    </a:lnTo>
                    <a:lnTo>
                      <a:pt x="230" y="299"/>
                    </a:lnTo>
                    <a:lnTo>
                      <a:pt x="230" y="299"/>
                    </a:lnTo>
                    <a:lnTo>
                      <a:pt x="230" y="302"/>
                    </a:lnTo>
                    <a:lnTo>
                      <a:pt x="231" y="305"/>
                    </a:lnTo>
                    <a:lnTo>
                      <a:pt x="235" y="311"/>
                    </a:lnTo>
                    <a:lnTo>
                      <a:pt x="242" y="316"/>
                    </a:lnTo>
                    <a:lnTo>
                      <a:pt x="252" y="320"/>
                    </a:lnTo>
                    <a:lnTo>
                      <a:pt x="252" y="320"/>
                    </a:lnTo>
                    <a:lnTo>
                      <a:pt x="257" y="322"/>
                    </a:lnTo>
                    <a:lnTo>
                      <a:pt x="259" y="325"/>
                    </a:lnTo>
                    <a:lnTo>
                      <a:pt x="264" y="332"/>
                    </a:lnTo>
                    <a:lnTo>
                      <a:pt x="266" y="339"/>
                    </a:lnTo>
                    <a:lnTo>
                      <a:pt x="266" y="346"/>
                    </a:lnTo>
                    <a:lnTo>
                      <a:pt x="266" y="346"/>
                    </a:lnTo>
                    <a:lnTo>
                      <a:pt x="266" y="349"/>
                    </a:lnTo>
                    <a:lnTo>
                      <a:pt x="269" y="352"/>
                    </a:lnTo>
                    <a:lnTo>
                      <a:pt x="274" y="356"/>
                    </a:lnTo>
                    <a:lnTo>
                      <a:pt x="278" y="360"/>
                    </a:lnTo>
                    <a:lnTo>
                      <a:pt x="278" y="362"/>
                    </a:lnTo>
                    <a:lnTo>
                      <a:pt x="278" y="363"/>
                    </a:lnTo>
                    <a:lnTo>
                      <a:pt x="278" y="363"/>
                    </a:lnTo>
                    <a:lnTo>
                      <a:pt x="276" y="367"/>
                    </a:lnTo>
                    <a:lnTo>
                      <a:pt x="278" y="370"/>
                    </a:lnTo>
                    <a:lnTo>
                      <a:pt x="281" y="374"/>
                    </a:lnTo>
                    <a:lnTo>
                      <a:pt x="286" y="380"/>
                    </a:lnTo>
                    <a:lnTo>
                      <a:pt x="286" y="380"/>
                    </a:lnTo>
                    <a:lnTo>
                      <a:pt x="288" y="383"/>
                    </a:lnTo>
                    <a:lnTo>
                      <a:pt x="288" y="386"/>
                    </a:lnTo>
                    <a:lnTo>
                      <a:pt x="284" y="390"/>
                    </a:lnTo>
                    <a:lnTo>
                      <a:pt x="278" y="396"/>
                    </a:lnTo>
                    <a:lnTo>
                      <a:pt x="278" y="397"/>
                    </a:lnTo>
                    <a:lnTo>
                      <a:pt x="278" y="400"/>
                    </a:lnTo>
                    <a:lnTo>
                      <a:pt x="278" y="400"/>
                    </a:lnTo>
                    <a:lnTo>
                      <a:pt x="279" y="403"/>
                    </a:lnTo>
                    <a:lnTo>
                      <a:pt x="279" y="406"/>
                    </a:lnTo>
                    <a:lnTo>
                      <a:pt x="278" y="413"/>
                    </a:lnTo>
                    <a:lnTo>
                      <a:pt x="278" y="415"/>
                    </a:lnTo>
                    <a:lnTo>
                      <a:pt x="279" y="418"/>
                    </a:lnTo>
                    <a:lnTo>
                      <a:pt x="281" y="420"/>
                    </a:lnTo>
                    <a:lnTo>
                      <a:pt x="285" y="421"/>
                    </a:lnTo>
                    <a:lnTo>
                      <a:pt x="285" y="421"/>
                    </a:lnTo>
                    <a:lnTo>
                      <a:pt x="291" y="423"/>
                    </a:lnTo>
                    <a:lnTo>
                      <a:pt x="295" y="421"/>
                    </a:lnTo>
                    <a:lnTo>
                      <a:pt x="299" y="417"/>
                    </a:lnTo>
                    <a:lnTo>
                      <a:pt x="303" y="413"/>
                    </a:lnTo>
                    <a:lnTo>
                      <a:pt x="306" y="411"/>
                    </a:lnTo>
                    <a:lnTo>
                      <a:pt x="309" y="411"/>
                    </a:lnTo>
                    <a:lnTo>
                      <a:pt x="309" y="411"/>
                    </a:lnTo>
                    <a:lnTo>
                      <a:pt x="313" y="411"/>
                    </a:lnTo>
                    <a:lnTo>
                      <a:pt x="315" y="413"/>
                    </a:lnTo>
                    <a:lnTo>
                      <a:pt x="315" y="415"/>
                    </a:lnTo>
                    <a:lnTo>
                      <a:pt x="315" y="417"/>
                    </a:lnTo>
                    <a:lnTo>
                      <a:pt x="313" y="423"/>
                    </a:lnTo>
                    <a:lnTo>
                      <a:pt x="313" y="425"/>
                    </a:lnTo>
                    <a:lnTo>
                      <a:pt x="315" y="427"/>
                    </a:lnTo>
                    <a:lnTo>
                      <a:pt x="315" y="427"/>
                    </a:lnTo>
                    <a:lnTo>
                      <a:pt x="322" y="431"/>
                    </a:lnTo>
                    <a:lnTo>
                      <a:pt x="329" y="434"/>
                    </a:lnTo>
                    <a:lnTo>
                      <a:pt x="337" y="437"/>
                    </a:lnTo>
                    <a:lnTo>
                      <a:pt x="346" y="442"/>
                    </a:lnTo>
                    <a:lnTo>
                      <a:pt x="346" y="442"/>
                    </a:lnTo>
                    <a:lnTo>
                      <a:pt x="350" y="445"/>
                    </a:lnTo>
                    <a:lnTo>
                      <a:pt x="352" y="448"/>
                    </a:lnTo>
                    <a:lnTo>
                      <a:pt x="352" y="451"/>
                    </a:lnTo>
                    <a:lnTo>
                      <a:pt x="352" y="452"/>
                    </a:lnTo>
                    <a:lnTo>
                      <a:pt x="350" y="452"/>
                    </a:lnTo>
                    <a:lnTo>
                      <a:pt x="347" y="452"/>
                    </a:lnTo>
                    <a:lnTo>
                      <a:pt x="339" y="448"/>
                    </a:lnTo>
                    <a:lnTo>
                      <a:pt x="339" y="448"/>
                    </a:lnTo>
                    <a:lnTo>
                      <a:pt x="335" y="447"/>
                    </a:lnTo>
                    <a:lnTo>
                      <a:pt x="329" y="444"/>
                    </a:lnTo>
                    <a:lnTo>
                      <a:pt x="315" y="442"/>
                    </a:lnTo>
                    <a:lnTo>
                      <a:pt x="302" y="444"/>
                    </a:lnTo>
                    <a:lnTo>
                      <a:pt x="298" y="444"/>
                    </a:lnTo>
                    <a:lnTo>
                      <a:pt x="296" y="445"/>
                    </a:lnTo>
                    <a:lnTo>
                      <a:pt x="296" y="445"/>
                    </a:lnTo>
                    <a:lnTo>
                      <a:pt x="302" y="449"/>
                    </a:lnTo>
                    <a:lnTo>
                      <a:pt x="316" y="458"/>
                    </a:lnTo>
                    <a:lnTo>
                      <a:pt x="330" y="464"/>
                    </a:lnTo>
                    <a:lnTo>
                      <a:pt x="336" y="465"/>
                    </a:lnTo>
                    <a:lnTo>
                      <a:pt x="340" y="465"/>
                    </a:lnTo>
                    <a:lnTo>
                      <a:pt x="340" y="465"/>
                    </a:lnTo>
                    <a:lnTo>
                      <a:pt x="343" y="465"/>
                    </a:lnTo>
                    <a:lnTo>
                      <a:pt x="346" y="466"/>
                    </a:lnTo>
                    <a:lnTo>
                      <a:pt x="352" y="471"/>
                    </a:lnTo>
                    <a:lnTo>
                      <a:pt x="354" y="476"/>
                    </a:lnTo>
                    <a:lnTo>
                      <a:pt x="356" y="479"/>
                    </a:lnTo>
                    <a:lnTo>
                      <a:pt x="354" y="482"/>
                    </a:lnTo>
                    <a:lnTo>
                      <a:pt x="354" y="482"/>
                    </a:lnTo>
                    <a:lnTo>
                      <a:pt x="352" y="486"/>
                    </a:lnTo>
                    <a:lnTo>
                      <a:pt x="352" y="492"/>
                    </a:lnTo>
                    <a:lnTo>
                      <a:pt x="350" y="503"/>
                    </a:lnTo>
                    <a:lnTo>
                      <a:pt x="350" y="503"/>
                    </a:lnTo>
                    <a:lnTo>
                      <a:pt x="350" y="506"/>
                    </a:lnTo>
                    <a:lnTo>
                      <a:pt x="349" y="506"/>
                    </a:lnTo>
                    <a:lnTo>
                      <a:pt x="343" y="506"/>
                    </a:lnTo>
                    <a:lnTo>
                      <a:pt x="337" y="505"/>
                    </a:lnTo>
                    <a:lnTo>
                      <a:pt x="330" y="505"/>
                    </a:lnTo>
                    <a:lnTo>
                      <a:pt x="330" y="505"/>
                    </a:lnTo>
                    <a:lnTo>
                      <a:pt x="326" y="506"/>
                    </a:lnTo>
                    <a:lnTo>
                      <a:pt x="322" y="508"/>
                    </a:lnTo>
                    <a:lnTo>
                      <a:pt x="319" y="512"/>
                    </a:lnTo>
                    <a:lnTo>
                      <a:pt x="318" y="516"/>
                    </a:lnTo>
                    <a:lnTo>
                      <a:pt x="318" y="516"/>
                    </a:lnTo>
                    <a:lnTo>
                      <a:pt x="318" y="519"/>
                    </a:lnTo>
                    <a:lnTo>
                      <a:pt x="316" y="522"/>
                    </a:lnTo>
                    <a:lnTo>
                      <a:pt x="312" y="527"/>
                    </a:lnTo>
                    <a:lnTo>
                      <a:pt x="308" y="533"/>
                    </a:lnTo>
                    <a:lnTo>
                      <a:pt x="306" y="536"/>
                    </a:lnTo>
                    <a:lnTo>
                      <a:pt x="305" y="540"/>
                    </a:lnTo>
                    <a:lnTo>
                      <a:pt x="305" y="540"/>
                    </a:lnTo>
                    <a:lnTo>
                      <a:pt x="305" y="543"/>
                    </a:lnTo>
                    <a:lnTo>
                      <a:pt x="306" y="546"/>
                    </a:lnTo>
                    <a:lnTo>
                      <a:pt x="309" y="549"/>
                    </a:lnTo>
                    <a:lnTo>
                      <a:pt x="315" y="552"/>
                    </a:lnTo>
                    <a:lnTo>
                      <a:pt x="320" y="553"/>
                    </a:lnTo>
                    <a:lnTo>
                      <a:pt x="320" y="553"/>
                    </a:lnTo>
                    <a:lnTo>
                      <a:pt x="322" y="554"/>
                    </a:lnTo>
                    <a:lnTo>
                      <a:pt x="320" y="557"/>
                    </a:lnTo>
                    <a:lnTo>
                      <a:pt x="316" y="560"/>
                    </a:lnTo>
                    <a:lnTo>
                      <a:pt x="310" y="563"/>
                    </a:lnTo>
                    <a:lnTo>
                      <a:pt x="309" y="566"/>
                    </a:lnTo>
                    <a:lnTo>
                      <a:pt x="308" y="567"/>
                    </a:lnTo>
                    <a:lnTo>
                      <a:pt x="308" y="567"/>
                    </a:lnTo>
                    <a:lnTo>
                      <a:pt x="308" y="570"/>
                    </a:lnTo>
                    <a:lnTo>
                      <a:pt x="310" y="574"/>
                    </a:lnTo>
                    <a:lnTo>
                      <a:pt x="316" y="581"/>
                    </a:lnTo>
                    <a:lnTo>
                      <a:pt x="323" y="587"/>
                    </a:lnTo>
                    <a:lnTo>
                      <a:pt x="330" y="591"/>
                    </a:lnTo>
                    <a:lnTo>
                      <a:pt x="330" y="591"/>
                    </a:lnTo>
                    <a:lnTo>
                      <a:pt x="332" y="593"/>
                    </a:lnTo>
                    <a:lnTo>
                      <a:pt x="333" y="596"/>
                    </a:lnTo>
                    <a:lnTo>
                      <a:pt x="333" y="603"/>
                    </a:lnTo>
                    <a:lnTo>
                      <a:pt x="332" y="611"/>
                    </a:lnTo>
                    <a:lnTo>
                      <a:pt x="333" y="618"/>
                    </a:lnTo>
                    <a:lnTo>
                      <a:pt x="333" y="618"/>
                    </a:lnTo>
                    <a:lnTo>
                      <a:pt x="335" y="621"/>
                    </a:lnTo>
                    <a:lnTo>
                      <a:pt x="336" y="621"/>
                    </a:lnTo>
                    <a:lnTo>
                      <a:pt x="339" y="621"/>
                    </a:lnTo>
                    <a:lnTo>
                      <a:pt x="342" y="622"/>
                    </a:lnTo>
                    <a:lnTo>
                      <a:pt x="342" y="624"/>
                    </a:lnTo>
                    <a:lnTo>
                      <a:pt x="342" y="627"/>
                    </a:lnTo>
                    <a:lnTo>
                      <a:pt x="342" y="627"/>
                    </a:lnTo>
                    <a:lnTo>
                      <a:pt x="343" y="630"/>
                    </a:lnTo>
                    <a:lnTo>
                      <a:pt x="343" y="632"/>
                    </a:lnTo>
                    <a:lnTo>
                      <a:pt x="346" y="637"/>
                    </a:lnTo>
                    <a:lnTo>
                      <a:pt x="349" y="639"/>
                    </a:lnTo>
                    <a:lnTo>
                      <a:pt x="350" y="642"/>
                    </a:lnTo>
                    <a:lnTo>
                      <a:pt x="350" y="642"/>
                    </a:lnTo>
                    <a:lnTo>
                      <a:pt x="352" y="645"/>
                    </a:lnTo>
                    <a:lnTo>
                      <a:pt x="353" y="647"/>
                    </a:lnTo>
                    <a:lnTo>
                      <a:pt x="357" y="649"/>
                    </a:lnTo>
                    <a:lnTo>
                      <a:pt x="362" y="652"/>
                    </a:lnTo>
                    <a:lnTo>
                      <a:pt x="363" y="654"/>
                    </a:lnTo>
                    <a:lnTo>
                      <a:pt x="363" y="656"/>
                    </a:lnTo>
                    <a:lnTo>
                      <a:pt x="363" y="656"/>
                    </a:lnTo>
                    <a:lnTo>
                      <a:pt x="362" y="662"/>
                    </a:lnTo>
                    <a:lnTo>
                      <a:pt x="364" y="668"/>
                    </a:lnTo>
                    <a:lnTo>
                      <a:pt x="370" y="676"/>
                    </a:lnTo>
                    <a:lnTo>
                      <a:pt x="370" y="676"/>
                    </a:lnTo>
                    <a:lnTo>
                      <a:pt x="380" y="685"/>
                    </a:lnTo>
                    <a:lnTo>
                      <a:pt x="384" y="691"/>
                    </a:lnTo>
                    <a:lnTo>
                      <a:pt x="388" y="695"/>
                    </a:lnTo>
                    <a:lnTo>
                      <a:pt x="388" y="695"/>
                    </a:lnTo>
                    <a:lnTo>
                      <a:pt x="391" y="699"/>
                    </a:lnTo>
                    <a:lnTo>
                      <a:pt x="396" y="703"/>
                    </a:lnTo>
                    <a:lnTo>
                      <a:pt x="400" y="706"/>
                    </a:lnTo>
                    <a:lnTo>
                      <a:pt x="403" y="708"/>
                    </a:lnTo>
                    <a:lnTo>
                      <a:pt x="405" y="706"/>
                    </a:lnTo>
                    <a:lnTo>
                      <a:pt x="405" y="706"/>
                    </a:lnTo>
                    <a:lnTo>
                      <a:pt x="411" y="706"/>
                    </a:lnTo>
                    <a:lnTo>
                      <a:pt x="414" y="709"/>
                    </a:lnTo>
                    <a:lnTo>
                      <a:pt x="418" y="710"/>
                    </a:lnTo>
                    <a:lnTo>
                      <a:pt x="421" y="712"/>
                    </a:lnTo>
                    <a:lnTo>
                      <a:pt x="421" y="712"/>
                    </a:lnTo>
                    <a:lnTo>
                      <a:pt x="427" y="712"/>
                    </a:lnTo>
                    <a:lnTo>
                      <a:pt x="432" y="713"/>
                    </a:lnTo>
                    <a:lnTo>
                      <a:pt x="438" y="716"/>
                    </a:lnTo>
                    <a:lnTo>
                      <a:pt x="441" y="719"/>
                    </a:lnTo>
                    <a:lnTo>
                      <a:pt x="441" y="719"/>
                    </a:lnTo>
                    <a:lnTo>
                      <a:pt x="442" y="722"/>
                    </a:lnTo>
                    <a:lnTo>
                      <a:pt x="445" y="723"/>
                    </a:lnTo>
                    <a:lnTo>
                      <a:pt x="454" y="726"/>
                    </a:lnTo>
                    <a:lnTo>
                      <a:pt x="468" y="730"/>
                    </a:lnTo>
                    <a:lnTo>
                      <a:pt x="468" y="730"/>
                    </a:lnTo>
                    <a:lnTo>
                      <a:pt x="471" y="730"/>
                    </a:lnTo>
                    <a:lnTo>
                      <a:pt x="472" y="729"/>
                    </a:lnTo>
                    <a:lnTo>
                      <a:pt x="475" y="726"/>
                    </a:lnTo>
                    <a:lnTo>
                      <a:pt x="478" y="722"/>
                    </a:lnTo>
                    <a:lnTo>
                      <a:pt x="481" y="717"/>
                    </a:lnTo>
                    <a:lnTo>
                      <a:pt x="481" y="717"/>
                    </a:lnTo>
                    <a:lnTo>
                      <a:pt x="482" y="716"/>
                    </a:lnTo>
                    <a:lnTo>
                      <a:pt x="484" y="713"/>
                    </a:lnTo>
                    <a:lnTo>
                      <a:pt x="485" y="705"/>
                    </a:lnTo>
                    <a:lnTo>
                      <a:pt x="486" y="698"/>
                    </a:lnTo>
                    <a:lnTo>
                      <a:pt x="486" y="695"/>
                    </a:lnTo>
                    <a:lnTo>
                      <a:pt x="488" y="693"/>
                    </a:lnTo>
                    <a:lnTo>
                      <a:pt x="488" y="693"/>
                    </a:lnTo>
                    <a:lnTo>
                      <a:pt x="491" y="692"/>
                    </a:lnTo>
                    <a:lnTo>
                      <a:pt x="491" y="689"/>
                    </a:lnTo>
                    <a:lnTo>
                      <a:pt x="491" y="681"/>
                    </a:lnTo>
                    <a:lnTo>
                      <a:pt x="491" y="672"/>
                    </a:lnTo>
                    <a:lnTo>
                      <a:pt x="489" y="669"/>
                    </a:lnTo>
                    <a:lnTo>
                      <a:pt x="486" y="668"/>
                    </a:lnTo>
                    <a:lnTo>
                      <a:pt x="486" y="668"/>
                    </a:lnTo>
                    <a:lnTo>
                      <a:pt x="485" y="665"/>
                    </a:lnTo>
                    <a:lnTo>
                      <a:pt x="485" y="662"/>
                    </a:lnTo>
                    <a:lnTo>
                      <a:pt x="489" y="661"/>
                    </a:lnTo>
                    <a:lnTo>
                      <a:pt x="495" y="659"/>
                    </a:lnTo>
                    <a:lnTo>
                      <a:pt x="495" y="659"/>
                    </a:lnTo>
                    <a:lnTo>
                      <a:pt x="499" y="659"/>
                    </a:lnTo>
                    <a:lnTo>
                      <a:pt x="501" y="659"/>
                    </a:lnTo>
                    <a:lnTo>
                      <a:pt x="503" y="655"/>
                    </a:lnTo>
                    <a:lnTo>
                      <a:pt x="505" y="651"/>
                    </a:lnTo>
                    <a:lnTo>
                      <a:pt x="506" y="649"/>
                    </a:lnTo>
                    <a:lnTo>
                      <a:pt x="508" y="649"/>
                    </a:lnTo>
                    <a:lnTo>
                      <a:pt x="508" y="649"/>
                    </a:lnTo>
                    <a:lnTo>
                      <a:pt x="509" y="648"/>
                    </a:lnTo>
                    <a:lnTo>
                      <a:pt x="510" y="647"/>
                    </a:lnTo>
                    <a:lnTo>
                      <a:pt x="512" y="642"/>
                    </a:lnTo>
                    <a:lnTo>
                      <a:pt x="512" y="639"/>
                    </a:lnTo>
                    <a:lnTo>
                      <a:pt x="513" y="637"/>
                    </a:lnTo>
                    <a:lnTo>
                      <a:pt x="513" y="637"/>
                    </a:lnTo>
                    <a:lnTo>
                      <a:pt x="516" y="635"/>
                    </a:lnTo>
                    <a:lnTo>
                      <a:pt x="516" y="632"/>
                    </a:lnTo>
                    <a:lnTo>
                      <a:pt x="516" y="628"/>
                    </a:lnTo>
                    <a:lnTo>
                      <a:pt x="515" y="625"/>
                    </a:lnTo>
                    <a:lnTo>
                      <a:pt x="515" y="625"/>
                    </a:lnTo>
                    <a:lnTo>
                      <a:pt x="513" y="622"/>
                    </a:lnTo>
                    <a:lnTo>
                      <a:pt x="515" y="621"/>
                    </a:lnTo>
                    <a:lnTo>
                      <a:pt x="518" y="618"/>
                    </a:lnTo>
                    <a:lnTo>
                      <a:pt x="520" y="618"/>
                    </a:lnTo>
                    <a:lnTo>
                      <a:pt x="520" y="618"/>
                    </a:lnTo>
                    <a:lnTo>
                      <a:pt x="523" y="615"/>
                    </a:lnTo>
                    <a:lnTo>
                      <a:pt x="523" y="613"/>
                    </a:lnTo>
                    <a:lnTo>
                      <a:pt x="522" y="608"/>
                    </a:lnTo>
                    <a:lnTo>
                      <a:pt x="518" y="605"/>
                    </a:lnTo>
                    <a:lnTo>
                      <a:pt x="518" y="605"/>
                    </a:lnTo>
                    <a:lnTo>
                      <a:pt x="513" y="603"/>
                    </a:lnTo>
                    <a:lnTo>
                      <a:pt x="513" y="600"/>
                    </a:lnTo>
                    <a:lnTo>
                      <a:pt x="513" y="598"/>
                    </a:lnTo>
                    <a:lnTo>
                      <a:pt x="515" y="598"/>
                    </a:lnTo>
                    <a:lnTo>
                      <a:pt x="518" y="598"/>
                    </a:lnTo>
                    <a:lnTo>
                      <a:pt x="519" y="600"/>
                    </a:lnTo>
                    <a:lnTo>
                      <a:pt x="519" y="600"/>
                    </a:lnTo>
                    <a:lnTo>
                      <a:pt x="525" y="603"/>
                    </a:lnTo>
                    <a:lnTo>
                      <a:pt x="529" y="601"/>
                    </a:lnTo>
                    <a:lnTo>
                      <a:pt x="530" y="600"/>
                    </a:lnTo>
                    <a:lnTo>
                      <a:pt x="529" y="596"/>
                    </a:lnTo>
                    <a:lnTo>
                      <a:pt x="529" y="596"/>
                    </a:lnTo>
                    <a:lnTo>
                      <a:pt x="527" y="594"/>
                    </a:lnTo>
                    <a:lnTo>
                      <a:pt x="527" y="591"/>
                    </a:lnTo>
                    <a:lnTo>
                      <a:pt x="530" y="588"/>
                    </a:lnTo>
                    <a:lnTo>
                      <a:pt x="536" y="587"/>
                    </a:lnTo>
                    <a:lnTo>
                      <a:pt x="543" y="586"/>
                    </a:lnTo>
                    <a:lnTo>
                      <a:pt x="543" y="586"/>
                    </a:lnTo>
                    <a:lnTo>
                      <a:pt x="550" y="584"/>
                    </a:lnTo>
                    <a:lnTo>
                      <a:pt x="554" y="581"/>
                    </a:lnTo>
                    <a:lnTo>
                      <a:pt x="557" y="577"/>
                    </a:lnTo>
                    <a:lnTo>
                      <a:pt x="557" y="573"/>
                    </a:lnTo>
                    <a:lnTo>
                      <a:pt x="557" y="573"/>
                    </a:lnTo>
                    <a:lnTo>
                      <a:pt x="557" y="570"/>
                    </a:lnTo>
                    <a:lnTo>
                      <a:pt x="557" y="569"/>
                    </a:lnTo>
                    <a:lnTo>
                      <a:pt x="562" y="567"/>
                    </a:lnTo>
                    <a:lnTo>
                      <a:pt x="564" y="569"/>
                    </a:lnTo>
                    <a:lnTo>
                      <a:pt x="566" y="570"/>
                    </a:lnTo>
                    <a:lnTo>
                      <a:pt x="564" y="571"/>
                    </a:lnTo>
                    <a:lnTo>
                      <a:pt x="564" y="571"/>
                    </a:lnTo>
                    <a:lnTo>
                      <a:pt x="563" y="577"/>
                    </a:lnTo>
                    <a:lnTo>
                      <a:pt x="564" y="580"/>
                    </a:lnTo>
                    <a:lnTo>
                      <a:pt x="566" y="583"/>
                    </a:lnTo>
                    <a:lnTo>
                      <a:pt x="569" y="580"/>
                    </a:lnTo>
                    <a:lnTo>
                      <a:pt x="569" y="580"/>
                    </a:lnTo>
                    <a:lnTo>
                      <a:pt x="573" y="578"/>
                    </a:lnTo>
                    <a:lnTo>
                      <a:pt x="579" y="577"/>
                    </a:lnTo>
                    <a:lnTo>
                      <a:pt x="587" y="577"/>
                    </a:lnTo>
                    <a:lnTo>
                      <a:pt x="598" y="574"/>
                    </a:lnTo>
                    <a:lnTo>
                      <a:pt x="598" y="574"/>
                    </a:lnTo>
                    <a:lnTo>
                      <a:pt x="610" y="570"/>
                    </a:lnTo>
                    <a:lnTo>
                      <a:pt x="621" y="561"/>
                    </a:lnTo>
                    <a:lnTo>
                      <a:pt x="628" y="553"/>
                    </a:lnTo>
                    <a:lnTo>
                      <a:pt x="631" y="549"/>
                    </a:lnTo>
                    <a:lnTo>
                      <a:pt x="634" y="543"/>
                    </a:lnTo>
                    <a:lnTo>
                      <a:pt x="634" y="543"/>
                    </a:lnTo>
                    <a:lnTo>
                      <a:pt x="635" y="539"/>
                    </a:lnTo>
                    <a:lnTo>
                      <a:pt x="638" y="536"/>
                    </a:lnTo>
                    <a:lnTo>
                      <a:pt x="645" y="532"/>
                    </a:lnTo>
                    <a:lnTo>
                      <a:pt x="652" y="529"/>
                    </a:lnTo>
                    <a:lnTo>
                      <a:pt x="654" y="526"/>
                    </a:lnTo>
                    <a:lnTo>
                      <a:pt x="654" y="523"/>
                    </a:lnTo>
                    <a:lnTo>
                      <a:pt x="654" y="523"/>
                    </a:lnTo>
                    <a:lnTo>
                      <a:pt x="654" y="519"/>
                    </a:lnTo>
                    <a:lnTo>
                      <a:pt x="654" y="516"/>
                    </a:lnTo>
                    <a:lnTo>
                      <a:pt x="655" y="515"/>
                    </a:lnTo>
                    <a:lnTo>
                      <a:pt x="661" y="515"/>
                    </a:lnTo>
                    <a:lnTo>
                      <a:pt x="668" y="518"/>
                    </a:lnTo>
                    <a:lnTo>
                      <a:pt x="668" y="518"/>
                    </a:lnTo>
                    <a:lnTo>
                      <a:pt x="674" y="519"/>
                    </a:lnTo>
                    <a:lnTo>
                      <a:pt x="675" y="519"/>
                    </a:lnTo>
                    <a:lnTo>
                      <a:pt x="676" y="518"/>
                    </a:lnTo>
                    <a:lnTo>
                      <a:pt x="678" y="515"/>
                    </a:lnTo>
                    <a:lnTo>
                      <a:pt x="681" y="515"/>
                    </a:lnTo>
                    <a:lnTo>
                      <a:pt x="683" y="513"/>
                    </a:lnTo>
                    <a:lnTo>
                      <a:pt x="683" y="513"/>
                    </a:lnTo>
                    <a:lnTo>
                      <a:pt x="692" y="513"/>
                    </a:lnTo>
                    <a:lnTo>
                      <a:pt x="696" y="512"/>
                    </a:lnTo>
                    <a:lnTo>
                      <a:pt x="701" y="509"/>
                    </a:lnTo>
                    <a:lnTo>
                      <a:pt x="708" y="509"/>
                    </a:lnTo>
                    <a:lnTo>
                      <a:pt x="708" y="509"/>
                    </a:lnTo>
                    <a:lnTo>
                      <a:pt x="720" y="508"/>
                    </a:lnTo>
                    <a:lnTo>
                      <a:pt x="737" y="505"/>
                    </a:lnTo>
                    <a:lnTo>
                      <a:pt x="753" y="499"/>
                    </a:lnTo>
                    <a:lnTo>
                      <a:pt x="760" y="496"/>
                    </a:lnTo>
                    <a:lnTo>
                      <a:pt x="764" y="493"/>
                    </a:lnTo>
                    <a:lnTo>
                      <a:pt x="764" y="493"/>
                    </a:lnTo>
                    <a:lnTo>
                      <a:pt x="776" y="486"/>
                    </a:lnTo>
                    <a:lnTo>
                      <a:pt x="788" y="481"/>
                    </a:lnTo>
                    <a:lnTo>
                      <a:pt x="801" y="475"/>
                    </a:lnTo>
                    <a:lnTo>
                      <a:pt x="810" y="469"/>
                    </a:lnTo>
                    <a:lnTo>
                      <a:pt x="810" y="469"/>
                    </a:lnTo>
                    <a:lnTo>
                      <a:pt x="817" y="465"/>
                    </a:lnTo>
                    <a:lnTo>
                      <a:pt x="820" y="462"/>
                    </a:lnTo>
                    <a:lnTo>
                      <a:pt x="820" y="461"/>
                    </a:lnTo>
                    <a:lnTo>
                      <a:pt x="817" y="461"/>
                    </a:lnTo>
                    <a:lnTo>
                      <a:pt x="817" y="461"/>
                    </a:lnTo>
                    <a:lnTo>
                      <a:pt x="811" y="464"/>
                    </a:lnTo>
                    <a:lnTo>
                      <a:pt x="804" y="464"/>
                    </a:lnTo>
                    <a:lnTo>
                      <a:pt x="796" y="464"/>
                    </a:lnTo>
                    <a:lnTo>
                      <a:pt x="788" y="462"/>
                    </a:lnTo>
                    <a:lnTo>
                      <a:pt x="788" y="462"/>
                    </a:lnTo>
                    <a:lnTo>
                      <a:pt x="771" y="458"/>
                    </a:lnTo>
                    <a:lnTo>
                      <a:pt x="762" y="457"/>
                    </a:lnTo>
                    <a:lnTo>
                      <a:pt x="757" y="457"/>
                    </a:lnTo>
                    <a:lnTo>
                      <a:pt x="753" y="458"/>
                    </a:lnTo>
                    <a:lnTo>
                      <a:pt x="753" y="458"/>
                    </a:lnTo>
                    <a:lnTo>
                      <a:pt x="750" y="459"/>
                    </a:lnTo>
                    <a:lnTo>
                      <a:pt x="747" y="459"/>
                    </a:lnTo>
                    <a:lnTo>
                      <a:pt x="747" y="458"/>
                    </a:lnTo>
                    <a:lnTo>
                      <a:pt x="747" y="457"/>
                    </a:lnTo>
                    <a:lnTo>
                      <a:pt x="752" y="451"/>
                    </a:lnTo>
                    <a:lnTo>
                      <a:pt x="754" y="449"/>
                    </a:lnTo>
                    <a:lnTo>
                      <a:pt x="757" y="448"/>
                    </a:lnTo>
                    <a:lnTo>
                      <a:pt x="757" y="448"/>
                    </a:lnTo>
                    <a:lnTo>
                      <a:pt x="762" y="447"/>
                    </a:lnTo>
                    <a:lnTo>
                      <a:pt x="763" y="444"/>
                    </a:lnTo>
                    <a:lnTo>
                      <a:pt x="760" y="432"/>
                    </a:lnTo>
                    <a:lnTo>
                      <a:pt x="760" y="432"/>
                    </a:lnTo>
                    <a:lnTo>
                      <a:pt x="760" y="430"/>
                    </a:lnTo>
                    <a:lnTo>
                      <a:pt x="762" y="428"/>
                    </a:lnTo>
                    <a:lnTo>
                      <a:pt x="764" y="428"/>
                    </a:lnTo>
                    <a:lnTo>
                      <a:pt x="769" y="430"/>
                    </a:lnTo>
                    <a:lnTo>
                      <a:pt x="776" y="434"/>
                    </a:lnTo>
                    <a:lnTo>
                      <a:pt x="780" y="437"/>
                    </a:lnTo>
                    <a:lnTo>
                      <a:pt x="783" y="441"/>
                    </a:lnTo>
                    <a:lnTo>
                      <a:pt x="783" y="441"/>
                    </a:lnTo>
                    <a:lnTo>
                      <a:pt x="790" y="448"/>
                    </a:lnTo>
                    <a:lnTo>
                      <a:pt x="798" y="452"/>
                    </a:lnTo>
                    <a:lnTo>
                      <a:pt x="808" y="454"/>
                    </a:lnTo>
                    <a:lnTo>
                      <a:pt x="818" y="452"/>
                    </a:lnTo>
                    <a:lnTo>
                      <a:pt x="818" y="452"/>
                    </a:lnTo>
                    <a:lnTo>
                      <a:pt x="821" y="451"/>
                    </a:lnTo>
                    <a:lnTo>
                      <a:pt x="824" y="448"/>
                    </a:lnTo>
                    <a:lnTo>
                      <a:pt x="824" y="445"/>
                    </a:lnTo>
                    <a:lnTo>
                      <a:pt x="824" y="442"/>
                    </a:lnTo>
                    <a:lnTo>
                      <a:pt x="822" y="437"/>
                    </a:lnTo>
                    <a:lnTo>
                      <a:pt x="822" y="434"/>
                    </a:lnTo>
                    <a:lnTo>
                      <a:pt x="824" y="431"/>
                    </a:lnTo>
                    <a:lnTo>
                      <a:pt x="824" y="431"/>
                    </a:lnTo>
                    <a:lnTo>
                      <a:pt x="824" y="430"/>
                    </a:lnTo>
                    <a:lnTo>
                      <a:pt x="824" y="428"/>
                    </a:lnTo>
                    <a:lnTo>
                      <a:pt x="820" y="424"/>
                    </a:lnTo>
                    <a:lnTo>
                      <a:pt x="805" y="413"/>
                    </a:lnTo>
                    <a:lnTo>
                      <a:pt x="790" y="403"/>
                    </a:lnTo>
                    <a:lnTo>
                      <a:pt x="784" y="398"/>
                    </a:lnTo>
                    <a:lnTo>
                      <a:pt x="781" y="394"/>
                    </a:lnTo>
                    <a:lnTo>
                      <a:pt x="781" y="394"/>
                    </a:lnTo>
                    <a:lnTo>
                      <a:pt x="781" y="391"/>
                    </a:lnTo>
                    <a:lnTo>
                      <a:pt x="783" y="391"/>
                    </a:lnTo>
                    <a:lnTo>
                      <a:pt x="788" y="391"/>
                    </a:lnTo>
                    <a:lnTo>
                      <a:pt x="797" y="393"/>
                    </a:lnTo>
                    <a:lnTo>
                      <a:pt x="805" y="397"/>
                    </a:lnTo>
                    <a:lnTo>
                      <a:pt x="805" y="397"/>
                    </a:lnTo>
                    <a:lnTo>
                      <a:pt x="810" y="398"/>
                    </a:lnTo>
                    <a:lnTo>
                      <a:pt x="813" y="397"/>
                    </a:lnTo>
                    <a:lnTo>
                      <a:pt x="815" y="396"/>
                    </a:lnTo>
                    <a:lnTo>
                      <a:pt x="818" y="393"/>
                    </a:lnTo>
                    <a:lnTo>
                      <a:pt x="820" y="387"/>
                    </a:lnTo>
                    <a:lnTo>
                      <a:pt x="821" y="380"/>
                    </a:lnTo>
                    <a:lnTo>
                      <a:pt x="821" y="380"/>
                    </a:lnTo>
                    <a:lnTo>
                      <a:pt x="820" y="379"/>
                    </a:lnTo>
                    <a:lnTo>
                      <a:pt x="817" y="377"/>
                    </a:lnTo>
                    <a:lnTo>
                      <a:pt x="805" y="376"/>
                    </a:lnTo>
                    <a:lnTo>
                      <a:pt x="794" y="376"/>
                    </a:lnTo>
                    <a:lnTo>
                      <a:pt x="787" y="379"/>
                    </a:lnTo>
                    <a:lnTo>
                      <a:pt x="783" y="380"/>
                    </a:lnTo>
                    <a:lnTo>
                      <a:pt x="783" y="380"/>
                    </a:lnTo>
                    <a:lnTo>
                      <a:pt x="779" y="381"/>
                    </a:lnTo>
                    <a:lnTo>
                      <a:pt x="774" y="381"/>
                    </a:lnTo>
                    <a:lnTo>
                      <a:pt x="771" y="380"/>
                    </a:lnTo>
                    <a:lnTo>
                      <a:pt x="769" y="379"/>
                    </a:lnTo>
                    <a:lnTo>
                      <a:pt x="767" y="376"/>
                    </a:lnTo>
                    <a:lnTo>
                      <a:pt x="769" y="373"/>
                    </a:lnTo>
                    <a:lnTo>
                      <a:pt x="770" y="371"/>
                    </a:lnTo>
                    <a:lnTo>
                      <a:pt x="776" y="370"/>
                    </a:lnTo>
                    <a:lnTo>
                      <a:pt x="776" y="370"/>
                    </a:lnTo>
                    <a:lnTo>
                      <a:pt x="780" y="369"/>
                    </a:lnTo>
                    <a:lnTo>
                      <a:pt x="783" y="367"/>
                    </a:lnTo>
                    <a:lnTo>
                      <a:pt x="783" y="366"/>
                    </a:lnTo>
                    <a:lnTo>
                      <a:pt x="783" y="364"/>
                    </a:lnTo>
                    <a:lnTo>
                      <a:pt x="781" y="360"/>
                    </a:lnTo>
                    <a:lnTo>
                      <a:pt x="780" y="359"/>
                    </a:lnTo>
                    <a:lnTo>
                      <a:pt x="781" y="356"/>
                    </a:lnTo>
                    <a:lnTo>
                      <a:pt x="781" y="356"/>
                    </a:lnTo>
                    <a:lnTo>
                      <a:pt x="784" y="356"/>
                    </a:lnTo>
                    <a:lnTo>
                      <a:pt x="787" y="356"/>
                    </a:lnTo>
                    <a:lnTo>
                      <a:pt x="797" y="362"/>
                    </a:lnTo>
                    <a:lnTo>
                      <a:pt x="808" y="366"/>
                    </a:lnTo>
                    <a:lnTo>
                      <a:pt x="813" y="367"/>
                    </a:lnTo>
                    <a:lnTo>
                      <a:pt x="817" y="367"/>
                    </a:lnTo>
                    <a:lnTo>
                      <a:pt x="817" y="367"/>
                    </a:lnTo>
                    <a:lnTo>
                      <a:pt x="824" y="366"/>
                    </a:lnTo>
                    <a:lnTo>
                      <a:pt x="831" y="364"/>
                    </a:lnTo>
                    <a:lnTo>
                      <a:pt x="838" y="364"/>
                    </a:lnTo>
                    <a:lnTo>
                      <a:pt x="844" y="360"/>
                    </a:lnTo>
                    <a:lnTo>
                      <a:pt x="844" y="360"/>
                    </a:lnTo>
                    <a:lnTo>
                      <a:pt x="845" y="357"/>
                    </a:lnTo>
                    <a:lnTo>
                      <a:pt x="845" y="354"/>
                    </a:lnTo>
                    <a:lnTo>
                      <a:pt x="842" y="353"/>
                    </a:lnTo>
                    <a:lnTo>
                      <a:pt x="838" y="350"/>
                    </a:lnTo>
                    <a:lnTo>
                      <a:pt x="830" y="345"/>
                    </a:lnTo>
                    <a:lnTo>
                      <a:pt x="822" y="340"/>
                    </a:lnTo>
                    <a:lnTo>
                      <a:pt x="822" y="340"/>
                    </a:lnTo>
                    <a:lnTo>
                      <a:pt x="822" y="339"/>
                    </a:lnTo>
                    <a:lnTo>
                      <a:pt x="825" y="337"/>
                    </a:lnTo>
                    <a:lnTo>
                      <a:pt x="835" y="336"/>
                    </a:lnTo>
                    <a:lnTo>
                      <a:pt x="858" y="337"/>
                    </a:lnTo>
                    <a:lnTo>
                      <a:pt x="858" y="337"/>
                    </a:lnTo>
                    <a:lnTo>
                      <a:pt x="861" y="336"/>
                    </a:lnTo>
                    <a:lnTo>
                      <a:pt x="864" y="335"/>
                    </a:lnTo>
                    <a:lnTo>
                      <a:pt x="866" y="330"/>
                    </a:lnTo>
                    <a:lnTo>
                      <a:pt x="866" y="329"/>
                    </a:lnTo>
                    <a:lnTo>
                      <a:pt x="866" y="326"/>
                    </a:lnTo>
                    <a:lnTo>
                      <a:pt x="865" y="326"/>
                    </a:lnTo>
                    <a:lnTo>
                      <a:pt x="862" y="326"/>
                    </a:lnTo>
                    <a:lnTo>
                      <a:pt x="862" y="326"/>
                    </a:lnTo>
                    <a:lnTo>
                      <a:pt x="859" y="326"/>
                    </a:lnTo>
                    <a:lnTo>
                      <a:pt x="854" y="326"/>
                    </a:lnTo>
                    <a:lnTo>
                      <a:pt x="842" y="322"/>
                    </a:lnTo>
                    <a:lnTo>
                      <a:pt x="838" y="319"/>
                    </a:lnTo>
                    <a:lnTo>
                      <a:pt x="835" y="315"/>
                    </a:lnTo>
                    <a:lnTo>
                      <a:pt x="832" y="312"/>
                    </a:lnTo>
                    <a:lnTo>
                      <a:pt x="834" y="308"/>
                    </a:lnTo>
                    <a:lnTo>
                      <a:pt x="834" y="308"/>
                    </a:lnTo>
                    <a:lnTo>
                      <a:pt x="835" y="306"/>
                    </a:lnTo>
                    <a:lnTo>
                      <a:pt x="838" y="305"/>
                    </a:lnTo>
                    <a:lnTo>
                      <a:pt x="845" y="305"/>
                    </a:lnTo>
                    <a:lnTo>
                      <a:pt x="852" y="306"/>
                    </a:lnTo>
                    <a:lnTo>
                      <a:pt x="857" y="305"/>
                    </a:lnTo>
                    <a:lnTo>
                      <a:pt x="861" y="303"/>
                    </a:lnTo>
                    <a:lnTo>
                      <a:pt x="861" y="303"/>
                    </a:lnTo>
                    <a:lnTo>
                      <a:pt x="865" y="301"/>
                    </a:lnTo>
                    <a:lnTo>
                      <a:pt x="866" y="296"/>
                    </a:lnTo>
                    <a:lnTo>
                      <a:pt x="866" y="292"/>
                    </a:lnTo>
                    <a:lnTo>
                      <a:pt x="865" y="286"/>
                    </a:lnTo>
                    <a:lnTo>
                      <a:pt x="864" y="282"/>
                    </a:lnTo>
                    <a:lnTo>
                      <a:pt x="861" y="278"/>
                    </a:lnTo>
                    <a:lnTo>
                      <a:pt x="857" y="275"/>
                    </a:lnTo>
                    <a:lnTo>
                      <a:pt x="854" y="274"/>
                    </a:lnTo>
                    <a:lnTo>
                      <a:pt x="854" y="274"/>
                    </a:lnTo>
                    <a:lnTo>
                      <a:pt x="837" y="272"/>
                    </a:lnTo>
                    <a:lnTo>
                      <a:pt x="828" y="269"/>
                    </a:lnTo>
                    <a:lnTo>
                      <a:pt x="827" y="268"/>
                    </a:lnTo>
                    <a:lnTo>
                      <a:pt x="825" y="267"/>
                    </a:lnTo>
                    <a:lnTo>
                      <a:pt x="825" y="267"/>
                    </a:lnTo>
                    <a:lnTo>
                      <a:pt x="825" y="265"/>
                    </a:lnTo>
                    <a:lnTo>
                      <a:pt x="822" y="264"/>
                    </a:lnTo>
                    <a:lnTo>
                      <a:pt x="818" y="261"/>
                    </a:lnTo>
                    <a:lnTo>
                      <a:pt x="814" y="258"/>
                    </a:lnTo>
                    <a:lnTo>
                      <a:pt x="813" y="257"/>
                    </a:lnTo>
                    <a:lnTo>
                      <a:pt x="814" y="255"/>
                    </a:lnTo>
                    <a:lnTo>
                      <a:pt x="814" y="255"/>
                    </a:lnTo>
                    <a:lnTo>
                      <a:pt x="815" y="254"/>
                    </a:lnTo>
                    <a:lnTo>
                      <a:pt x="818" y="254"/>
                    </a:lnTo>
                    <a:lnTo>
                      <a:pt x="822" y="255"/>
                    </a:lnTo>
                    <a:lnTo>
                      <a:pt x="828" y="255"/>
                    </a:lnTo>
                    <a:lnTo>
                      <a:pt x="831" y="254"/>
                    </a:lnTo>
                    <a:lnTo>
                      <a:pt x="835" y="252"/>
                    </a:lnTo>
                    <a:lnTo>
                      <a:pt x="835" y="252"/>
                    </a:lnTo>
                    <a:lnTo>
                      <a:pt x="840" y="250"/>
                    </a:lnTo>
                    <a:lnTo>
                      <a:pt x="845" y="250"/>
                    </a:lnTo>
                    <a:lnTo>
                      <a:pt x="858" y="250"/>
                    </a:lnTo>
                    <a:lnTo>
                      <a:pt x="869" y="251"/>
                    </a:lnTo>
                    <a:lnTo>
                      <a:pt x="879" y="252"/>
                    </a:lnTo>
                    <a:lnTo>
                      <a:pt x="879" y="252"/>
                    </a:lnTo>
                    <a:lnTo>
                      <a:pt x="882" y="251"/>
                    </a:lnTo>
                    <a:lnTo>
                      <a:pt x="882" y="248"/>
                    </a:lnTo>
                    <a:lnTo>
                      <a:pt x="882" y="245"/>
                    </a:lnTo>
                    <a:lnTo>
                      <a:pt x="879" y="241"/>
                    </a:lnTo>
                    <a:lnTo>
                      <a:pt x="875" y="235"/>
                    </a:lnTo>
                    <a:lnTo>
                      <a:pt x="872" y="235"/>
                    </a:lnTo>
                    <a:lnTo>
                      <a:pt x="869" y="235"/>
                    </a:lnTo>
                    <a:lnTo>
                      <a:pt x="869" y="235"/>
                    </a:lnTo>
                    <a:lnTo>
                      <a:pt x="862" y="237"/>
                    </a:lnTo>
                    <a:lnTo>
                      <a:pt x="854" y="237"/>
                    </a:lnTo>
                    <a:lnTo>
                      <a:pt x="849" y="237"/>
                    </a:lnTo>
                    <a:lnTo>
                      <a:pt x="847" y="235"/>
                    </a:lnTo>
                    <a:lnTo>
                      <a:pt x="844" y="233"/>
                    </a:lnTo>
                    <a:lnTo>
                      <a:pt x="842" y="230"/>
                    </a:lnTo>
                    <a:lnTo>
                      <a:pt x="842" y="230"/>
                    </a:lnTo>
                    <a:lnTo>
                      <a:pt x="842" y="227"/>
                    </a:lnTo>
                    <a:lnTo>
                      <a:pt x="845" y="225"/>
                    </a:lnTo>
                    <a:lnTo>
                      <a:pt x="852" y="225"/>
                    </a:lnTo>
                    <a:lnTo>
                      <a:pt x="859" y="225"/>
                    </a:lnTo>
                    <a:lnTo>
                      <a:pt x="862" y="225"/>
                    </a:lnTo>
                    <a:lnTo>
                      <a:pt x="864" y="224"/>
                    </a:lnTo>
                    <a:lnTo>
                      <a:pt x="864" y="224"/>
                    </a:lnTo>
                    <a:lnTo>
                      <a:pt x="864" y="223"/>
                    </a:lnTo>
                    <a:lnTo>
                      <a:pt x="861" y="220"/>
                    </a:lnTo>
                    <a:lnTo>
                      <a:pt x="851" y="216"/>
                    </a:lnTo>
                    <a:lnTo>
                      <a:pt x="845" y="214"/>
                    </a:lnTo>
                    <a:lnTo>
                      <a:pt x="840" y="214"/>
                    </a:lnTo>
                    <a:lnTo>
                      <a:pt x="835" y="214"/>
                    </a:lnTo>
                    <a:lnTo>
                      <a:pt x="832" y="217"/>
                    </a:lnTo>
                    <a:lnTo>
                      <a:pt x="832" y="217"/>
                    </a:lnTo>
                    <a:lnTo>
                      <a:pt x="830" y="221"/>
                    </a:lnTo>
                    <a:lnTo>
                      <a:pt x="827" y="223"/>
                    </a:lnTo>
                    <a:lnTo>
                      <a:pt x="824" y="224"/>
                    </a:lnTo>
                    <a:lnTo>
                      <a:pt x="821" y="224"/>
                    </a:lnTo>
                    <a:lnTo>
                      <a:pt x="818" y="223"/>
                    </a:lnTo>
                    <a:lnTo>
                      <a:pt x="817" y="223"/>
                    </a:lnTo>
                    <a:lnTo>
                      <a:pt x="817" y="220"/>
                    </a:lnTo>
                    <a:lnTo>
                      <a:pt x="820" y="218"/>
                    </a:lnTo>
                    <a:lnTo>
                      <a:pt x="820" y="218"/>
                    </a:lnTo>
                    <a:lnTo>
                      <a:pt x="822" y="216"/>
                    </a:lnTo>
                    <a:lnTo>
                      <a:pt x="825" y="213"/>
                    </a:lnTo>
                    <a:lnTo>
                      <a:pt x="828" y="204"/>
                    </a:lnTo>
                    <a:lnTo>
                      <a:pt x="830" y="196"/>
                    </a:lnTo>
                    <a:lnTo>
                      <a:pt x="830" y="189"/>
                    </a:lnTo>
                    <a:lnTo>
                      <a:pt x="830" y="189"/>
                    </a:lnTo>
                    <a:lnTo>
                      <a:pt x="831" y="186"/>
                    </a:lnTo>
                    <a:lnTo>
                      <a:pt x="834" y="184"/>
                    </a:lnTo>
                    <a:lnTo>
                      <a:pt x="845" y="180"/>
                    </a:lnTo>
                    <a:lnTo>
                      <a:pt x="849" y="177"/>
                    </a:lnTo>
                    <a:lnTo>
                      <a:pt x="855" y="174"/>
                    </a:lnTo>
                    <a:lnTo>
                      <a:pt x="858" y="172"/>
                    </a:lnTo>
                    <a:lnTo>
                      <a:pt x="858" y="167"/>
                    </a:lnTo>
                    <a:lnTo>
                      <a:pt x="858" y="167"/>
                    </a:lnTo>
                    <a:lnTo>
                      <a:pt x="858" y="163"/>
                    </a:lnTo>
                    <a:lnTo>
                      <a:pt x="859" y="159"/>
                    </a:lnTo>
                    <a:lnTo>
                      <a:pt x="862" y="156"/>
                    </a:lnTo>
                    <a:lnTo>
                      <a:pt x="865" y="155"/>
                    </a:lnTo>
                    <a:lnTo>
                      <a:pt x="875" y="152"/>
                    </a:lnTo>
                    <a:lnTo>
                      <a:pt x="883" y="150"/>
                    </a:lnTo>
                    <a:lnTo>
                      <a:pt x="883" y="150"/>
                    </a:lnTo>
                    <a:lnTo>
                      <a:pt x="888" y="150"/>
                    </a:lnTo>
                    <a:lnTo>
                      <a:pt x="889" y="149"/>
                    </a:lnTo>
                    <a:lnTo>
                      <a:pt x="888" y="146"/>
                    </a:lnTo>
                    <a:lnTo>
                      <a:pt x="886" y="145"/>
                    </a:lnTo>
                    <a:lnTo>
                      <a:pt x="881" y="139"/>
                    </a:lnTo>
                    <a:lnTo>
                      <a:pt x="878" y="138"/>
                    </a:lnTo>
                    <a:lnTo>
                      <a:pt x="874" y="138"/>
                    </a:lnTo>
                    <a:lnTo>
                      <a:pt x="874" y="138"/>
                    </a:lnTo>
                    <a:lnTo>
                      <a:pt x="865" y="140"/>
                    </a:lnTo>
                    <a:lnTo>
                      <a:pt x="858" y="145"/>
                    </a:lnTo>
                    <a:lnTo>
                      <a:pt x="852" y="147"/>
                    </a:lnTo>
                    <a:lnTo>
                      <a:pt x="849" y="147"/>
                    </a:lnTo>
                    <a:lnTo>
                      <a:pt x="847" y="146"/>
                    </a:lnTo>
                    <a:lnTo>
                      <a:pt x="847" y="146"/>
                    </a:lnTo>
                    <a:lnTo>
                      <a:pt x="845" y="145"/>
                    </a:lnTo>
                    <a:lnTo>
                      <a:pt x="847" y="143"/>
                    </a:lnTo>
                    <a:lnTo>
                      <a:pt x="852" y="138"/>
                    </a:lnTo>
                    <a:lnTo>
                      <a:pt x="861" y="135"/>
                    </a:lnTo>
                    <a:lnTo>
                      <a:pt x="868" y="133"/>
                    </a:lnTo>
                    <a:lnTo>
                      <a:pt x="868" y="133"/>
                    </a:lnTo>
                    <a:lnTo>
                      <a:pt x="889" y="132"/>
                    </a:lnTo>
                    <a:lnTo>
                      <a:pt x="901" y="130"/>
                    </a:lnTo>
                    <a:lnTo>
                      <a:pt x="909" y="128"/>
                    </a:lnTo>
                    <a:lnTo>
                      <a:pt x="909" y="128"/>
                    </a:lnTo>
                    <a:lnTo>
                      <a:pt x="910" y="126"/>
                    </a:lnTo>
                    <a:lnTo>
                      <a:pt x="909" y="125"/>
                    </a:lnTo>
                    <a:lnTo>
                      <a:pt x="903" y="122"/>
                    </a:lnTo>
                    <a:lnTo>
                      <a:pt x="892" y="121"/>
                    </a:lnTo>
                    <a:lnTo>
                      <a:pt x="879" y="121"/>
                    </a:lnTo>
                    <a:lnTo>
                      <a:pt x="879" y="121"/>
                    </a:lnTo>
                    <a:lnTo>
                      <a:pt x="871" y="121"/>
                    </a:lnTo>
                    <a:lnTo>
                      <a:pt x="869" y="121"/>
                    </a:lnTo>
                    <a:lnTo>
                      <a:pt x="869" y="119"/>
                    </a:lnTo>
                    <a:lnTo>
                      <a:pt x="871" y="118"/>
                    </a:lnTo>
                    <a:lnTo>
                      <a:pt x="874" y="116"/>
                    </a:lnTo>
                    <a:lnTo>
                      <a:pt x="886" y="115"/>
                    </a:lnTo>
                    <a:lnTo>
                      <a:pt x="886" y="115"/>
                    </a:lnTo>
                    <a:lnTo>
                      <a:pt x="901" y="115"/>
                    </a:lnTo>
                    <a:lnTo>
                      <a:pt x="908" y="112"/>
                    </a:lnTo>
                    <a:lnTo>
                      <a:pt x="913" y="111"/>
                    </a:lnTo>
                    <a:lnTo>
                      <a:pt x="922" y="108"/>
                    </a:lnTo>
                    <a:lnTo>
                      <a:pt x="922" y="108"/>
                    </a:lnTo>
                    <a:lnTo>
                      <a:pt x="930" y="106"/>
                    </a:lnTo>
                    <a:lnTo>
                      <a:pt x="935" y="104"/>
                    </a:lnTo>
                    <a:lnTo>
                      <a:pt x="937" y="101"/>
                    </a:lnTo>
                    <a:lnTo>
                      <a:pt x="943" y="99"/>
                    </a:lnTo>
                    <a:lnTo>
                      <a:pt x="943" y="99"/>
                    </a:lnTo>
                    <a:lnTo>
                      <a:pt x="953" y="98"/>
                    </a:lnTo>
                    <a:lnTo>
                      <a:pt x="964" y="92"/>
                    </a:lnTo>
                    <a:lnTo>
                      <a:pt x="974" y="88"/>
                    </a:lnTo>
                    <a:lnTo>
                      <a:pt x="977" y="85"/>
                    </a:lnTo>
                    <a:lnTo>
                      <a:pt x="979" y="82"/>
                    </a:lnTo>
                    <a:lnTo>
                      <a:pt x="979" y="82"/>
                    </a:lnTo>
                    <a:lnTo>
                      <a:pt x="977" y="81"/>
                    </a:lnTo>
                    <a:lnTo>
                      <a:pt x="973" y="78"/>
                    </a:lnTo>
                    <a:lnTo>
                      <a:pt x="957" y="74"/>
                    </a:lnTo>
                    <a:lnTo>
                      <a:pt x="940" y="69"/>
                    </a:lnTo>
                    <a:lnTo>
                      <a:pt x="923" y="67"/>
                    </a:lnTo>
                    <a:lnTo>
                      <a:pt x="923" y="67"/>
                    </a:lnTo>
                    <a:close/>
                    <a:moveTo>
                      <a:pt x="335" y="479"/>
                    </a:moveTo>
                    <a:lnTo>
                      <a:pt x="335" y="479"/>
                    </a:lnTo>
                    <a:lnTo>
                      <a:pt x="335" y="476"/>
                    </a:lnTo>
                    <a:lnTo>
                      <a:pt x="333" y="475"/>
                    </a:lnTo>
                    <a:lnTo>
                      <a:pt x="330" y="474"/>
                    </a:lnTo>
                    <a:lnTo>
                      <a:pt x="326" y="472"/>
                    </a:lnTo>
                    <a:lnTo>
                      <a:pt x="325" y="469"/>
                    </a:lnTo>
                    <a:lnTo>
                      <a:pt x="322" y="466"/>
                    </a:lnTo>
                    <a:lnTo>
                      <a:pt x="322" y="466"/>
                    </a:lnTo>
                    <a:lnTo>
                      <a:pt x="319" y="464"/>
                    </a:lnTo>
                    <a:lnTo>
                      <a:pt x="316" y="461"/>
                    </a:lnTo>
                    <a:lnTo>
                      <a:pt x="306" y="458"/>
                    </a:lnTo>
                    <a:lnTo>
                      <a:pt x="296" y="458"/>
                    </a:lnTo>
                    <a:lnTo>
                      <a:pt x="292" y="459"/>
                    </a:lnTo>
                    <a:lnTo>
                      <a:pt x="291" y="461"/>
                    </a:lnTo>
                    <a:lnTo>
                      <a:pt x="291" y="461"/>
                    </a:lnTo>
                    <a:lnTo>
                      <a:pt x="286" y="466"/>
                    </a:lnTo>
                    <a:lnTo>
                      <a:pt x="286" y="471"/>
                    </a:lnTo>
                    <a:lnTo>
                      <a:pt x="286" y="472"/>
                    </a:lnTo>
                    <a:lnTo>
                      <a:pt x="288" y="475"/>
                    </a:lnTo>
                    <a:lnTo>
                      <a:pt x="288" y="475"/>
                    </a:lnTo>
                    <a:lnTo>
                      <a:pt x="293" y="479"/>
                    </a:lnTo>
                    <a:lnTo>
                      <a:pt x="296" y="481"/>
                    </a:lnTo>
                    <a:lnTo>
                      <a:pt x="301" y="482"/>
                    </a:lnTo>
                    <a:lnTo>
                      <a:pt x="306" y="485"/>
                    </a:lnTo>
                    <a:lnTo>
                      <a:pt x="306" y="485"/>
                    </a:lnTo>
                    <a:lnTo>
                      <a:pt x="309" y="488"/>
                    </a:lnTo>
                    <a:lnTo>
                      <a:pt x="313" y="488"/>
                    </a:lnTo>
                    <a:lnTo>
                      <a:pt x="323" y="488"/>
                    </a:lnTo>
                    <a:lnTo>
                      <a:pt x="332" y="483"/>
                    </a:lnTo>
                    <a:lnTo>
                      <a:pt x="333" y="482"/>
                    </a:lnTo>
                    <a:lnTo>
                      <a:pt x="335" y="479"/>
                    </a:lnTo>
                    <a:lnTo>
                      <a:pt x="335" y="47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6" name="Freeform 128"/>
              <p:cNvSpPr>
                <a:spLocks noEditPoints="1"/>
              </p:cNvSpPr>
              <p:nvPr/>
            </p:nvSpPr>
            <p:spPr bwMode="auto">
              <a:xfrm>
                <a:off x="1532019" y="1422108"/>
                <a:ext cx="2573761" cy="1975085"/>
              </a:xfrm>
              <a:custGeom>
                <a:avLst/>
                <a:gdLst>
                  <a:gd name="T0" fmla="*/ 295 w 1423"/>
                  <a:gd name="T1" fmla="*/ 417 h 1092"/>
                  <a:gd name="T2" fmla="*/ 250 w 1423"/>
                  <a:gd name="T3" fmla="*/ 380 h 1092"/>
                  <a:gd name="T4" fmla="*/ 532 w 1423"/>
                  <a:gd name="T5" fmla="*/ 359 h 1092"/>
                  <a:gd name="T6" fmla="*/ 365 w 1423"/>
                  <a:gd name="T7" fmla="*/ 376 h 1092"/>
                  <a:gd name="T8" fmla="*/ 485 w 1423"/>
                  <a:gd name="T9" fmla="*/ 490 h 1092"/>
                  <a:gd name="T10" fmla="*/ 314 w 1423"/>
                  <a:gd name="T11" fmla="*/ 264 h 1092"/>
                  <a:gd name="T12" fmla="*/ 356 w 1423"/>
                  <a:gd name="T13" fmla="*/ 220 h 1092"/>
                  <a:gd name="T14" fmla="*/ 461 w 1423"/>
                  <a:gd name="T15" fmla="*/ 298 h 1092"/>
                  <a:gd name="T16" fmla="*/ 509 w 1423"/>
                  <a:gd name="T17" fmla="*/ 278 h 1092"/>
                  <a:gd name="T18" fmla="*/ 502 w 1423"/>
                  <a:gd name="T19" fmla="*/ 199 h 1092"/>
                  <a:gd name="T20" fmla="*/ 670 w 1423"/>
                  <a:gd name="T21" fmla="*/ 175 h 1092"/>
                  <a:gd name="T22" fmla="*/ 593 w 1423"/>
                  <a:gd name="T23" fmla="*/ 280 h 1092"/>
                  <a:gd name="T24" fmla="*/ 660 w 1423"/>
                  <a:gd name="T25" fmla="*/ 295 h 1092"/>
                  <a:gd name="T26" fmla="*/ 763 w 1423"/>
                  <a:gd name="T27" fmla="*/ 307 h 1092"/>
                  <a:gd name="T28" fmla="*/ 697 w 1423"/>
                  <a:gd name="T29" fmla="*/ 321 h 1092"/>
                  <a:gd name="T30" fmla="*/ 897 w 1423"/>
                  <a:gd name="T31" fmla="*/ 311 h 1092"/>
                  <a:gd name="T32" fmla="*/ 776 w 1423"/>
                  <a:gd name="T33" fmla="*/ 254 h 1092"/>
                  <a:gd name="T34" fmla="*/ 857 w 1423"/>
                  <a:gd name="T35" fmla="*/ 172 h 1092"/>
                  <a:gd name="T36" fmla="*/ 752 w 1423"/>
                  <a:gd name="T37" fmla="*/ 91 h 1092"/>
                  <a:gd name="T38" fmla="*/ 926 w 1423"/>
                  <a:gd name="T39" fmla="*/ 98 h 1092"/>
                  <a:gd name="T40" fmla="*/ 864 w 1423"/>
                  <a:gd name="T41" fmla="*/ 176 h 1092"/>
                  <a:gd name="T42" fmla="*/ 950 w 1423"/>
                  <a:gd name="T43" fmla="*/ 246 h 1092"/>
                  <a:gd name="T44" fmla="*/ 1064 w 1423"/>
                  <a:gd name="T45" fmla="*/ 145 h 1092"/>
                  <a:gd name="T46" fmla="*/ 1196 w 1423"/>
                  <a:gd name="T47" fmla="*/ 17 h 1092"/>
                  <a:gd name="T48" fmla="*/ 928 w 1423"/>
                  <a:gd name="T49" fmla="*/ 36 h 1092"/>
                  <a:gd name="T50" fmla="*/ 950 w 1423"/>
                  <a:gd name="T51" fmla="*/ 641 h 1092"/>
                  <a:gd name="T52" fmla="*/ 970 w 1423"/>
                  <a:gd name="T53" fmla="*/ 620 h 1092"/>
                  <a:gd name="T54" fmla="*/ 1187 w 1423"/>
                  <a:gd name="T55" fmla="*/ 456 h 1092"/>
                  <a:gd name="T56" fmla="*/ 1019 w 1423"/>
                  <a:gd name="T57" fmla="*/ 369 h 1092"/>
                  <a:gd name="T58" fmla="*/ 881 w 1423"/>
                  <a:gd name="T59" fmla="*/ 356 h 1092"/>
                  <a:gd name="T60" fmla="*/ 996 w 1423"/>
                  <a:gd name="T61" fmla="*/ 440 h 1092"/>
                  <a:gd name="T62" fmla="*/ 1109 w 1423"/>
                  <a:gd name="T63" fmla="*/ 541 h 1092"/>
                  <a:gd name="T64" fmla="*/ 1206 w 1423"/>
                  <a:gd name="T65" fmla="*/ 664 h 1092"/>
                  <a:gd name="T66" fmla="*/ 1023 w 1423"/>
                  <a:gd name="T67" fmla="*/ 515 h 1092"/>
                  <a:gd name="T68" fmla="*/ 1411 w 1423"/>
                  <a:gd name="T69" fmla="*/ 967 h 1092"/>
                  <a:gd name="T70" fmla="*/ 1325 w 1423"/>
                  <a:gd name="T71" fmla="*/ 986 h 1092"/>
                  <a:gd name="T72" fmla="*/ 1299 w 1423"/>
                  <a:gd name="T73" fmla="*/ 1001 h 1092"/>
                  <a:gd name="T74" fmla="*/ 1148 w 1423"/>
                  <a:gd name="T75" fmla="*/ 973 h 1092"/>
                  <a:gd name="T76" fmla="*/ 1309 w 1423"/>
                  <a:gd name="T77" fmla="*/ 860 h 1092"/>
                  <a:gd name="T78" fmla="*/ 1258 w 1423"/>
                  <a:gd name="T79" fmla="*/ 745 h 1092"/>
                  <a:gd name="T80" fmla="*/ 1150 w 1423"/>
                  <a:gd name="T81" fmla="*/ 714 h 1092"/>
                  <a:gd name="T82" fmla="*/ 1016 w 1423"/>
                  <a:gd name="T83" fmla="*/ 684 h 1092"/>
                  <a:gd name="T84" fmla="*/ 987 w 1423"/>
                  <a:gd name="T85" fmla="*/ 908 h 1092"/>
                  <a:gd name="T86" fmla="*/ 775 w 1423"/>
                  <a:gd name="T87" fmla="*/ 748 h 1092"/>
                  <a:gd name="T88" fmla="*/ 831 w 1423"/>
                  <a:gd name="T89" fmla="*/ 606 h 1092"/>
                  <a:gd name="T90" fmla="*/ 943 w 1423"/>
                  <a:gd name="T91" fmla="*/ 539 h 1092"/>
                  <a:gd name="T92" fmla="*/ 885 w 1423"/>
                  <a:gd name="T93" fmla="*/ 504 h 1092"/>
                  <a:gd name="T94" fmla="*/ 819 w 1423"/>
                  <a:gd name="T95" fmla="*/ 465 h 1092"/>
                  <a:gd name="T96" fmla="*/ 797 w 1423"/>
                  <a:gd name="T97" fmla="*/ 327 h 1092"/>
                  <a:gd name="T98" fmla="*/ 755 w 1423"/>
                  <a:gd name="T99" fmla="*/ 474 h 1092"/>
                  <a:gd name="T100" fmla="*/ 726 w 1423"/>
                  <a:gd name="T101" fmla="*/ 465 h 1092"/>
                  <a:gd name="T102" fmla="*/ 582 w 1423"/>
                  <a:gd name="T103" fmla="*/ 494 h 1092"/>
                  <a:gd name="T104" fmla="*/ 498 w 1423"/>
                  <a:gd name="T105" fmla="*/ 505 h 1092"/>
                  <a:gd name="T106" fmla="*/ 233 w 1423"/>
                  <a:gd name="T107" fmla="*/ 453 h 1092"/>
                  <a:gd name="T108" fmla="*/ 131 w 1423"/>
                  <a:gd name="T109" fmla="*/ 464 h 1092"/>
                  <a:gd name="T110" fmla="*/ 77 w 1423"/>
                  <a:gd name="T111" fmla="*/ 726 h 1092"/>
                  <a:gd name="T112" fmla="*/ 212 w 1423"/>
                  <a:gd name="T113" fmla="*/ 894 h 1092"/>
                  <a:gd name="T114" fmla="*/ 850 w 1423"/>
                  <a:gd name="T115" fmla="*/ 957 h 1092"/>
                  <a:gd name="T116" fmla="*/ 994 w 1423"/>
                  <a:gd name="T117" fmla="*/ 1082 h 1092"/>
                  <a:gd name="T118" fmla="*/ 1233 w 1423"/>
                  <a:gd name="T119" fmla="*/ 1034 h 1092"/>
                  <a:gd name="T120" fmla="*/ 299 w 1423"/>
                  <a:gd name="T121" fmla="*/ 586 h 1092"/>
                  <a:gd name="T122" fmla="*/ 444 w 1423"/>
                  <a:gd name="T123" fmla="*/ 678 h 1092"/>
                  <a:gd name="T124" fmla="*/ 685 w 1423"/>
                  <a:gd name="T125" fmla="*/ 853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23" h="1092">
                    <a:moveTo>
                      <a:pt x="282" y="956"/>
                    </a:moveTo>
                    <a:lnTo>
                      <a:pt x="282" y="956"/>
                    </a:lnTo>
                    <a:lnTo>
                      <a:pt x="278" y="955"/>
                    </a:lnTo>
                    <a:lnTo>
                      <a:pt x="273" y="952"/>
                    </a:lnTo>
                    <a:lnTo>
                      <a:pt x="267" y="950"/>
                    </a:lnTo>
                    <a:lnTo>
                      <a:pt x="265" y="950"/>
                    </a:lnTo>
                    <a:lnTo>
                      <a:pt x="264" y="948"/>
                    </a:lnTo>
                    <a:lnTo>
                      <a:pt x="264" y="948"/>
                    </a:lnTo>
                    <a:lnTo>
                      <a:pt x="261" y="943"/>
                    </a:lnTo>
                    <a:lnTo>
                      <a:pt x="255" y="936"/>
                    </a:lnTo>
                    <a:lnTo>
                      <a:pt x="250" y="929"/>
                    </a:lnTo>
                    <a:lnTo>
                      <a:pt x="247" y="928"/>
                    </a:lnTo>
                    <a:lnTo>
                      <a:pt x="246" y="928"/>
                    </a:lnTo>
                    <a:lnTo>
                      <a:pt x="246" y="928"/>
                    </a:lnTo>
                    <a:lnTo>
                      <a:pt x="234" y="928"/>
                    </a:lnTo>
                    <a:lnTo>
                      <a:pt x="230" y="926"/>
                    </a:lnTo>
                    <a:lnTo>
                      <a:pt x="224" y="922"/>
                    </a:lnTo>
                    <a:lnTo>
                      <a:pt x="224" y="922"/>
                    </a:lnTo>
                    <a:lnTo>
                      <a:pt x="219" y="919"/>
                    </a:lnTo>
                    <a:lnTo>
                      <a:pt x="214" y="918"/>
                    </a:lnTo>
                    <a:lnTo>
                      <a:pt x="212" y="919"/>
                    </a:lnTo>
                    <a:lnTo>
                      <a:pt x="207" y="921"/>
                    </a:lnTo>
                    <a:lnTo>
                      <a:pt x="207" y="921"/>
                    </a:lnTo>
                    <a:lnTo>
                      <a:pt x="206" y="921"/>
                    </a:lnTo>
                    <a:lnTo>
                      <a:pt x="206" y="922"/>
                    </a:lnTo>
                    <a:lnTo>
                      <a:pt x="209" y="923"/>
                    </a:lnTo>
                    <a:lnTo>
                      <a:pt x="212" y="925"/>
                    </a:lnTo>
                    <a:lnTo>
                      <a:pt x="213" y="928"/>
                    </a:lnTo>
                    <a:lnTo>
                      <a:pt x="213" y="928"/>
                    </a:lnTo>
                    <a:lnTo>
                      <a:pt x="213" y="931"/>
                    </a:lnTo>
                    <a:lnTo>
                      <a:pt x="214" y="932"/>
                    </a:lnTo>
                    <a:lnTo>
                      <a:pt x="217" y="932"/>
                    </a:lnTo>
                    <a:lnTo>
                      <a:pt x="220" y="932"/>
                    </a:lnTo>
                    <a:lnTo>
                      <a:pt x="220" y="932"/>
                    </a:lnTo>
                    <a:lnTo>
                      <a:pt x="223" y="933"/>
                    </a:lnTo>
                    <a:lnTo>
                      <a:pt x="226" y="936"/>
                    </a:lnTo>
                    <a:lnTo>
                      <a:pt x="229" y="939"/>
                    </a:lnTo>
                    <a:lnTo>
                      <a:pt x="231" y="940"/>
                    </a:lnTo>
                    <a:lnTo>
                      <a:pt x="231" y="940"/>
                    </a:lnTo>
                    <a:lnTo>
                      <a:pt x="234" y="942"/>
                    </a:lnTo>
                    <a:lnTo>
                      <a:pt x="236" y="945"/>
                    </a:lnTo>
                    <a:lnTo>
                      <a:pt x="238" y="948"/>
                    </a:lnTo>
                    <a:lnTo>
                      <a:pt x="241" y="948"/>
                    </a:lnTo>
                    <a:lnTo>
                      <a:pt x="241" y="948"/>
                    </a:lnTo>
                    <a:lnTo>
                      <a:pt x="244" y="949"/>
                    </a:lnTo>
                    <a:lnTo>
                      <a:pt x="247" y="952"/>
                    </a:lnTo>
                    <a:lnTo>
                      <a:pt x="250" y="957"/>
                    </a:lnTo>
                    <a:lnTo>
                      <a:pt x="250" y="957"/>
                    </a:lnTo>
                    <a:lnTo>
                      <a:pt x="253" y="959"/>
                    </a:lnTo>
                    <a:lnTo>
                      <a:pt x="255" y="959"/>
                    </a:lnTo>
                    <a:lnTo>
                      <a:pt x="257" y="959"/>
                    </a:lnTo>
                    <a:lnTo>
                      <a:pt x="258" y="960"/>
                    </a:lnTo>
                    <a:lnTo>
                      <a:pt x="258" y="960"/>
                    </a:lnTo>
                    <a:lnTo>
                      <a:pt x="258" y="963"/>
                    </a:lnTo>
                    <a:lnTo>
                      <a:pt x="261" y="965"/>
                    </a:lnTo>
                    <a:lnTo>
                      <a:pt x="264" y="967"/>
                    </a:lnTo>
                    <a:lnTo>
                      <a:pt x="265" y="970"/>
                    </a:lnTo>
                    <a:lnTo>
                      <a:pt x="265" y="970"/>
                    </a:lnTo>
                    <a:lnTo>
                      <a:pt x="278" y="970"/>
                    </a:lnTo>
                    <a:lnTo>
                      <a:pt x="285" y="970"/>
                    </a:lnTo>
                    <a:lnTo>
                      <a:pt x="291" y="970"/>
                    </a:lnTo>
                    <a:lnTo>
                      <a:pt x="291" y="970"/>
                    </a:lnTo>
                    <a:lnTo>
                      <a:pt x="292" y="963"/>
                    </a:lnTo>
                    <a:lnTo>
                      <a:pt x="292" y="963"/>
                    </a:lnTo>
                    <a:lnTo>
                      <a:pt x="292" y="960"/>
                    </a:lnTo>
                    <a:lnTo>
                      <a:pt x="290" y="960"/>
                    </a:lnTo>
                    <a:lnTo>
                      <a:pt x="287" y="959"/>
                    </a:lnTo>
                    <a:lnTo>
                      <a:pt x="282" y="956"/>
                    </a:lnTo>
                    <a:lnTo>
                      <a:pt x="282" y="956"/>
                    </a:lnTo>
                    <a:close/>
                    <a:moveTo>
                      <a:pt x="270" y="393"/>
                    </a:moveTo>
                    <a:lnTo>
                      <a:pt x="270" y="393"/>
                    </a:lnTo>
                    <a:lnTo>
                      <a:pt x="274" y="396"/>
                    </a:lnTo>
                    <a:lnTo>
                      <a:pt x="278" y="399"/>
                    </a:lnTo>
                    <a:lnTo>
                      <a:pt x="282" y="407"/>
                    </a:lnTo>
                    <a:lnTo>
                      <a:pt x="288" y="416"/>
                    </a:lnTo>
                    <a:lnTo>
                      <a:pt x="290" y="419"/>
                    </a:lnTo>
                    <a:lnTo>
                      <a:pt x="292" y="419"/>
                    </a:lnTo>
                    <a:lnTo>
                      <a:pt x="292" y="419"/>
                    </a:lnTo>
                    <a:lnTo>
                      <a:pt x="295" y="417"/>
                    </a:lnTo>
                    <a:lnTo>
                      <a:pt x="297" y="416"/>
                    </a:lnTo>
                    <a:lnTo>
                      <a:pt x="298" y="413"/>
                    </a:lnTo>
                    <a:lnTo>
                      <a:pt x="304" y="412"/>
                    </a:lnTo>
                    <a:lnTo>
                      <a:pt x="304" y="412"/>
                    </a:lnTo>
                    <a:lnTo>
                      <a:pt x="308" y="412"/>
                    </a:lnTo>
                    <a:lnTo>
                      <a:pt x="312" y="410"/>
                    </a:lnTo>
                    <a:lnTo>
                      <a:pt x="314" y="407"/>
                    </a:lnTo>
                    <a:lnTo>
                      <a:pt x="319" y="407"/>
                    </a:lnTo>
                    <a:lnTo>
                      <a:pt x="319" y="407"/>
                    </a:lnTo>
                    <a:lnTo>
                      <a:pt x="325" y="407"/>
                    </a:lnTo>
                    <a:lnTo>
                      <a:pt x="331" y="406"/>
                    </a:lnTo>
                    <a:lnTo>
                      <a:pt x="334" y="402"/>
                    </a:lnTo>
                    <a:lnTo>
                      <a:pt x="335" y="396"/>
                    </a:lnTo>
                    <a:lnTo>
                      <a:pt x="335" y="396"/>
                    </a:lnTo>
                    <a:lnTo>
                      <a:pt x="336" y="389"/>
                    </a:lnTo>
                    <a:lnTo>
                      <a:pt x="339" y="385"/>
                    </a:lnTo>
                    <a:lnTo>
                      <a:pt x="343" y="382"/>
                    </a:lnTo>
                    <a:lnTo>
                      <a:pt x="349" y="380"/>
                    </a:lnTo>
                    <a:lnTo>
                      <a:pt x="349" y="380"/>
                    </a:lnTo>
                    <a:lnTo>
                      <a:pt x="352" y="379"/>
                    </a:lnTo>
                    <a:lnTo>
                      <a:pt x="353" y="378"/>
                    </a:lnTo>
                    <a:lnTo>
                      <a:pt x="355" y="372"/>
                    </a:lnTo>
                    <a:lnTo>
                      <a:pt x="356" y="368"/>
                    </a:lnTo>
                    <a:lnTo>
                      <a:pt x="359" y="366"/>
                    </a:lnTo>
                    <a:lnTo>
                      <a:pt x="362" y="365"/>
                    </a:lnTo>
                    <a:lnTo>
                      <a:pt x="362" y="365"/>
                    </a:lnTo>
                    <a:lnTo>
                      <a:pt x="375" y="361"/>
                    </a:lnTo>
                    <a:lnTo>
                      <a:pt x="390" y="355"/>
                    </a:lnTo>
                    <a:lnTo>
                      <a:pt x="404" y="348"/>
                    </a:lnTo>
                    <a:lnTo>
                      <a:pt x="413" y="344"/>
                    </a:lnTo>
                    <a:lnTo>
                      <a:pt x="413" y="344"/>
                    </a:lnTo>
                    <a:lnTo>
                      <a:pt x="414" y="342"/>
                    </a:lnTo>
                    <a:lnTo>
                      <a:pt x="414" y="339"/>
                    </a:lnTo>
                    <a:lnTo>
                      <a:pt x="410" y="335"/>
                    </a:lnTo>
                    <a:lnTo>
                      <a:pt x="393" y="325"/>
                    </a:lnTo>
                    <a:lnTo>
                      <a:pt x="393" y="325"/>
                    </a:lnTo>
                    <a:lnTo>
                      <a:pt x="385" y="321"/>
                    </a:lnTo>
                    <a:lnTo>
                      <a:pt x="376" y="318"/>
                    </a:lnTo>
                    <a:lnTo>
                      <a:pt x="369" y="318"/>
                    </a:lnTo>
                    <a:lnTo>
                      <a:pt x="360" y="322"/>
                    </a:lnTo>
                    <a:lnTo>
                      <a:pt x="360" y="322"/>
                    </a:lnTo>
                    <a:lnTo>
                      <a:pt x="358" y="324"/>
                    </a:lnTo>
                    <a:lnTo>
                      <a:pt x="356" y="324"/>
                    </a:lnTo>
                    <a:lnTo>
                      <a:pt x="355" y="322"/>
                    </a:lnTo>
                    <a:lnTo>
                      <a:pt x="355" y="321"/>
                    </a:lnTo>
                    <a:lnTo>
                      <a:pt x="355" y="318"/>
                    </a:lnTo>
                    <a:lnTo>
                      <a:pt x="353" y="318"/>
                    </a:lnTo>
                    <a:lnTo>
                      <a:pt x="351" y="318"/>
                    </a:lnTo>
                    <a:lnTo>
                      <a:pt x="351" y="318"/>
                    </a:lnTo>
                    <a:lnTo>
                      <a:pt x="348" y="319"/>
                    </a:lnTo>
                    <a:lnTo>
                      <a:pt x="343" y="319"/>
                    </a:lnTo>
                    <a:lnTo>
                      <a:pt x="334" y="317"/>
                    </a:lnTo>
                    <a:lnTo>
                      <a:pt x="324" y="312"/>
                    </a:lnTo>
                    <a:lnTo>
                      <a:pt x="319" y="310"/>
                    </a:lnTo>
                    <a:lnTo>
                      <a:pt x="319" y="310"/>
                    </a:lnTo>
                    <a:lnTo>
                      <a:pt x="316" y="308"/>
                    </a:lnTo>
                    <a:lnTo>
                      <a:pt x="311" y="310"/>
                    </a:lnTo>
                    <a:lnTo>
                      <a:pt x="297" y="312"/>
                    </a:lnTo>
                    <a:lnTo>
                      <a:pt x="280" y="315"/>
                    </a:lnTo>
                    <a:lnTo>
                      <a:pt x="268" y="317"/>
                    </a:lnTo>
                    <a:lnTo>
                      <a:pt x="268" y="317"/>
                    </a:lnTo>
                    <a:lnTo>
                      <a:pt x="265" y="318"/>
                    </a:lnTo>
                    <a:lnTo>
                      <a:pt x="265" y="318"/>
                    </a:lnTo>
                    <a:lnTo>
                      <a:pt x="265" y="321"/>
                    </a:lnTo>
                    <a:lnTo>
                      <a:pt x="267" y="322"/>
                    </a:lnTo>
                    <a:lnTo>
                      <a:pt x="271" y="328"/>
                    </a:lnTo>
                    <a:lnTo>
                      <a:pt x="275" y="332"/>
                    </a:lnTo>
                    <a:lnTo>
                      <a:pt x="275" y="332"/>
                    </a:lnTo>
                    <a:lnTo>
                      <a:pt x="277" y="334"/>
                    </a:lnTo>
                    <a:lnTo>
                      <a:pt x="277" y="338"/>
                    </a:lnTo>
                    <a:lnTo>
                      <a:pt x="271" y="345"/>
                    </a:lnTo>
                    <a:lnTo>
                      <a:pt x="265" y="352"/>
                    </a:lnTo>
                    <a:lnTo>
                      <a:pt x="264" y="353"/>
                    </a:lnTo>
                    <a:lnTo>
                      <a:pt x="264" y="356"/>
                    </a:lnTo>
                    <a:lnTo>
                      <a:pt x="264" y="356"/>
                    </a:lnTo>
                    <a:lnTo>
                      <a:pt x="265" y="358"/>
                    </a:lnTo>
                    <a:lnTo>
                      <a:pt x="265" y="359"/>
                    </a:lnTo>
                    <a:lnTo>
                      <a:pt x="263" y="365"/>
                    </a:lnTo>
                    <a:lnTo>
                      <a:pt x="250" y="380"/>
                    </a:lnTo>
                    <a:lnTo>
                      <a:pt x="250" y="380"/>
                    </a:lnTo>
                    <a:lnTo>
                      <a:pt x="248" y="383"/>
                    </a:lnTo>
                    <a:lnTo>
                      <a:pt x="247" y="386"/>
                    </a:lnTo>
                    <a:lnTo>
                      <a:pt x="248" y="389"/>
                    </a:lnTo>
                    <a:lnTo>
                      <a:pt x="251" y="390"/>
                    </a:lnTo>
                    <a:lnTo>
                      <a:pt x="260" y="392"/>
                    </a:lnTo>
                    <a:lnTo>
                      <a:pt x="270" y="393"/>
                    </a:lnTo>
                    <a:lnTo>
                      <a:pt x="270" y="393"/>
                    </a:lnTo>
                    <a:close/>
                    <a:moveTo>
                      <a:pt x="624" y="451"/>
                    </a:moveTo>
                    <a:lnTo>
                      <a:pt x="624" y="451"/>
                    </a:lnTo>
                    <a:lnTo>
                      <a:pt x="627" y="451"/>
                    </a:lnTo>
                    <a:lnTo>
                      <a:pt x="630" y="451"/>
                    </a:lnTo>
                    <a:lnTo>
                      <a:pt x="637" y="453"/>
                    </a:lnTo>
                    <a:lnTo>
                      <a:pt x="644" y="454"/>
                    </a:lnTo>
                    <a:lnTo>
                      <a:pt x="647" y="454"/>
                    </a:lnTo>
                    <a:lnTo>
                      <a:pt x="647" y="451"/>
                    </a:lnTo>
                    <a:lnTo>
                      <a:pt x="647" y="451"/>
                    </a:lnTo>
                    <a:lnTo>
                      <a:pt x="647" y="447"/>
                    </a:lnTo>
                    <a:lnTo>
                      <a:pt x="644" y="444"/>
                    </a:lnTo>
                    <a:lnTo>
                      <a:pt x="637" y="439"/>
                    </a:lnTo>
                    <a:lnTo>
                      <a:pt x="627" y="434"/>
                    </a:lnTo>
                    <a:lnTo>
                      <a:pt x="619" y="430"/>
                    </a:lnTo>
                    <a:lnTo>
                      <a:pt x="619" y="430"/>
                    </a:lnTo>
                    <a:lnTo>
                      <a:pt x="613" y="427"/>
                    </a:lnTo>
                    <a:lnTo>
                      <a:pt x="609" y="424"/>
                    </a:lnTo>
                    <a:lnTo>
                      <a:pt x="602" y="423"/>
                    </a:lnTo>
                    <a:lnTo>
                      <a:pt x="593" y="417"/>
                    </a:lnTo>
                    <a:lnTo>
                      <a:pt x="593" y="417"/>
                    </a:lnTo>
                    <a:lnTo>
                      <a:pt x="590" y="413"/>
                    </a:lnTo>
                    <a:lnTo>
                      <a:pt x="589" y="410"/>
                    </a:lnTo>
                    <a:lnTo>
                      <a:pt x="589" y="407"/>
                    </a:lnTo>
                    <a:lnTo>
                      <a:pt x="589" y="405"/>
                    </a:lnTo>
                    <a:lnTo>
                      <a:pt x="590" y="400"/>
                    </a:lnTo>
                    <a:lnTo>
                      <a:pt x="590" y="397"/>
                    </a:lnTo>
                    <a:lnTo>
                      <a:pt x="587" y="395"/>
                    </a:lnTo>
                    <a:lnTo>
                      <a:pt x="587" y="395"/>
                    </a:lnTo>
                    <a:lnTo>
                      <a:pt x="583" y="390"/>
                    </a:lnTo>
                    <a:lnTo>
                      <a:pt x="580" y="386"/>
                    </a:lnTo>
                    <a:lnTo>
                      <a:pt x="577" y="376"/>
                    </a:lnTo>
                    <a:lnTo>
                      <a:pt x="577" y="370"/>
                    </a:lnTo>
                    <a:lnTo>
                      <a:pt x="577" y="366"/>
                    </a:lnTo>
                    <a:lnTo>
                      <a:pt x="579" y="362"/>
                    </a:lnTo>
                    <a:lnTo>
                      <a:pt x="580" y="358"/>
                    </a:lnTo>
                    <a:lnTo>
                      <a:pt x="580" y="358"/>
                    </a:lnTo>
                    <a:lnTo>
                      <a:pt x="586" y="352"/>
                    </a:lnTo>
                    <a:lnTo>
                      <a:pt x="589" y="346"/>
                    </a:lnTo>
                    <a:lnTo>
                      <a:pt x="590" y="344"/>
                    </a:lnTo>
                    <a:lnTo>
                      <a:pt x="589" y="339"/>
                    </a:lnTo>
                    <a:lnTo>
                      <a:pt x="587" y="338"/>
                    </a:lnTo>
                    <a:lnTo>
                      <a:pt x="583" y="335"/>
                    </a:lnTo>
                    <a:lnTo>
                      <a:pt x="583" y="335"/>
                    </a:lnTo>
                    <a:lnTo>
                      <a:pt x="577" y="334"/>
                    </a:lnTo>
                    <a:lnTo>
                      <a:pt x="572" y="334"/>
                    </a:lnTo>
                    <a:lnTo>
                      <a:pt x="562" y="336"/>
                    </a:lnTo>
                    <a:lnTo>
                      <a:pt x="553" y="339"/>
                    </a:lnTo>
                    <a:lnTo>
                      <a:pt x="552" y="341"/>
                    </a:lnTo>
                    <a:lnTo>
                      <a:pt x="552" y="342"/>
                    </a:lnTo>
                    <a:lnTo>
                      <a:pt x="552" y="342"/>
                    </a:lnTo>
                    <a:lnTo>
                      <a:pt x="562" y="351"/>
                    </a:lnTo>
                    <a:lnTo>
                      <a:pt x="569" y="355"/>
                    </a:lnTo>
                    <a:lnTo>
                      <a:pt x="570" y="358"/>
                    </a:lnTo>
                    <a:lnTo>
                      <a:pt x="572" y="359"/>
                    </a:lnTo>
                    <a:lnTo>
                      <a:pt x="572" y="359"/>
                    </a:lnTo>
                    <a:lnTo>
                      <a:pt x="570" y="361"/>
                    </a:lnTo>
                    <a:lnTo>
                      <a:pt x="569" y="359"/>
                    </a:lnTo>
                    <a:lnTo>
                      <a:pt x="563" y="355"/>
                    </a:lnTo>
                    <a:lnTo>
                      <a:pt x="555" y="352"/>
                    </a:lnTo>
                    <a:lnTo>
                      <a:pt x="552" y="351"/>
                    </a:lnTo>
                    <a:lnTo>
                      <a:pt x="549" y="351"/>
                    </a:lnTo>
                    <a:lnTo>
                      <a:pt x="549" y="351"/>
                    </a:lnTo>
                    <a:lnTo>
                      <a:pt x="548" y="352"/>
                    </a:lnTo>
                    <a:lnTo>
                      <a:pt x="545" y="352"/>
                    </a:lnTo>
                    <a:lnTo>
                      <a:pt x="541" y="349"/>
                    </a:lnTo>
                    <a:lnTo>
                      <a:pt x="536" y="348"/>
                    </a:lnTo>
                    <a:lnTo>
                      <a:pt x="535" y="349"/>
                    </a:lnTo>
                    <a:lnTo>
                      <a:pt x="532" y="351"/>
                    </a:lnTo>
                    <a:lnTo>
                      <a:pt x="532" y="351"/>
                    </a:lnTo>
                    <a:lnTo>
                      <a:pt x="532" y="355"/>
                    </a:lnTo>
                    <a:lnTo>
                      <a:pt x="532" y="359"/>
                    </a:lnTo>
                    <a:lnTo>
                      <a:pt x="535" y="370"/>
                    </a:lnTo>
                    <a:lnTo>
                      <a:pt x="539" y="382"/>
                    </a:lnTo>
                    <a:lnTo>
                      <a:pt x="543" y="390"/>
                    </a:lnTo>
                    <a:lnTo>
                      <a:pt x="543" y="390"/>
                    </a:lnTo>
                    <a:lnTo>
                      <a:pt x="545" y="392"/>
                    </a:lnTo>
                    <a:lnTo>
                      <a:pt x="545" y="395"/>
                    </a:lnTo>
                    <a:lnTo>
                      <a:pt x="542" y="396"/>
                    </a:lnTo>
                    <a:lnTo>
                      <a:pt x="533" y="399"/>
                    </a:lnTo>
                    <a:lnTo>
                      <a:pt x="533" y="399"/>
                    </a:lnTo>
                    <a:lnTo>
                      <a:pt x="531" y="397"/>
                    </a:lnTo>
                    <a:lnTo>
                      <a:pt x="529" y="396"/>
                    </a:lnTo>
                    <a:lnTo>
                      <a:pt x="528" y="388"/>
                    </a:lnTo>
                    <a:lnTo>
                      <a:pt x="525" y="379"/>
                    </a:lnTo>
                    <a:lnTo>
                      <a:pt x="521" y="370"/>
                    </a:lnTo>
                    <a:lnTo>
                      <a:pt x="521" y="370"/>
                    </a:lnTo>
                    <a:lnTo>
                      <a:pt x="514" y="365"/>
                    </a:lnTo>
                    <a:lnTo>
                      <a:pt x="505" y="361"/>
                    </a:lnTo>
                    <a:lnTo>
                      <a:pt x="495" y="358"/>
                    </a:lnTo>
                    <a:lnTo>
                      <a:pt x="492" y="358"/>
                    </a:lnTo>
                    <a:lnTo>
                      <a:pt x="491" y="359"/>
                    </a:lnTo>
                    <a:lnTo>
                      <a:pt x="491" y="359"/>
                    </a:lnTo>
                    <a:lnTo>
                      <a:pt x="491" y="362"/>
                    </a:lnTo>
                    <a:lnTo>
                      <a:pt x="492" y="363"/>
                    </a:lnTo>
                    <a:lnTo>
                      <a:pt x="498" y="365"/>
                    </a:lnTo>
                    <a:lnTo>
                      <a:pt x="502" y="368"/>
                    </a:lnTo>
                    <a:lnTo>
                      <a:pt x="504" y="370"/>
                    </a:lnTo>
                    <a:lnTo>
                      <a:pt x="504" y="373"/>
                    </a:lnTo>
                    <a:lnTo>
                      <a:pt x="504" y="373"/>
                    </a:lnTo>
                    <a:lnTo>
                      <a:pt x="502" y="375"/>
                    </a:lnTo>
                    <a:lnTo>
                      <a:pt x="501" y="376"/>
                    </a:lnTo>
                    <a:lnTo>
                      <a:pt x="497" y="375"/>
                    </a:lnTo>
                    <a:lnTo>
                      <a:pt x="491" y="372"/>
                    </a:lnTo>
                    <a:lnTo>
                      <a:pt x="488" y="373"/>
                    </a:lnTo>
                    <a:lnTo>
                      <a:pt x="485" y="375"/>
                    </a:lnTo>
                    <a:lnTo>
                      <a:pt x="485" y="375"/>
                    </a:lnTo>
                    <a:lnTo>
                      <a:pt x="481" y="378"/>
                    </a:lnTo>
                    <a:lnTo>
                      <a:pt x="480" y="378"/>
                    </a:lnTo>
                    <a:lnTo>
                      <a:pt x="480" y="375"/>
                    </a:lnTo>
                    <a:lnTo>
                      <a:pt x="480" y="370"/>
                    </a:lnTo>
                    <a:lnTo>
                      <a:pt x="480" y="370"/>
                    </a:lnTo>
                    <a:lnTo>
                      <a:pt x="480" y="368"/>
                    </a:lnTo>
                    <a:lnTo>
                      <a:pt x="478" y="365"/>
                    </a:lnTo>
                    <a:lnTo>
                      <a:pt x="473" y="361"/>
                    </a:lnTo>
                    <a:lnTo>
                      <a:pt x="464" y="358"/>
                    </a:lnTo>
                    <a:lnTo>
                      <a:pt x="454" y="358"/>
                    </a:lnTo>
                    <a:lnTo>
                      <a:pt x="454" y="358"/>
                    </a:lnTo>
                    <a:lnTo>
                      <a:pt x="450" y="359"/>
                    </a:lnTo>
                    <a:lnTo>
                      <a:pt x="447" y="361"/>
                    </a:lnTo>
                    <a:lnTo>
                      <a:pt x="446" y="362"/>
                    </a:lnTo>
                    <a:lnTo>
                      <a:pt x="446" y="365"/>
                    </a:lnTo>
                    <a:lnTo>
                      <a:pt x="446" y="369"/>
                    </a:lnTo>
                    <a:lnTo>
                      <a:pt x="446" y="372"/>
                    </a:lnTo>
                    <a:lnTo>
                      <a:pt x="444" y="373"/>
                    </a:lnTo>
                    <a:lnTo>
                      <a:pt x="444" y="373"/>
                    </a:lnTo>
                    <a:lnTo>
                      <a:pt x="441" y="373"/>
                    </a:lnTo>
                    <a:lnTo>
                      <a:pt x="438" y="375"/>
                    </a:lnTo>
                    <a:lnTo>
                      <a:pt x="431" y="373"/>
                    </a:lnTo>
                    <a:lnTo>
                      <a:pt x="429" y="372"/>
                    </a:lnTo>
                    <a:lnTo>
                      <a:pt x="427" y="370"/>
                    </a:lnTo>
                    <a:lnTo>
                      <a:pt x="429" y="369"/>
                    </a:lnTo>
                    <a:lnTo>
                      <a:pt x="431" y="368"/>
                    </a:lnTo>
                    <a:lnTo>
                      <a:pt x="431" y="368"/>
                    </a:lnTo>
                    <a:lnTo>
                      <a:pt x="436" y="366"/>
                    </a:lnTo>
                    <a:lnTo>
                      <a:pt x="438" y="365"/>
                    </a:lnTo>
                    <a:lnTo>
                      <a:pt x="440" y="363"/>
                    </a:lnTo>
                    <a:lnTo>
                      <a:pt x="440" y="361"/>
                    </a:lnTo>
                    <a:lnTo>
                      <a:pt x="438" y="355"/>
                    </a:lnTo>
                    <a:lnTo>
                      <a:pt x="434" y="349"/>
                    </a:lnTo>
                    <a:lnTo>
                      <a:pt x="434" y="349"/>
                    </a:lnTo>
                    <a:lnTo>
                      <a:pt x="433" y="348"/>
                    </a:lnTo>
                    <a:lnTo>
                      <a:pt x="430" y="346"/>
                    </a:lnTo>
                    <a:lnTo>
                      <a:pt x="421" y="348"/>
                    </a:lnTo>
                    <a:lnTo>
                      <a:pt x="394" y="359"/>
                    </a:lnTo>
                    <a:lnTo>
                      <a:pt x="394" y="359"/>
                    </a:lnTo>
                    <a:lnTo>
                      <a:pt x="380" y="365"/>
                    </a:lnTo>
                    <a:lnTo>
                      <a:pt x="370" y="370"/>
                    </a:lnTo>
                    <a:lnTo>
                      <a:pt x="366" y="373"/>
                    </a:lnTo>
                    <a:lnTo>
                      <a:pt x="365" y="375"/>
                    </a:lnTo>
                    <a:lnTo>
                      <a:pt x="365" y="376"/>
                    </a:lnTo>
                    <a:lnTo>
                      <a:pt x="365" y="376"/>
                    </a:lnTo>
                    <a:lnTo>
                      <a:pt x="366" y="376"/>
                    </a:lnTo>
                    <a:lnTo>
                      <a:pt x="368" y="379"/>
                    </a:lnTo>
                    <a:lnTo>
                      <a:pt x="365" y="382"/>
                    </a:lnTo>
                    <a:lnTo>
                      <a:pt x="360" y="388"/>
                    </a:lnTo>
                    <a:lnTo>
                      <a:pt x="360" y="388"/>
                    </a:lnTo>
                    <a:lnTo>
                      <a:pt x="358" y="390"/>
                    </a:lnTo>
                    <a:lnTo>
                      <a:pt x="356" y="392"/>
                    </a:lnTo>
                    <a:lnTo>
                      <a:pt x="356" y="395"/>
                    </a:lnTo>
                    <a:lnTo>
                      <a:pt x="358" y="396"/>
                    </a:lnTo>
                    <a:lnTo>
                      <a:pt x="362" y="399"/>
                    </a:lnTo>
                    <a:lnTo>
                      <a:pt x="368" y="400"/>
                    </a:lnTo>
                    <a:lnTo>
                      <a:pt x="368" y="400"/>
                    </a:lnTo>
                    <a:lnTo>
                      <a:pt x="372" y="402"/>
                    </a:lnTo>
                    <a:lnTo>
                      <a:pt x="372" y="405"/>
                    </a:lnTo>
                    <a:lnTo>
                      <a:pt x="372" y="406"/>
                    </a:lnTo>
                    <a:lnTo>
                      <a:pt x="373" y="407"/>
                    </a:lnTo>
                    <a:lnTo>
                      <a:pt x="375" y="409"/>
                    </a:lnTo>
                    <a:lnTo>
                      <a:pt x="375" y="409"/>
                    </a:lnTo>
                    <a:lnTo>
                      <a:pt x="382" y="407"/>
                    </a:lnTo>
                    <a:lnTo>
                      <a:pt x="393" y="405"/>
                    </a:lnTo>
                    <a:lnTo>
                      <a:pt x="404" y="402"/>
                    </a:lnTo>
                    <a:lnTo>
                      <a:pt x="409" y="402"/>
                    </a:lnTo>
                    <a:lnTo>
                      <a:pt x="412" y="403"/>
                    </a:lnTo>
                    <a:lnTo>
                      <a:pt x="412" y="403"/>
                    </a:lnTo>
                    <a:lnTo>
                      <a:pt x="413" y="405"/>
                    </a:lnTo>
                    <a:lnTo>
                      <a:pt x="412" y="405"/>
                    </a:lnTo>
                    <a:lnTo>
                      <a:pt x="409" y="407"/>
                    </a:lnTo>
                    <a:lnTo>
                      <a:pt x="393" y="410"/>
                    </a:lnTo>
                    <a:lnTo>
                      <a:pt x="377" y="414"/>
                    </a:lnTo>
                    <a:lnTo>
                      <a:pt x="372" y="417"/>
                    </a:lnTo>
                    <a:lnTo>
                      <a:pt x="370" y="419"/>
                    </a:lnTo>
                    <a:lnTo>
                      <a:pt x="370" y="420"/>
                    </a:lnTo>
                    <a:lnTo>
                      <a:pt x="370" y="420"/>
                    </a:lnTo>
                    <a:lnTo>
                      <a:pt x="372" y="423"/>
                    </a:lnTo>
                    <a:lnTo>
                      <a:pt x="375" y="426"/>
                    </a:lnTo>
                    <a:lnTo>
                      <a:pt x="380" y="427"/>
                    </a:lnTo>
                    <a:lnTo>
                      <a:pt x="386" y="429"/>
                    </a:lnTo>
                    <a:lnTo>
                      <a:pt x="402" y="431"/>
                    </a:lnTo>
                    <a:lnTo>
                      <a:pt x="417" y="430"/>
                    </a:lnTo>
                    <a:lnTo>
                      <a:pt x="417" y="430"/>
                    </a:lnTo>
                    <a:lnTo>
                      <a:pt x="424" y="429"/>
                    </a:lnTo>
                    <a:lnTo>
                      <a:pt x="434" y="429"/>
                    </a:lnTo>
                    <a:lnTo>
                      <a:pt x="451" y="430"/>
                    </a:lnTo>
                    <a:lnTo>
                      <a:pt x="465" y="434"/>
                    </a:lnTo>
                    <a:lnTo>
                      <a:pt x="470" y="436"/>
                    </a:lnTo>
                    <a:lnTo>
                      <a:pt x="471" y="437"/>
                    </a:lnTo>
                    <a:lnTo>
                      <a:pt x="471" y="437"/>
                    </a:lnTo>
                    <a:lnTo>
                      <a:pt x="471" y="439"/>
                    </a:lnTo>
                    <a:lnTo>
                      <a:pt x="468" y="440"/>
                    </a:lnTo>
                    <a:lnTo>
                      <a:pt x="458" y="441"/>
                    </a:lnTo>
                    <a:lnTo>
                      <a:pt x="430" y="440"/>
                    </a:lnTo>
                    <a:lnTo>
                      <a:pt x="430" y="440"/>
                    </a:lnTo>
                    <a:lnTo>
                      <a:pt x="416" y="441"/>
                    </a:lnTo>
                    <a:lnTo>
                      <a:pt x="400" y="443"/>
                    </a:lnTo>
                    <a:lnTo>
                      <a:pt x="387" y="447"/>
                    </a:lnTo>
                    <a:lnTo>
                      <a:pt x="385" y="448"/>
                    </a:lnTo>
                    <a:lnTo>
                      <a:pt x="383" y="451"/>
                    </a:lnTo>
                    <a:lnTo>
                      <a:pt x="383" y="451"/>
                    </a:lnTo>
                    <a:lnTo>
                      <a:pt x="385" y="454"/>
                    </a:lnTo>
                    <a:lnTo>
                      <a:pt x="389" y="457"/>
                    </a:lnTo>
                    <a:lnTo>
                      <a:pt x="406" y="465"/>
                    </a:lnTo>
                    <a:lnTo>
                      <a:pt x="406" y="465"/>
                    </a:lnTo>
                    <a:lnTo>
                      <a:pt x="413" y="468"/>
                    </a:lnTo>
                    <a:lnTo>
                      <a:pt x="419" y="468"/>
                    </a:lnTo>
                    <a:lnTo>
                      <a:pt x="431" y="468"/>
                    </a:lnTo>
                    <a:lnTo>
                      <a:pt x="436" y="468"/>
                    </a:lnTo>
                    <a:lnTo>
                      <a:pt x="440" y="468"/>
                    </a:lnTo>
                    <a:lnTo>
                      <a:pt x="441" y="470"/>
                    </a:lnTo>
                    <a:lnTo>
                      <a:pt x="443" y="474"/>
                    </a:lnTo>
                    <a:lnTo>
                      <a:pt x="443" y="474"/>
                    </a:lnTo>
                    <a:lnTo>
                      <a:pt x="443" y="478"/>
                    </a:lnTo>
                    <a:lnTo>
                      <a:pt x="444" y="481"/>
                    </a:lnTo>
                    <a:lnTo>
                      <a:pt x="447" y="484"/>
                    </a:lnTo>
                    <a:lnTo>
                      <a:pt x="450" y="485"/>
                    </a:lnTo>
                    <a:lnTo>
                      <a:pt x="461" y="488"/>
                    </a:lnTo>
                    <a:lnTo>
                      <a:pt x="477" y="490"/>
                    </a:lnTo>
                    <a:lnTo>
                      <a:pt x="477" y="490"/>
                    </a:lnTo>
                    <a:lnTo>
                      <a:pt x="485" y="490"/>
                    </a:lnTo>
                    <a:lnTo>
                      <a:pt x="494" y="488"/>
                    </a:lnTo>
                    <a:lnTo>
                      <a:pt x="507" y="484"/>
                    </a:lnTo>
                    <a:lnTo>
                      <a:pt x="516" y="480"/>
                    </a:lnTo>
                    <a:lnTo>
                      <a:pt x="521" y="478"/>
                    </a:lnTo>
                    <a:lnTo>
                      <a:pt x="525" y="478"/>
                    </a:lnTo>
                    <a:lnTo>
                      <a:pt x="525" y="478"/>
                    </a:lnTo>
                    <a:lnTo>
                      <a:pt x="533" y="478"/>
                    </a:lnTo>
                    <a:lnTo>
                      <a:pt x="539" y="477"/>
                    </a:lnTo>
                    <a:lnTo>
                      <a:pt x="545" y="474"/>
                    </a:lnTo>
                    <a:lnTo>
                      <a:pt x="549" y="468"/>
                    </a:lnTo>
                    <a:lnTo>
                      <a:pt x="549" y="468"/>
                    </a:lnTo>
                    <a:lnTo>
                      <a:pt x="553" y="464"/>
                    </a:lnTo>
                    <a:lnTo>
                      <a:pt x="556" y="464"/>
                    </a:lnTo>
                    <a:lnTo>
                      <a:pt x="559" y="467"/>
                    </a:lnTo>
                    <a:lnTo>
                      <a:pt x="560" y="470"/>
                    </a:lnTo>
                    <a:lnTo>
                      <a:pt x="560" y="470"/>
                    </a:lnTo>
                    <a:lnTo>
                      <a:pt x="562" y="471"/>
                    </a:lnTo>
                    <a:lnTo>
                      <a:pt x="565" y="471"/>
                    </a:lnTo>
                    <a:lnTo>
                      <a:pt x="570" y="473"/>
                    </a:lnTo>
                    <a:lnTo>
                      <a:pt x="577" y="474"/>
                    </a:lnTo>
                    <a:lnTo>
                      <a:pt x="582" y="477"/>
                    </a:lnTo>
                    <a:lnTo>
                      <a:pt x="582" y="477"/>
                    </a:lnTo>
                    <a:lnTo>
                      <a:pt x="586" y="480"/>
                    </a:lnTo>
                    <a:lnTo>
                      <a:pt x="592" y="481"/>
                    </a:lnTo>
                    <a:lnTo>
                      <a:pt x="599" y="483"/>
                    </a:lnTo>
                    <a:lnTo>
                      <a:pt x="606" y="483"/>
                    </a:lnTo>
                    <a:lnTo>
                      <a:pt x="620" y="481"/>
                    </a:lnTo>
                    <a:lnTo>
                      <a:pt x="631" y="477"/>
                    </a:lnTo>
                    <a:lnTo>
                      <a:pt x="631" y="477"/>
                    </a:lnTo>
                    <a:lnTo>
                      <a:pt x="634" y="474"/>
                    </a:lnTo>
                    <a:lnTo>
                      <a:pt x="636" y="471"/>
                    </a:lnTo>
                    <a:lnTo>
                      <a:pt x="636" y="468"/>
                    </a:lnTo>
                    <a:lnTo>
                      <a:pt x="633" y="465"/>
                    </a:lnTo>
                    <a:lnTo>
                      <a:pt x="630" y="463"/>
                    </a:lnTo>
                    <a:lnTo>
                      <a:pt x="627" y="461"/>
                    </a:lnTo>
                    <a:lnTo>
                      <a:pt x="624" y="461"/>
                    </a:lnTo>
                    <a:lnTo>
                      <a:pt x="621" y="463"/>
                    </a:lnTo>
                    <a:lnTo>
                      <a:pt x="621" y="463"/>
                    </a:lnTo>
                    <a:lnTo>
                      <a:pt x="617" y="467"/>
                    </a:lnTo>
                    <a:lnTo>
                      <a:pt x="613" y="467"/>
                    </a:lnTo>
                    <a:lnTo>
                      <a:pt x="612" y="465"/>
                    </a:lnTo>
                    <a:lnTo>
                      <a:pt x="609" y="463"/>
                    </a:lnTo>
                    <a:lnTo>
                      <a:pt x="609" y="463"/>
                    </a:lnTo>
                    <a:lnTo>
                      <a:pt x="609" y="461"/>
                    </a:lnTo>
                    <a:lnTo>
                      <a:pt x="610" y="460"/>
                    </a:lnTo>
                    <a:lnTo>
                      <a:pt x="614" y="457"/>
                    </a:lnTo>
                    <a:lnTo>
                      <a:pt x="620" y="456"/>
                    </a:lnTo>
                    <a:lnTo>
                      <a:pt x="624" y="451"/>
                    </a:lnTo>
                    <a:lnTo>
                      <a:pt x="624" y="451"/>
                    </a:lnTo>
                    <a:close/>
                    <a:moveTo>
                      <a:pt x="355" y="277"/>
                    </a:moveTo>
                    <a:lnTo>
                      <a:pt x="355" y="277"/>
                    </a:lnTo>
                    <a:lnTo>
                      <a:pt x="360" y="277"/>
                    </a:lnTo>
                    <a:lnTo>
                      <a:pt x="365" y="275"/>
                    </a:lnTo>
                    <a:lnTo>
                      <a:pt x="373" y="273"/>
                    </a:lnTo>
                    <a:lnTo>
                      <a:pt x="379" y="267"/>
                    </a:lnTo>
                    <a:lnTo>
                      <a:pt x="380" y="264"/>
                    </a:lnTo>
                    <a:lnTo>
                      <a:pt x="380" y="261"/>
                    </a:lnTo>
                    <a:lnTo>
                      <a:pt x="380" y="261"/>
                    </a:lnTo>
                    <a:lnTo>
                      <a:pt x="379" y="260"/>
                    </a:lnTo>
                    <a:lnTo>
                      <a:pt x="379" y="260"/>
                    </a:lnTo>
                    <a:lnTo>
                      <a:pt x="375" y="261"/>
                    </a:lnTo>
                    <a:lnTo>
                      <a:pt x="365" y="267"/>
                    </a:lnTo>
                    <a:lnTo>
                      <a:pt x="356" y="274"/>
                    </a:lnTo>
                    <a:lnTo>
                      <a:pt x="355" y="275"/>
                    </a:lnTo>
                    <a:lnTo>
                      <a:pt x="355" y="277"/>
                    </a:lnTo>
                    <a:lnTo>
                      <a:pt x="355" y="277"/>
                    </a:lnTo>
                    <a:lnTo>
                      <a:pt x="355" y="277"/>
                    </a:lnTo>
                    <a:close/>
                    <a:moveTo>
                      <a:pt x="297" y="257"/>
                    </a:moveTo>
                    <a:lnTo>
                      <a:pt x="297" y="257"/>
                    </a:lnTo>
                    <a:lnTo>
                      <a:pt x="298" y="258"/>
                    </a:lnTo>
                    <a:lnTo>
                      <a:pt x="298" y="260"/>
                    </a:lnTo>
                    <a:lnTo>
                      <a:pt x="299" y="264"/>
                    </a:lnTo>
                    <a:lnTo>
                      <a:pt x="299" y="267"/>
                    </a:lnTo>
                    <a:lnTo>
                      <a:pt x="301" y="267"/>
                    </a:lnTo>
                    <a:lnTo>
                      <a:pt x="302" y="267"/>
                    </a:lnTo>
                    <a:lnTo>
                      <a:pt x="302" y="267"/>
                    </a:lnTo>
                    <a:lnTo>
                      <a:pt x="308" y="264"/>
                    </a:lnTo>
                    <a:lnTo>
                      <a:pt x="314" y="264"/>
                    </a:lnTo>
                    <a:lnTo>
                      <a:pt x="314" y="264"/>
                    </a:lnTo>
                    <a:lnTo>
                      <a:pt x="318" y="264"/>
                    </a:lnTo>
                    <a:lnTo>
                      <a:pt x="321" y="263"/>
                    </a:lnTo>
                    <a:lnTo>
                      <a:pt x="326" y="257"/>
                    </a:lnTo>
                    <a:lnTo>
                      <a:pt x="326" y="257"/>
                    </a:lnTo>
                    <a:lnTo>
                      <a:pt x="328" y="256"/>
                    </a:lnTo>
                    <a:lnTo>
                      <a:pt x="328" y="257"/>
                    </a:lnTo>
                    <a:lnTo>
                      <a:pt x="329" y="261"/>
                    </a:lnTo>
                    <a:lnTo>
                      <a:pt x="332" y="267"/>
                    </a:lnTo>
                    <a:lnTo>
                      <a:pt x="335" y="268"/>
                    </a:lnTo>
                    <a:lnTo>
                      <a:pt x="338" y="270"/>
                    </a:lnTo>
                    <a:lnTo>
                      <a:pt x="338" y="270"/>
                    </a:lnTo>
                    <a:lnTo>
                      <a:pt x="341" y="268"/>
                    </a:lnTo>
                    <a:lnTo>
                      <a:pt x="342" y="267"/>
                    </a:lnTo>
                    <a:lnTo>
                      <a:pt x="345" y="261"/>
                    </a:lnTo>
                    <a:lnTo>
                      <a:pt x="348" y="257"/>
                    </a:lnTo>
                    <a:lnTo>
                      <a:pt x="349" y="257"/>
                    </a:lnTo>
                    <a:lnTo>
                      <a:pt x="351" y="257"/>
                    </a:lnTo>
                    <a:lnTo>
                      <a:pt x="351" y="257"/>
                    </a:lnTo>
                    <a:lnTo>
                      <a:pt x="355" y="258"/>
                    </a:lnTo>
                    <a:lnTo>
                      <a:pt x="359" y="257"/>
                    </a:lnTo>
                    <a:lnTo>
                      <a:pt x="360" y="254"/>
                    </a:lnTo>
                    <a:lnTo>
                      <a:pt x="362" y="250"/>
                    </a:lnTo>
                    <a:lnTo>
                      <a:pt x="362" y="250"/>
                    </a:lnTo>
                    <a:lnTo>
                      <a:pt x="363" y="241"/>
                    </a:lnTo>
                    <a:lnTo>
                      <a:pt x="366" y="237"/>
                    </a:lnTo>
                    <a:lnTo>
                      <a:pt x="370" y="236"/>
                    </a:lnTo>
                    <a:lnTo>
                      <a:pt x="370" y="236"/>
                    </a:lnTo>
                    <a:lnTo>
                      <a:pt x="373" y="236"/>
                    </a:lnTo>
                    <a:lnTo>
                      <a:pt x="375" y="236"/>
                    </a:lnTo>
                    <a:lnTo>
                      <a:pt x="375" y="240"/>
                    </a:lnTo>
                    <a:lnTo>
                      <a:pt x="375" y="244"/>
                    </a:lnTo>
                    <a:lnTo>
                      <a:pt x="376" y="250"/>
                    </a:lnTo>
                    <a:lnTo>
                      <a:pt x="376" y="250"/>
                    </a:lnTo>
                    <a:lnTo>
                      <a:pt x="377" y="253"/>
                    </a:lnTo>
                    <a:lnTo>
                      <a:pt x="380" y="254"/>
                    </a:lnTo>
                    <a:lnTo>
                      <a:pt x="383" y="254"/>
                    </a:lnTo>
                    <a:lnTo>
                      <a:pt x="385" y="253"/>
                    </a:lnTo>
                    <a:lnTo>
                      <a:pt x="389" y="250"/>
                    </a:lnTo>
                    <a:lnTo>
                      <a:pt x="390" y="246"/>
                    </a:lnTo>
                    <a:lnTo>
                      <a:pt x="390" y="246"/>
                    </a:lnTo>
                    <a:lnTo>
                      <a:pt x="392" y="244"/>
                    </a:lnTo>
                    <a:lnTo>
                      <a:pt x="393" y="244"/>
                    </a:lnTo>
                    <a:lnTo>
                      <a:pt x="397" y="243"/>
                    </a:lnTo>
                    <a:lnTo>
                      <a:pt x="402" y="241"/>
                    </a:lnTo>
                    <a:lnTo>
                      <a:pt x="403" y="241"/>
                    </a:lnTo>
                    <a:lnTo>
                      <a:pt x="403" y="240"/>
                    </a:lnTo>
                    <a:lnTo>
                      <a:pt x="403" y="240"/>
                    </a:lnTo>
                    <a:lnTo>
                      <a:pt x="403" y="236"/>
                    </a:lnTo>
                    <a:lnTo>
                      <a:pt x="404" y="234"/>
                    </a:lnTo>
                    <a:lnTo>
                      <a:pt x="404" y="232"/>
                    </a:lnTo>
                    <a:lnTo>
                      <a:pt x="403" y="227"/>
                    </a:lnTo>
                    <a:lnTo>
                      <a:pt x="403" y="227"/>
                    </a:lnTo>
                    <a:lnTo>
                      <a:pt x="403" y="226"/>
                    </a:lnTo>
                    <a:lnTo>
                      <a:pt x="403" y="224"/>
                    </a:lnTo>
                    <a:lnTo>
                      <a:pt x="406" y="223"/>
                    </a:lnTo>
                    <a:lnTo>
                      <a:pt x="410" y="222"/>
                    </a:lnTo>
                    <a:lnTo>
                      <a:pt x="413" y="219"/>
                    </a:lnTo>
                    <a:lnTo>
                      <a:pt x="413" y="219"/>
                    </a:lnTo>
                    <a:lnTo>
                      <a:pt x="414" y="217"/>
                    </a:lnTo>
                    <a:lnTo>
                      <a:pt x="414" y="217"/>
                    </a:lnTo>
                    <a:lnTo>
                      <a:pt x="412" y="216"/>
                    </a:lnTo>
                    <a:lnTo>
                      <a:pt x="406" y="215"/>
                    </a:lnTo>
                    <a:lnTo>
                      <a:pt x="400" y="212"/>
                    </a:lnTo>
                    <a:lnTo>
                      <a:pt x="400" y="212"/>
                    </a:lnTo>
                    <a:lnTo>
                      <a:pt x="399" y="210"/>
                    </a:lnTo>
                    <a:lnTo>
                      <a:pt x="396" y="210"/>
                    </a:lnTo>
                    <a:lnTo>
                      <a:pt x="394" y="210"/>
                    </a:lnTo>
                    <a:lnTo>
                      <a:pt x="393" y="212"/>
                    </a:lnTo>
                    <a:lnTo>
                      <a:pt x="392" y="215"/>
                    </a:lnTo>
                    <a:lnTo>
                      <a:pt x="390" y="219"/>
                    </a:lnTo>
                    <a:lnTo>
                      <a:pt x="390" y="219"/>
                    </a:lnTo>
                    <a:lnTo>
                      <a:pt x="390" y="220"/>
                    </a:lnTo>
                    <a:lnTo>
                      <a:pt x="389" y="220"/>
                    </a:lnTo>
                    <a:lnTo>
                      <a:pt x="383" y="220"/>
                    </a:lnTo>
                    <a:lnTo>
                      <a:pt x="369" y="216"/>
                    </a:lnTo>
                    <a:lnTo>
                      <a:pt x="369" y="216"/>
                    </a:lnTo>
                    <a:lnTo>
                      <a:pt x="366" y="216"/>
                    </a:lnTo>
                    <a:lnTo>
                      <a:pt x="363" y="216"/>
                    </a:lnTo>
                    <a:lnTo>
                      <a:pt x="356" y="220"/>
                    </a:lnTo>
                    <a:lnTo>
                      <a:pt x="349" y="226"/>
                    </a:lnTo>
                    <a:lnTo>
                      <a:pt x="341" y="232"/>
                    </a:lnTo>
                    <a:lnTo>
                      <a:pt x="341" y="232"/>
                    </a:lnTo>
                    <a:lnTo>
                      <a:pt x="334" y="236"/>
                    </a:lnTo>
                    <a:lnTo>
                      <a:pt x="329" y="241"/>
                    </a:lnTo>
                    <a:lnTo>
                      <a:pt x="324" y="244"/>
                    </a:lnTo>
                    <a:lnTo>
                      <a:pt x="321" y="246"/>
                    </a:lnTo>
                    <a:lnTo>
                      <a:pt x="318" y="246"/>
                    </a:lnTo>
                    <a:lnTo>
                      <a:pt x="318" y="246"/>
                    </a:lnTo>
                    <a:lnTo>
                      <a:pt x="309" y="247"/>
                    </a:lnTo>
                    <a:lnTo>
                      <a:pt x="301" y="250"/>
                    </a:lnTo>
                    <a:lnTo>
                      <a:pt x="297" y="254"/>
                    </a:lnTo>
                    <a:lnTo>
                      <a:pt x="295" y="256"/>
                    </a:lnTo>
                    <a:lnTo>
                      <a:pt x="297" y="257"/>
                    </a:lnTo>
                    <a:lnTo>
                      <a:pt x="297" y="257"/>
                    </a:lnTo>
                    <a:close/>
                    <a:moveTo>
                      <a:pt x="407" y="254"/>
                    </a:moveTo>
                    <a:lnTo>
                      <a:pt x="407" y="254"/>
                    </a:lnTo>
                    <a:lnTo>
                      <a:pt x="404" y="254"/>
                    </a:lnTo>
                    <a:lnTo>
                      <a:pt x="402" y="256"/>
                    </a:lnTo>
                    <a:lnTo>
                      <a:pt x="400" y="257"/>
                    </a:lnTo>
                    <a:lnTo>
                      <a:pt x="400" y="260"/>
                    </a:lnTo>
                    <a:lnTo>
                      <a:pt x="400" y="261"/>
                    </a:lnTo>
                    <a:lnTo>
                      <a:pt x="403" y="263"/>
                    </a:lnTo>
                    <a:lnTo>
                      <a:pt x="406" y="264"/>
                    </a:lnTo>
                    <a:lnTo>
                      <a:pt x="409" y="264"/>
                    </a:lnTo>
                    <a:lnTo>
                      <a:pt x="409" y="264"/>
                    </a:lnTo>
                    <a:lnTo>
                      <a:pt x="416" y="266"/>
                    </a:lnTo>
                    <a:lnTo>
                      <a:pt x="419" y="266"/>
                    </a:lnTo>
                    <a:lnTo>
                      <a:pt x="416" y="267"/>
                    </a:lnTo>
                    <a:lnTo>
                      <a:pt x="407" y="267"/>
                    </a:lnTo>
                    <a:lnTo>
                      <a:pt x="407" y="267"/>
                    </a:lnTo>
                    <a:lnTo>
                      <a:pt x="402" y="267"/>
                    </a:lnTo>
                    <a:lnTo>
                      <a:pt x="397" y="268"/>
                    </a:lnTo>
                    <a:lnTo>
                      <a:pt x="393" y="271"/>
                    </a:lnTo>
                    <a:lnTo>
                      <a:pt x="392" y="274"/>
                    </a:lnTo>
                    <a:lnTo>
                      <a:pt x="390" y="275"/>
                    </a:lnTo>
                    <a:lnTo>
                      <a:pt x="390" y="277"/>
                    </a:lnTo>
                    <a:lnTo>
                      <a:pt x="392" y="278"/>
                    </a:lnTo>
                    <a:lnTo>
                      <a:pt x="396" y="278"/>
                    </a:lnTo>
                    <a:lnTo>
                      <a:pt x="396" y="278"/>
                    </a:lnTo>
                    <a:lnTo>
                      <a:pt x="404" y="277"/>
                    </a:lnTo>
                    <a:lnTo>
                      <a:pt x="412" y="275"/>
                    </a:lnTo>
                    <a:lnTo>
                      <a:pt x="414" y="277"/>
                    </a:lnTo>
                    <a:lnTo>
                      <a:pt x="412" y="278"/>
                    </a:lnTo>
                    <a:lnTo>
                      <a:pt x="412" y="278"/>
                    </a:lnTo>
                    <a:lnTo>
                      <a:pt x="393" y="283"/>
                    </a:lnTo>
                    <a:lnTo>
                      <a:pt x="386" y="284"/>
                    </a:lnTo>
                    <a:lnTo>
                      <a:pt x="383" y="285"/>
                    </a:lnTo>
                    <a:lnTo>
                      <a:pt x="383" y="287"/>
                    </a:lnTo>
                    <a:lnTo>
                      <a:pt x="383" y="287"/>
                    </a:lnTo>
                    <a:lnTo>
                      <a:pt x="386" y="288"/>
                    </a:lnTo>
                    <a:lnTo>
                      <a:pt x="392" y="290"/>
                    </a:lnTo>
                    <a:lnTo>
                      <a:pt x="397" y="291"/>
                    </a:lnTo>
                    <a:lnTo>
                      <a:pt x="404" y="293"/>
                    </a:lnTo>
                    <a:lnTo>
                      <a:pt x="404" y="293"/>
                    </a:lnTo>
                    <a:lnTo>
                      <a:pt x="410" y="295"/>
                    </a:lnTo>
                    <a:lnTo>
                      <a:pt x="416" y="295"/>
                    </a:lnTo>
                    <a:lnTo>
                      <a:pt x="421" y="295"/>
                    </a:lnTo>
                    <a:lnTo>
                      <a:pt x="426" y="291"/>
                    </a:lnTo>
                    <a:lnTo>
                      <a:pt x="426" y="291"/>
                    </a:lnTo>
                    <a:lnTo>
                      <a:pt x="431" y="285"/>
                    </a:lnTo>
                    <a:lnTo>
                      <a:pt x="437" y="281"/>
                    </a:lnTo>
                    <a:lnTo>
                      <a:pt x="438" y="281"/>
                    </a:lnTo>
                    <a:lnTo>
                      <a:pt x="440" y="281"/>
                    </a:lnTo>
                    <a:lnTo>
                      <a:pt x="440" y="283"/>
                    </a:lnTo>
                    <a:lnTo>
                      <a:pt x="438" y="285"/>
                    </a:lnTo>
                    <a:lnTo>
                      <a:pt x="438" y="285"/>
                    </a:lnTo>
                    <a:lnTo>
                      <a:pt x="438" y="288"/>
                    </a:lnTo>
                    <a:lnTo>
                      <a:pt x="440" y="291"/>
                    </a:lnTo>
                    <a:lnTo>
                      <a:pt x="441" y="291"/>
                    </a:lnTo>
                    <a:lnTo>
                      <a:pt x="446" y="291"/>
                    </a:lnTo>
                    <a:lnTo>
                      <a:pt x="455" y="290"/>
                    </a:lnTo>
                    <a:lnTo>
                      <a:pt x="470" y="288"/>
                    </a:lnTo>
                    <a:lnTo>
                      <a:pt x="470" y="288"/>
                    </a:lnTo>
                    <a:lnTo>
                      <a:pt x="475" y="288"/>
                    </a:lnTo>
                    <a:lnTo>
                      <a:pt x="477" y="290"/>
                    </a:lnTo>
                    <a:lnTo>
                      <a:pt x="475" y="291"/>
                    </a:lnTo>
                    <a:lnTo>
                      <a:pt x="473" y="294"/>
                    </a:lnTo>
                    <a:lnTo>
                      <a:pt x="461" y="298"/>
                    </a:lnTo>
                    <a:lnTo>
                      <a:pt x="446" y="301"/>
                    </a:lnTo>
                    <a:lnTo>
                      <a:pt x="446" y="301"/>
                    </a:lnTo>
                    <a:lnTo>
                      <a:pt x="440" y="301"/>
                    </a:lnTo>
                    <a:lnTo>
                      <a:pt x="436" y="302"/>
                    </a:lnTo>
                    <a:lnTo>
                      <a:pt x="433" y="305"/>
                    </a:lnTo>
                    <a:lnTo>
                      <a:pt x="433" y="307"/>
                    </a:lnTo>
                    <a:lnTo>
                      <a:pt x="433" y="310"/>
                    </a:lnTo>
                    <a:lnTo>
                      <a:pt x="436" y="312"/>
                    </a:lnTo>
                    <a:lnTo>
                      <a:pt x="440" y="314"/>
                    </a:lnTo>
                    <a:lnTo>
                      <a:pt x="446" y="315"/>
                    </a:lnTo>
                    <a:lnTo>
                      <a:pt x="446" y="315"/>
                    </a:lnTo>
                    <a:lnTo>
                      <a:pt x="451" y="317"/>
                    </a:lnTo>
                    <a:lnTo>
                      <a:pt x="460" y="315"/>
                    </a:lnTo>
                    <a:lnTo>
                      <a:pt x="477" y="311"/>
                    </a:lnTo>
                    <a:lnTo>
                      <a:pt x="492" y="304"/>
                    </a:lnTo>
                    <a:lnTo>
                      <a:pt x="502" y="298"/>
                    </a:lnTo>
                    <a:lnTo>
                      <a:pt x="502" y="298"/>
                    </a:lnTo>
                    <a:lnTo>
                      <a:pt x="505" y="295"/>
                    </a:lnTo>
                    <a:lnTo>
                      <a:pt x="508" y="295"/>
                    </a:lnTo>
                    <a:lnTo>
                      <a:pt x="514" y="297"/>
                    </a:lnTo>
                    <a:lnTo>
                      <a:pt x="519" y="298"/>
                    </a:lnTo>
                    <a:lnTo>
                      <a:pt x="522" y="298"/>
                    </a:lnTo>
                    <a:lnTo>
                      <a:pt x="525" y="297"/>
                    </a:lnTo>
                    <a:lnTo>
                      <a:pt x="525" y="297"/>
                    </a:lnTo>
                    <a:lnTo>
                      <a:pt x="528" y="295"/>
                    </a:lnTo>
                    <a:lnTo>
                      <a:pt x="532" y="294"/>
                    </a:lnTo>
                    <a:lnTo>
                      <a:pt x="541" y="294"/>
                    </a:lnTo>
                    <a:lnTo>
                      <a:pt x="551" y="295"/>
                    </a:lnTo>
                    <a:lnTo>
                      <a:pt x="560" y="294"/>
                    </a:lnTo>
                    <a:lnTo>
                      <a:pt x="560" y="294"/>
                    </a:lnTo>
                    <a:lnTo>
                      <a:pt x="566" y="293"/>
                    </a:lnTo>
                    <a:lnTo>
                      <a:pt x="569" y="288"/>
                    </a:lnTo>
                    <a:lnTo>
                      <a:pt x="572" y="284"/>
                    </a:lnTo>
                    <a:lnTo>
                      <a:pt x="573" y="278"/>
                    </a:lnTo>
                    <a:lnTo>
                      <a:pt x="573" y="273"/>
                    </a:lnTo>
                    <a:lnTo>
                      <a:pt x="572" y="268"/>
                    </a:lnTo>
                    <a:lnTo>
                      <a:pt x="570" y="264"/>
                    </a:lnTo>
                    <a:lnTo>
                      <a:pt x="566" y="261"/>
                    </a:lnTo>
                    <a:lnTo>
                      <a:pt x="566" y="261"/>
                    </a:lnTo>
                    <a:lnTo>
                      <a:pt x="563" y="261"/>
                    </a:lnTo>
                    <a:lnTo>
                      <a:pt x="560" y="261"/>
                    </a:lnTo>
                    <a:lnTo>
                      <a:pt x="558" y="263"/>
                    </a:lnTo>
                    <a:lnTo>
                      <a:pt x="553" y="266"/>
                    </a:lnTo>
                    <a:lnTo>
                      <a:pt x="549" y="268"/>
                    </a:lnTo>
                    <a:lnTo>
                      <a:pt x="549" y="268"/>
                    </a:lnTo>
                    <a:lnTo>
                      <a:pt x="546" y="268"/>
                    </a:lnTo>
                    <a:lnTo>
                      <a:pt x="543" y="267"/>
                    </a:lnTo>
                    <a:lnTo>
                      <a:pt x="539" y="264"/>
                    </a:lnTo>
                    <a:lnTo>
                      <a:pt x="531" y="253"/>
                    </a:lnTo>
                    <a:lnTo>
                      <a:pt x="531" y="253"/>
                    </a:lnTo>
                    <a:lnTo>
                      <a:pt x="528" y="250"/>
                    </a:lnTo>
                    <a:lnTo>
                      <a:pt x="528" y="247"/>
                    </a:lnTo>
                    <a:lnTo>
                      <a:pt x="526" y="241"/>
                    </a:lnTo>
                    <a:lnTo>
                      <a:pt x="524" y="237"/>
                    </a:lnTo>
                    <a:lnTo>
                      <a:pt x="522" y="236"/>
                    </a:lnTo>
                    <a:lnTo>
                      <a:pt x="519" y="236"/>
                    </a:lnTo>
                    <a:lnTo>
                      <a:pt x="519" y="236"/>
                    </a:lnTo>
                    <a:lnTo>
                      <a:pt x="511" y="239"/>
                    </a:lnTo>
                    <a:lnTo>
                      <a:pt x="502" y="244"/>
                    </a:lnTo>
                    <a:lnTo>
                      <a:pt x="499" y="249"/>
                    </a:lnTo>
                    <a:lnTo>
                      <a:pt x="498" y="250"/>
                    </a:lnTo>
                    <a:lnTo>
                      <a:pt x="499" y="253"/>
                    </a:lnTo>
                    <a:lnTo>
                      <a:pt x="502" y="254"/>
                    </a:lnTo>
                    <a:lnTo>
                      <a:pt x="502" y="254"/>
                    </a:lnTo>
                    <a:lnTo>
                      <a:pt x="508" y="256"/>
                    </a:lnTo>
                    <a:lnTo>
                      <a:pt x="509" y="257"/>
                    </a:lnTo>
                    <a:lnTo>
                      <a:pt x="509" y="258"/>
                    </a:lnTo>
                    <a:lnTo>
                      <a:pt x="508" y="261"/>
                    </a:lnTo>
                    <a:lnTo>
                      <a:pt x="504" y="264"/>
                    </a:lnTo>
                    <a:lnTo>
                      <a:pt x="504" y="264"/>
                    </a:lnTo>
                    <a:lnTo>
                      <a:pt x="502" y="266"/>
                    </a:lnTo>
                    <a:lnTo>
                      <a:pt x="504" y="267"/>
                    </a:lnTo>
                    <a:lnTo>
                      <a:pt x="508" y="270"/>
                    </a:lnTo>
                    <a:lnTo>
                      <a:pt x="514" y="273"/>
                    </a:lnTo>
                    <a:lnTo>
                      <a:pt x="515" y="275"/>
                    </a:lnTo>
                    <a:lnTo>
                      <a:pt x="515" y="277"/>
                    </a:lnTo>
                    <a:lnTo>
                      <a:pt x="515" y="277"/>
                    </a:lnTo>
                    <a:lnTo>
                      <a:pt x="514" y="278"/>
                    </a:lnTo>
                    <a:lnTo>
                      <a:pt x="509" y="278"/>
                    </a:lnTo>
                    <a:lnTo>
                      <a:pt x="497" y="277"/>
                    </a:lnTo>
                    <a:lnTo>
                      <a:pt x="485" y="274"/>
                    </a:lnTo>
                    <a:lnTo>
                      <a:pt x="481" y="273"/>
                    </a:lnTo>
                    <a:lnTo>
                      <a:pt x="478" y="270"/>
                    </a:lnTo>
                    <a:lnTo>
                      <a:pt x="478" y="270"/>
                    </a:lnTo>
                    <a:lnTo>
                      <a:pt x="477" y="267"/>
                    </a:lnTo>
                    <a:lnTo>
                      <a:pt x="474" y="264"/>
                    </a:lnTo>
                    <a:lnTo>
                      <a:pt x="464" y="258"/>
                    </a:lnTo>
                    <a:lnTo>
                      <a:pt x="451" y="254"/>
                    </a:lnTo>
                    <a:lnTo>
                      <a:pt x="446" y="253"/>
                    </a:lnTo>
                    <a:lnTo>
                      <a:pt x="441" y="253"/>
                    </a:lnTo>
                    <a:lnTo>
                      <a:pt x="441" y="253"/>
                    </a:lnTo>
                    <a:lnTo>
                      <a:pt x="437" y="254"/>
                    </a:lnTo>
                    <a:lnTo>
                      <a:pt x="436" y="253"/>
                    </a:lnTo>
                    <a:lnTo>
                      <a:pt x="433" y="250"/>
                    </a:lnTo>
                    <a:lnTo>
                      <a:pt x="430" y="246"/>
                    </a:lnTo>
                    <a:lnTo>
                      <a:pt x="427" y="244"/>
                    </a:lnTo>
                    <a:lnTo>
                      <a:pt x="424" y="244"/>
                    </a:lnTo>
                    <a:lnTo>
                      <a:pt x="424" y="244"/>
                    </a:lnTo>
                    <a:lnTo>
                      <a:pt x="420" y="244"/>
                    </a:lnTo>
                    <a:lnTo>
                      <a:pt x="419" y="246"/>
                    </a:lnTo>
                    <a:lnTo>
                      <a:pt x="416" y="249"/>
                    </a:lnTo>
                    <a:lnTo>
                      <a:pt x="413" y="251"/>
                    </a:lnTo>
                    <a:lnTo>
                      <a:pt x="410" y="253"/>
                    </a:lnTo>
                    <a:lnTo>
                      <a:pt x="407" y="254"/>
                    </a:lnTo>
                    <a:lnTo>
                      <a:pt x="407" y="254"/>
                    </a:lnTo>
                    <a:close/>
                    <a:moveTo>
                      <a:pt x="444" y="203"/>
                    </a:moveTo>
                    <a:lnTo>
                      <a:pt x="444" y="203"/>
                    </a:lnTo>
                    <a:lnTo>
                      <a:pt x="444" y="200"/>
                    </a:lnTo>
                    <a:lnTo>
                      <a:pt x="441" y="198"/>
                    </a:lnTo>
                    <a:lnTo>
                      <a:pt x="438" y="198"/>
                    </a:lnTo>
                    <a:lnTo>
                      <a:pt x="434" y="196"/>
                    </a:lnTo>
                    <a:lnTo>
                      <a:pt x="426" y="196"/>
                    </a:lnTo>
                    <a:lnTo>
                      <a:pt x="423" y="198"/>
                    </a:lnTo>
                    <a:lnTo>
                      <a:pt x="423" y="199"/>
                    </a:lnTo>
                    <a:lnTo>
                      <a:pt x="423" y="199"/>
                    </a:lnTo>
                    <a:lnTo>
                      <a:pt x="427" y="203"/>
                    </a:lnTo>
                    <a:lnTo>
                      <a:pt x="434" y="206"/>
                    </a:lnTo>
                    <a:lnTo>
                      <a:pt x="437" y="207"/>
                    </a:lnTo>
                    <a:lnTo>
                      <a:pt x="440" y="206"/>
                    </a:lnTo>
                    <a:lnTo>
                      <a:pt x="443" y="206"/>
                    </a:lnTo>
                    <a:lnTo>
                      <a:pt x="444" y="203"/>
                    </a:lnTo>
                    <a:lnTo>
                      <a:pt x="444" y="203"/>
                    </a:lnTo>
                    <a:close/>
                    <a:moveTo>
                      <a:pt x="502" y="199"/>
                    </a:moveTo>
                    <a:lnTo>
                      <a:pt x="502" y="199"/>
                    </a:lnTo>
                    <a:lnTo>
                      <a:pt x="505" y="199"/>
                    </a:lnTo>
                    <a:lnTo>
                      <a:pt x="507" y="198"/>
                    </a:lnTo>
                    <a:lnTo>
                      <a:pt x="508" y="196"/>
                    </a:lnTo>
                    <a:lnTo>
                      <a:pt x="507" y="195"/>
                    </a:lnTo>
                    <a:lnTo>
                      <a:pt x="502" y="193"/>
                    </a:lnTo>
                    <a:lnTo>
                      <a:pt x="492" y="193"/>
                    </a:lnTo>
                    <a:lnTo>
                      <a:pt x="492" y="193"/>
                    </a:lnTo>
                    <a:lnTo>
                      <a:pt x="480" y="195"/>
                    </a:lnTo>
                    <a:lnTo>
                      <a:pt x="467" y="196"/>
                    </a:lnTo>
                    <a:lnTo>
                      <a:pt x="461" y="198"/>
                    </a:lnTo>
                    <a:lnTo>
                      <a:pt x="457" y="199"/>
                    </a:lnTo>
                    <a:lnTo>
                      <a:pt x="454" y="202"/>
                    </a:lnTo>
                    <a:lnTo>
                      <a:pt x="453" y="206"/>
                    </a:lnTo>
                    <a:lnTo>
                      <a:pt x="453" y="206"/>
                    </a:lnTo>
                    <a:lnTo>
                      <a:pt x="454" y="212"/>
                    </a:lnTo>
                    <a:lnTo>
                      <a:pt x="457" y="216"/>
                    </a:lnTo>
                    <a:lnTo>
                      <a:pt x="464" y="219"/>
                    </a:lnTo>
                    <a:lnTo>
                      <a:pt x="474" y="220"/>
                    </a:lnTo>
                    <a:lnTo>
                      <a:pt x="474" y="220"/>
                    </a:lnTo>
                    <a:lnTo>
                      <a:pt x="480" y="220"/>
                    </a:lnTo>
                    <a:lnTo>
                      <a:pt x="485" y="219"/>
                    </a:lnTo>
                    <a:lnTo>
                      <a:pt x="490" y="216"/>
                    </a:lnTo>
                    <a:lnTo>
                      <a:pt x="494" y="213"/>
                    </a:lnTo>
                    <a:lnTo>
                      <a:pt x="497" y="210"/>
                    </a:lnTo>
                    <a:lnTo>
                      <a:pt x="498" y="207"/>
                    </a:lnTo>
                    <a:lnTo>
                      <a:pt x="498" y="206"/>
                    </a:lnTo>
                    <a:lnTo>
                      <a:pt x="497" y="206"/>
                    </a:lnTo>
                    <a:lnTo>
                      <a:pt x="497" y="206"/>
                    </a:lnTo>
                    <a:lnTo>
                      <a:pt x="492" y="205"/>
                    </a:lnTo>
                    <a:lnTo>
                      <a:pt x="492" y="205"/>
                    </a:lnTo>
                    <a:lnTo>
                      <a:pt x="494" y="203"/>
                    </a:lnTo>
                    <a:lnTo>
                      <a:pt x="497" y="200"/>
                    </a:lnTo>
                    <a:lnTo>
                      <a:pt x="502" y="199"/>
                    </a:lnTo>
                    <a:lnTo>
                      <a:pt x="502" y="199"/>
                    </a:lnTo>
                    <a:close/>
                    <a:moveTo>
                      <a:pt x="468" y="186"/>
                    </a:moveTo>
                    <a:lnTo>
                      <a:pt x="468" y="186"/>
                    </a:lnTo>
                    <a:lnTo>
                      <a:pt x="471" y="186"/>
                    </a:lnTo>
                    <a:lnTo>
                      <a:pt x="474" y="186"/>
                    </a:lnTo>
                    <a:lnTo>
                      <a:pt x="478" y="185"/>
                    </a:lnTo>
                    <a:lnTo>
                      <a:pt x="482" y="182"/>
                    </a:lnTo>
                    <a:lnTo>
                      <a:pt x="485" y="183"/>
                    </a:lnTo>
                    <a:lnTo>
                      <a:pt x="487" y="183"/>
                    </a:lnTo>
                    <a:lnTo>
                      <a:pt x="487" y="183"/>
                    </a:lnTo>
                    <a:lnTo>
                      <a:pt x="494" y="186"/>
                    </a:lnTo>
                    <a:lnTo>
                      <a:pt x="502" y="188"/>
                    </a:lnTo>
                    <a:lnTo>
                      <a:pt x="507" y="188"/>
                    </a:lnTo>
                    <a:lnTo>
                      <a:pt x="511" y="186"/>
                    </a:lnTo>
                    <a:lnTo>
                      <a:pt x="514" y="183"/>
                    </a:lnTo>
                    <a:lnTo>
                      <a:pt x="514" y="181"/>
                    </a:lnTo>
                    <a:lnTo>
                      <a:pt x="514" y="181"/>
                    </a:lnTo>
                    <a:lnTo>
                      <a:pt x="512" y="176"/>
                    </a:lnTo>
                    <a:lnTo>
                      <a:pt x="509" y="173"/>
                    </a:lnTo>
                    <a:lnTo>
                      <a:pt x="505" y="172"/>
                    </a:lnTo>
                    <a:lnTo>
                      <a:pt x="499" y="171"/>
                    </a:lnTo>
                    <a:lnTo>
                      <a:pt x="488" y="169"/>
                    </a:lnTo>
                    <a:lnTo>
                      <a:pt x="482" y="171"/>
                    </a:lnTo>
                    <a:lnTo>
                      <a:pt x="480" y="172"/>
                    </a:lnTo>
                    <a:lnTo>
                      <a:pt x="480" y="172"/>
                    </a:lnTo>
                    <a:lnTo>
                      <a:pt x="470" y="175"/>
                    </a:lnTo>
                    <a:lnTo>
                      <a:pt x="458" y="176"/>
                    </a:lnTo>
                    <a:lnTo>
                      <a:pt x="448" y="181"/>
                    </a:lnTo>
                    <a:lnTo>
                      <a:pt x="447" y="182"/>
                    </a:lnTo>
                    <a:lnTo>
                      <a:pt x="448" y="185"/>
                    </a:lnTo>
                    <a:lnTo>
                      <a:pt x="448" y="185"/>
                    </a:lnTo>
                    <a:lnTo>
                      <a:pt x="453" y="186"/>
                    </a:lnTo>
                    <a:lnTo>
                      <a:pt x="458" y="186"/>
                    </a:lnTo>
                    <a:lnTo>
                      <a:pt x="463" y="185"/>
                    </a:lnTo>
                    <a:lnTo>
                      <a:pt x="468" y="186"/>
                    </a:lnTo>
                    <a:lnTo>
                      <a:pt x="468" y="186"/>
                    </a:lnTo>
                    <a:close/>
                    <a:moveTo>
                      <a:pt x="586" y="163"/>
                    </a:moveTo>
                    <a:lnTo>
                      <a:pt x="586" y="163"/>
                    </a:lnTo>
                    <a:lnTo>
                      <a:pt x="590" y="162"/>
                    </a:lnTo>
                    <a:lnTo>
                      <a:pt x="593" y="162"/>
                    </a:lnTo>
                    <a:lnTo>
                      <a:pt x="602" y="165"/>
                    </a:lnTo>
                    <a:lnTo>
                      <a:pt x="607" y="169"/>
                    </a:lnTo>
                    <a:lnTo>
                      <a:pt x="609" y="171"/>
                    </a:lnTo>
                    <a:lnTo>
                      <a:pt x="607" y="173"/>
                    </a:lnTo>
                    <a:lnTo>
                      <a:pt x="607" y="173"/>
                    </a:lnTo>
                    <a:lnTo>
                      <a:pt x="606" y="175"/>
                    </a:lnTo>
                    <a:lnTo>
                      <a:pt x="602" y="176"/>
                    </a:lnTo>
                    <a:lnTo>
                      <a:pt x="593" y="176"/>
                    </a:lnTo>
                    <a:lnTo>
                      <a:pt x="585" y="176"/>
                    </a:lnTo>
                    <a:lnTo>
                      <a:pt x="583" y="176"/>
                    </a:lnTo>
                    <a:lnTo>
                      <a:pt x="582" y="178"/>
                    </a:lnTo>
                    <a:lnTo>
                      <a:pt x="582" y="178"/>
                    </a:lnTo>
                    <a:lnTo>
                      <a:pt x="583" y="181"/>
                    </a:lnTo>
                    <a:lnTo>
                      <a:pt x="586" y="183"/>
                    </a:lnTo>
                    <a:lnTo>
                      <a:pt x="589" y="185"/>
                    </a:lnTo>
                    <a:lnTo>
                      <a:pt x="593" y="185"/>
                    </a:lnTo>
                    <a:lnTo>
                      <a:pt x="597" y="185"/>
                    </a:lnTo>
                    <a:lnTo>
                      <a:pt x="603" y="183"/>
                    </a:lnTo>
                    <a:lnTo>
                      <a:pt x="603" y="183"/>
                    </a:lnTo>
                    <a:lnTo>
                      <a:pt x="614" y="182"/>
                    </a:lnTo>
                    <a:lnTo>
                      <a:pt x="626" y="182"/>
                    </a:lnTo>
                    <a:lnTo>
                      <a:pt x="636" y="186"/>
                    </a:lnTo>
                    <a:lnTo>
                      <a:pt x="646" y="192"/>
                    </a:lnTo>
                    <a:lnTo>
                      <a:pt x="646" y="192"/>
                    </a:lnTo>
                    <a:lnTo>
                      <a:pt x="654" y="198"/>
                    </a:lnTo>
                    <a:lnTo>
                      <a:pt x="661" y="200"/>
                    </a:lnTo>
                    <a:lnTo>
                      <a:pt x="665" y="200"/>
                    </a:lnTo>
                    <a:lnTo>
                      <a:pt x="668" y="199"/>
                    </a:lnTo>
                    <a:lnTo>
                      <a:pt x="672" y="198"/>
                    </a:lnTo>
                    <a:lnTo>
                      <a:pt x="675" y="195"/>
                    </a:lnTo>
                    <a:lnTo>
                      <a:pt x="675" y="195"/>
                    </a:lnTo>
                    <a:lnTo>
                      <a:pt x="677" y="192"/>
                    </a:lnTo>
                    <a:lnTo>
                      <a:pt x="677" y="189"/>
                    </a:lnTo>
                    <a:lnTo>
                      <a:pt x="675" y="188"/>
                    </a:lnTo>
                    <a:lnTo>
                      <a:pt x="674" y="185"/>
                    </a:lnTo>
                    <a:lnTo>
                      <a:pt x="670" y="182"/>
                    </a:lnTo>
                    <a:lnTo>
                      <a:pt x="668" y="179"/>
                    </a:lnTo>
                    <a:lnTo>
                      <a:pt x="668" y="178"/>
                    </a:lnTo>
                    <a:lnTo>
                      <a:pt x="668" y="178"/>
                    </a:lnTo>
                    <a:lnTo>
                      <a:pt x="670" y="175"/>
                    </a:lnTo>
                    <a:lnTo>
                      <a:pt x="668" y="172"/>
                    </a:lnTo>
                    <a:lnTo>
                      <a:pt x="664" y="169"/>
                    </a:lnTo>
                    <a:lnTo>
                      <a:pt x="657" y="166"/>
                    </a:lnTo>
                    <a:lnTo>
                      <a:pt x="650" y="166"/>
                    </a:lnTo>
                    <a:lnTo>
                      <a:pt x="650" y="166"/>
                    </a:lnTo>
                    <a:lnTo>
                      <a:pt x="647" y="165"/>
                    </a:lnTo>
                    <a:lnTo>
                      <a:pt x="644" y="163"/>
                    </a:lnTo>
                    <a:lnTo>
                      <a:pt x="640" y="159"/>
                    </a:lnTo>
                    <a:lnTo>
                      <a:pt x="637" y="155"/>
                    </a:lnTo>
                    <a:lnTo>
                      <a:pt x="634" y="154"/>
                    </a:lnTo>
                    <a:lnTo>
                      <a:pt x="633" y="155"/>
                    </a:lnTo>
                    <a:lnTo>
                      <a:pt x="633" y="155"/>
                    </a:lnTo>
                    <a:lnTo>
                      <a:pt x="624" y="158"/>
                    </a:lnTo>
                    <a:lnTo>
                      <a:pt x="624" y="158"/>
                    </a:lnTo>
                    <a:lnTo>
                      <a:pt x="623" y="158"/>
                    </a:lnTo>
                    <a:lnTo>
                      <a:pt x="621" y="154"/>
                    </a:lnTo>
                    <a:lnTo>
                      <a:pt x="621" y="154"/>
                    </a:lnTo>
                    <a:lnTo>
                      <a:pt x="620" y="151"/>
                    </a:lnTo>
                    <a:lnTo>
                      <a:pt x="616" y="148"/>
                    </a:lnTo>
                    <a:lnTo>
                      <a:pt x="610" y="146"/>
                    </a:lnTo>
                    <a:lnTo>
                      <a:pt x="603" y="145"/>
                    </a:lnTo>
                    <a:lnTo>
                      <a:pt x="587" y="145"/>
                    </a:lnTo>
                    <a:lnTo>
                      <a:pt x="576" y="146"/>
                    </a:lnTo>
                    <a:lnTo>
                      <a:pt x="576" y="146"/>
                    </a:lnTo>
                    <a:lnTo>
                      <a:pt x="573" y="149"/>
                    </a:lnTo>
                    <a:lnTo>
                      <a:pt x="572" y="152"/>
                    </a:lnTo>
                    <a:lnTo>
                      <a:pt x="573" y="155"/>
                    </a:lnTo>
                    <a:lnTo>
                      <a:pt x="575" y="159"/>
                    </a:lnTo>
                    <a:lnTo>
                      <a:pt x="577" y="162"/>
                    </a:lnTo>
                    <a:lnTo>
                      <a:pt x="580" y="163"/>
                    </a:lnTo>
                    <a:lnTo>
                      <a:pt x="583" y="165"/>
                    </a:lnTo>
                    <a:lnTo>
                      <a:pt x="586" y="163"/>
                    </a:lnTo>
                    <a:lnTo>
                      <a:pt x="586" y="163"/>
                    </a:lnTo>
                    <a:close/>
                    <a:moveTo>
                      <a:pt x="592" y="223"/>
                    </a:moveTo>
                    <a:lnTo>
                      <a:pt x="592" y="223"/>
                    </a:lnTo>
                    <a:lnTo>
                      <a:pt x="592" y="220"/>
                    </a:lnTo>
                    <a:lnTo>
                      <a:pt x="590" y="216"/>
                    </a:lnTo>
                    <a:lnTo>
                      <a:pt x="586" y="212"/>
                    </a:lnTo>
                    <a:lnTo>
                      <a:pt x="582" y="207"/>
                    </a:lnTo>
                    <a:lnTo>
                      <a:pt x="577" y="203"/>
                    </a:lnTo>
                    <a:lnTo>
                      <a:pt x="572" y="202"/>
                    </a:lnTo>
                    <a:lnTo>
                      <a:pt x="569" y="202"/>
                    </a:lnTo>
                    <a:lnTo>
                      <a:pt x="568" y="203"/>
                    </a:lnTo>
                    <a:lnTo>
                      <a:pt x="568" y="205"/>
                    </a:lnTo>
                    <a:lnTo>
                      <a:pt x="568" y="205"/>
                    </a:lnTo>
                    <a:lnTo>
                      <a:pt x="568" y="209"/>
                    </a:lnTo>
                    <a:lnTo>
                      <a:pt x="569" y="213"/>
                    </a:lnTo>
                    <a:lnTo>
                      <a:pt x="573" y="217"/>
                    </a:lnTo>
                    <a:lnTo>
                      <a:pt x="576" y="220"/>
                    </a:lnTo>
                    <a:lnTo>
                      <a:pt x="580" y="223"/>
                    </a:lnTo>
                    <a:lnTo>
                      <a:pt x="585" y="224"/>
                    </a:lnTo>
                    <a:lnTo>
                      <a:pt x="589" y="224"/>
                    </a:lnTo>
                    <a:lnTo>
                      <a:pt x="592" y="223"/>
                    </a:lnTo>
                    <a:lnTo>
                      <a:pt x="592" y="223"/>
                    </a:lnTo>
                    <a:close/>
                    <a:moveTo>
                      <a:pt x="684" y="131"/>
                    </a:moveTo>
                    <a:lnTo>
                      <a:pt x="684" y="131"/>
                    </a:lnTo>
                    <a:lnTo>
                      <a:pt x="684" y="128"/>
                    </a:lnTo>
                    <a:lnTo>
                      <a:pt x="681" y="125"/>
                    </a:lnTo>
                    <a:lnTo>
                      <a:pt x="677" y="122"/>
                    </a:lnTo>
                    <a:lnTo>
                      <a:pt x="671" y="121"/>
                    </a:lnTo>
                    <a:lnTo>
                      <a:pt x="663" y="120"/>
                    </a:lnTo>
                    <a:lnTo>
                      <a:pt x="661" y="121"/>
                    </a:lnTo>
                    <a:lnTo>
                      <a:pt x="663" y="122"/>
                    </a:lnTo>
                    <a:lnTo>
                      <a:pt x="663" y="122"/>
                    </a:lnTo>
                    <a:lnTo>
                      <a:pt x="667" y="127"/>
                    </a:lnTo>
                    <a:lnTo>
                      <a:pt x="672" y="131"/>
                    </a:lnTo>
                    <a:lnTo>
                      <a:pt x="675" y="132"/>
                    </a:lnTo>
                    <a:lnTo>
                      <a:pt x="678" y="134"/>
                    </a:lnTo>
                    <a:lnTo>
                      <a:pt x="681" y="132"/>
                    </a:lnTo>
                    <a:lnTo>
                      <a:pt x="684" y="131"/>
                    </a:lnTo>
                    <a:lnTo>
                      <a:pt x="684" y="131"/>
                    </a:lnTo>
                    <a:close/>
                    <a:moveTo>
                      <a:pt x="603" y="291"/>
                    </a:moveTo>
                    <a:lnTo>
                      <a:pt x="603" y="291"/>
                    </a:lnTo>
                    <a:lnTo>
                      <a:pt x="604" y="290"/>
                    </a:lnTo>
                    <a:lnTo>
                      <a:pt x="604" y="287"/>
                    </a:lnTo>
                    <a:lnTo>
                      <a:pt x="602" y="284"/>
                    </a:lnTo>
                    <a:lnTo>
                      <a:pt x="600" y="281"/>
                    </a:lnTo>
                    <a:lnTo>
                      <a:pt x="596" y="280"/>
                    </a:lnTo>
                    <a:lnTo>
                      <a:pt x="593" y="280"/>
                    </a:lnTo>
                    <a:lnTo>
                      <a:pt x="590" y="281"/>
                    </a:lnTo>
                    <a:lnTo>
                      <a:pt x="589" y="284"/>
                    </a:lnTo>
                    <a:lnTo>
                      <a:pt x="589" y="284"/>
                    </a:lnTo>
                    <a:lnTo>
                      <a:pt x="587" y="287"/>
                    </a:lnTo>
                    <a:lnTo>
                      <a:pt x="589" y="290"/>
                    </a:lnTo>
                    <a:lnTo>
                      <a:pt x="590" y="293"/>
                    </a:lnTo>
                    <a:lnTo>
                      <a:pt x="593" y="294"/>
                    </a:lnTo>
                    <a:lnTo>
                      <a:pt x="599" y="294"/>
                    </a:lnTo>
                    <a:lnTo>
                      <a:pt x="602" y="293"/>
                    </a:lnTo>
                    <a:lnTo>
                      <a:pt x="603" y="291"/>
                    </a:lnTo>
                    <a:lnTo>
                      <a:pt x="603" y="291"/>
                    </a:lnTo>
                    <a:close/>
                    <a:moveTo>
                      <a:pt x="684" y="241"/>
                    </a:moveTo>
                    <a:lnTo>
                      <a:pt x="684" y="241"/>
                    </a:lnTo>
                    <a:lnTo>
                      <a:pt x="682" y="244"/>
                    </a:lnTo>
                    <a:lnTo>
                      <a:pt x="681" y="244"/>
                    </a:lnTo>
                    <a:lnTo>
                      <a:pt x="674" y="243"/>
                    </a:lnTo>
                    <a:lnTo>
                      <a:pt x="654" y="236"/>
                    </a:lnTo>
                    <a:lnTo>
                      <a:pt x="654" y="236"/>
                    </a:lnTo>
                    <a:lnTo>
                      <a:pt x="650" y="234"/>
                    </a:lnTo>
                    <a:lnTo>
                      <a:pt x="648" y="234"/>
                    </a:lnTo>
                    <a:lnTo>
                      <a:pt x="647" y="237"/>
                    </a:lnTo>
                    <a:lnTo>
                      <a:pt x="648" y="240"/>
                    </a:lnTo>
                    <a:lnTo>
                      <a:pt x="653" y="247"/>
                    </a:lnTo>
                    <a:lnTo>
                      <a:pt x="658" y="254"/>
                    </a:lnTo>
                    <a:lnTo>
                      <a:pt x="658" y="254"/>
                    </a:lnTo>
                    <a:lnTo>
                      <a:pt x="661" y="257"/>
                    </a:lnTo>
                    <a:lnTo>
                      <a:pt x="663" y="258"/>
                    </a:lnTo>
                    <a:lnTo>
                      <a:pt x="661" y="258"/>
                    </a:lnTo>
                    <a:lnTo>
                      <a:pt x="658" y="258"/>
                    </a:lnTo>
                    <a:lnTo>
                      <a:pt x="650" y="254"/>
                    </a:lnTo>
                    <a:lnTo>
                      <a:pt x="640" y="249"/>
                    </a:lnTo>
                    <a:lnTo>
                      <a:pt x="640" y="249"/>
                    </a:lnTo>
                    <a:lnTo>
                      <a:pt x="636" y="247"/>
                    </a:lnTo>
                    <a:lnTo>
                      <a:pt x="633" y="246"/>
                    </a:lnTo>
                    <a:lnTo>
                      <a:pt x="631" y="247"/>
                    </a:lnTo>
                    <a:lnTo>
                      <a:pt x="630" y="249"/>
                    </a:lnTo>
                    <a:lnTo>
                      <a:pt x="631" y="256"/>
                    </a:lnTo>
                    <a:lnTo>
                      <a:pt x="633" y="258"/>
                    </a:lnTo>
                    <a:lnTo>
                      <a:pt x="634" y="260"/>
                    </a:lnTo>
                    <a:lnTo>
                      <a:pt x="634" y="260"/>
                    </a:lnTo>
                    <a:lnTo>
                      <a:pt x="637" y="263"/>
                    </a:lnTo>
                    <a:lnTo>
                      <a:pt x="637" y="264"/>
                    </a:lnTo>
                    <a:lnTo>
                      <a:pt x="637" y="266"/>
                    </a:lnTo>
                    <a:lnTo>
                      <a:pt x="636" y="267"/>
                    </a:lnTo>
                    <a:lnTo>
                      <a:pt x="633" y="267"/>
                    </a:lnTo>
                    <a:lnTo>
                      <a:pt x="631" y="267"/>
                    </a:lnTo>
                    <a:lnTo>
                      <a:pt x="629" y="264"/>
                    </a:lnTo>
                    <a:lnTo>
                      <a:pt x="624" y="261"/>
                    </a:lnTo>
                    <a:lnTo>
                      <a:pt x="624" y="261"/>
                    </a:lnTo>
                    <a:lnTo>
                      <a:pt x="613" y="244"/>
                    </a:lnTo>
                    <a:lnTo>
                      <a:pt x="607" y="239"/>
                    </a:lnTo>
                    <a:lnTo>
                      <a:pt x="603" y="237"/>
                    </a:lnTo>
                    <a:lnTo>
                      <a:pt x="599" y="237"/>
                    </a:lnTo>
                    <a:lnTo>
                      <a:pt x="599" y="237"/>
                    </a:lnTo>
                    <a:lnTo>
                      <a:pt x="594" y="237"/>
                    </a:lnTo>
                    <a:lnTo>
                      <a:pt x="592" y="239"/>
                    </a:lnTo>
                    <a:lnTo>
                      <a:pt x="590" y="241"/>
                    </a:lnTo>
                    <a:lnTo>
                      <a:pt x="590" y="244"/>
                    </a:lnTo>
                    <a:lnTo>
                      <a:pt x="593" y="250"/>
                    </a:lnTo>
                    <a:lnTo>
                      <a:pt x="596" y="257"/>
                    </a:lnTo>
                    <a:lnTo>
                      <a:pt x="596" y="257"/>
                    </a:lnTo>
                    <a:lnTo>
                      <a:pt x="602" y="263"/>
                    </a:lnTo>
                    <a:lnTo>
                      <a:pt x="607" y="267"/>
                    </a:lnTo>
                    <a:lnTo>
                      <a:pt x="621" y="274"/>
                    </a:lnTo>
                    <a:lnTo>
                      <a:pt x="621" y="274"/>
                    </a:lnTo>
                    <a:lnTo>
                      <a:pt x="627" y="275"/>
                    </a:lnTo>
                    <a:lnTo>
                      <a:pt x="631" y="277"/>
                    </a:lnTo>
                    <a:lnTo>
                      <a:pt x="643" y="275"/>
                    </a:lnTo>
                    <a:lnTo>
                      <a:pt x="653" y="274"/>
                    </a:lnTo>
                    <a:lnTo>
                      <a:pt x="660" y="274"/>
                    </a:lnTo>
                    <a:lnTo>
                      <a:pt x="660" y="274"/>
                    </a:lnTo>
                    <a:lnTo>
                      <a:pt x="663" y="275"/>
                    </a:lnTo>
                    <a:lnTo>
                      <a:pt x="663" y="277"/>
                    </a:lnTo>
                    <a:lnTo>
                      <a:pt x="660" y="281"/>
                    </a:lnTo>
                    <a:lnTo>
                      <a:pt x="655" y="288"/>
                    </a:lnTo>
                    <a:lnTo>
                      <a:pt x="655" y="291"/>
                    </a:lnTo>
                    <a:lnTo>
                      <a:pt x="657" y="294"/>
                    </a:lnTo>
                    <a:lnTo>
                      <a:pt x="657" y="294"/>
                    </a:lnTo>
                    <a:lnTo>
                      <a:pt x="660" y="295"/>
                    </a:lnTo>
                    <a:lnTo>
                      <a:pt x="663" y="297"/>
                    </a:lnTo>
                    <a:lnTo>
                      <a:pt x="671" y="297"/>
                    </a:lnTo>
                    <a:lnTo>
                      <a:pt x="690" y="295"/>
                    </a:lnTo>
                    <a:lnTo>
                      <a:pt x="690" y="295"/>
                    </a:lnTo>
                    <a:lnTo>
                      <a:pt x="694" y="294"/>
                    </a:lnTo>
                    <a:lnTo>
                      <a:pt x="697" y="294"/>
                    </a:lnTo>
                    <a:lnTo>
                      <a:pt x="698" y="290"/>
                    </a:lnTo>
                    <a:lnTo>
                      <a:pt x="699" y="287"/>
                    </a:lnTo>
                    <a:lnTo>
                      <a:pt x="704" y="283"/>
                    </a:lnTo>
                    <a:lnTo>
                      <a:pt x="704" y="283"/>
                    </a:lnTo>
                    <a:lnTo>
                      <a:pt x="705" y="281"/>
                    </a:lnTo>
                    <a:lnTo>
                      <a:pt x="705" y="280"/>
                    </a:lnTo>
                    <a:lnTo>
                      <a:pt x="704" y="277"/>
                    </a:lnTo>
                    <a:lnTo>
                      <a:pt x="701" y="273"/>
                    </a:lnTo>
                    <a:lnTo>
                      <a:pt x="701" y="270"/>
                    </a:lnTo>
                    <a:lnTo>
                      <a:pt x="702" y="266"/>
                    </a:lnTo>
                    <a:lnTo>
                      <a:pt x="702" y="266"/>
                    </a:lnTo>
                    <a:lnTo>
                      <a:pt x="702" y="261"/>
                    </a:lnTo>
                    <a:lnTo>
                      <a:pt x="702" y="256"/>
                    </a:lnTo>
                    <a:lnTo>
                      <a:pt x="699" y="251"/>
                    </a:lnTo>
                    <a:lnTo>
                      <a:pt x="695" y="247"/>
                    </a:lnTo>
                    <a:lnTo>
                      <a:pt x="691" y="243"/>
                    </a:lnTo>
                    <a:lnTo>
                      <a:pt x="688" y="241"/>
                    </a:lnTo>
                    <a:lnTo>
                      <a:pt x="685" y="240"/>
                    </a:lnTo>
                    <a:lnTo>
                      <a:pt x="684" y="241"/>
                    </a:lnTo>
                    <a:lnTo>
                      <a:pt x="684" y="241"/>
                    </a:lnTo>
                    <a:close/>
                    <a:moveTo>
                      <a:pt x="714" y="200"/>
                    </a:moveTo>
                    <a:lnTo>
                      <a:pt x="714" y="200"/>
                    </a:lnTo>
                    <a:lnTo>
                      <a:pt x="728" y="199"/>
                    </a:lnTo>
                    <a:lnTo>
                      <a:pt x="742" y="195"/>
                    </a:lnTo>
                    <a:lnTo>
                      <a:pt x="742" y="195"/>
                    </a:lnTo>
                    <a:lnTo>
                      <a:pt x="745" y="193"/>
                    </a:lnTo>
                    <a:lnTo>
                      <a:pt x="743" y="190"/>
                    </a:lnTo>
                    <a:lnTo>
                      <a:pt x="742" y="188"/>
                    </a:lnTo>
                    <a:lnTo>
                      <a:pt x="742" y="186"/>
                    </a:lnTo>
                    <a:lnTo>
                      <a:pt x="743" y="183"/>
                    </a:lnTo>
                    <a:lnTo>
                      <a:pt x="743" y="183"/>
                    </a:lnTo>
                    <a:lnTo>
                      <a:pt x="745" y="181"/>
                    </a:lnTo>
                    <a:lnTo>
                      <a:pt x="743" y="178"/>
                    </a:lnTo>
                    <a:lnTo>
                      <a:pt x="741" y="176"/>
                    </a:lnTo>
                    <a:lnTo>
                      <a:pt x="738" y="175"/>
                    </a:lnTo>
                    <a:lnTo>
                      <a:pt x="731" y="175"/>
                    </a:lnTo>
                    <a:lnTo>
                      <a:pt x="726" y="176"/>
                    </a:lnTo>
                    <a:lnTo>
                      <a:pt x="726" y="176"/>
                    </a:lnTo>
                    <a:lnTo>
                      <a:pt x="725" y="176"/>
                    </a:lnTo>
                    <a:lnTo>
                      <a:pt x="721" y="175"/>
                    </a:lnTo>
                    <a:lnTo>
                      <a:pt x="711" y="171"/>
                    </a:lnTo>
                    <a:lnTo>
                      <a:pt x="699" y="165"/>
                    </a:lnTo>
                    <a:lnTo>
                      <a:pt x="695" y="165"/>
                    </a:lnTo>
                    <a:lnTo>
                      <a:pt x="692" y="166"/>
                    </a:lnTo>
                    <a:lnTo>
                      <a:pt x="692" y="166"/>
                    </a:lnTo>
                    <a:lnTo>
                      <a:pt x="692" y="169"/>
                    </a:lnTo>
                    <a:lnTo>
                      <a:pt x="692" y="173"/>
                    </a:lnTo>
                    <a:lnTo>
                      <a:pt x="698" y="185"/>
                    </a:lnTo>
                    <a:lnTo>
                      <a:pt x="701" y="190"/>
                    </a:lnTo>
                    <a:lnTo>
                      <a:pt x="705" y="196"/>
                    </a:lnTo>
                    <a:lnTo>
                      <a:pt x="709" y="199"/>
                    </a:lnTo>
                    <a:lnTo>
                      <a:pt x="714" y="200"/>
                    </a:lnTo>
                    <a:lnTo>
                      <a:pt x="714" y="200"/>
                    </a:lnTo>
                    <a:close/>
                    <a:moveTo>
                      <a:pt x="770" y="203"/>
                    </a:moveTo>
                    <a:lnTo>
                      <a:pt x="770" y="203"/>
                    </a:lnTo>
                    <a:lnTo>
                      <a:pt x="768" y="202"/>
                    </a:lnTo>
                    <a:lnTo>
                      <a:pt x="762" y="202"/>
                    </a:lnTo>
                    <a:lnTo>
                      <a:pt x="743" y="203"/>
                    </a:lnTo>
                    <a:lnTo>
                      <a:pt x="728" y="207"/>
                    </a:lnTo>
                    <a:lnTo>
                      <a:pt x="724" y="210"/>
                    </a:lnTo>
                    <a:lnTo>
                      <a:pt x="724" y="210"/>
                    </a:lnTo>
                    <a:lnTo>
                      <a:pt x="724" y="212"/>
                    </a:lnTo>
                    <a:lnTo>
                      <a:pt x="724" y="212"/>
                    </a:lnTo>
                    <a:lnTo>
                      <a:pt x="731" y="215"/>
                    </a:lnTo>
                    <a:lnTo>
                      <a:pt x="738" y="216"/>
                    </a:lnTo>
                    <a:lnTo>
                      <a:pt x="745" y="215"/>
                    </a:lnTo>
                    <a:lnTo>
                      <a:pt x="753" y="213"/>
                    </a:lnTo>
                    <a:lnTo>
                      <a:pt x="766" y="207"/>
                    </a:lnTo>
                    <a:lnTo>
                      <a:pt x="770" y="206"/>
                    </a:lnTo>
                    <a:lnTo>
                      <a:pt x="770" y="203"/>
                    </a:lnTo>
                    <a:lnTo>
                      <a:pt x="770" y="203"/>
                    </a:lnTo>
                    <a:close/>
                    <a:moveTo>
                      <a:pt x="763" y="307"/>
                    </a:moveTo>
                    <a:lnTo>
                      <a:pt x="763" y="307"/>
                    </a:lnTo>
                    <a:lnTo>
                      <a:pt x="768" y="307"/>
                    </a:lnTo>
                    <a:lnTo>
                      <a:pt x="769" y="304"/>
                    </a:lnTo>
                    <a:lnTo>
                      <a:pt x="770" y="301"/>
                    </a:lnTo>
                    <a:lnTo>
                      <a:pt x="769" y="297"/>
                    </a:lnTo>
                    <a:lnTo>
                      <a:pt x="768" y="293"/>
                    </a:lnTo>
                    <a:lnTo>
                      <a:pt x="765" y="288"/>
                    </a:lnTo>
                    <a:lnTo>
                      <a:pt x="755" y="280"/>
                    </a:lnTo>
                    <a:lnTo>
                      <a:pt x="755" y="280"/>
                    </a:lnTo>
                    <a:lnTo>
                      <a:pt x="749" y="277"/>
                    </a:lnTo>
                    <a:lnTo>
                      <a:pt x="742" y="277"/>
                    </a:lnTo>
                    <a:lnTo>
                      <a:pt x="735" y="280"/>
                    </a:lnTo>
                    <a:lnTo>
                      <a:pt x="728" y="283"/>
                    </a:lnTo>
                    <a:lnTo>
                      <a:pt x="721" y="285"/>
                    </a:lnTo>
                    <a:lnTo>
                      <a:pt x="716" y="290"/>
                    </a:lnTo>
                    <a:lnTo>
                      <a:pt x="714" y="294"/>
                    </a:lnTo>
                    <a:lnTo>
                      <a:pt x="714" y="295"/>
                    </a:lnTo>
                    <a:lnTo>
                      <a:pt x="715" y="295"/>
                    </a:lnTo>
                    <a:lnTo>
                      <a:pt x="715" y="295"/>
                    </a:lnTo>
                    <a:lnTo>
                      <a:pt x="724" y="300"/>
                    </a:lnTo>
                    <a:lnTo>
                      <a:pt x="736" y="304"/>
                    </a:lnTo>
                    <a:lnTo>
                      <a:pt x="751" y="307"/>
                    </a:lnTo>
                    <a:lnTo>
                      <a:pt x="763" y="307"/>
                    </a:lnTo>
                    <a:lnTo>
                      <a:pt x="763" y="307"/>
                    </a:lnTo>
                    <a:close/>
                    <a:moveTo>
                      <a:pt x="672" y="406"/>
                    </a:moveTo>
                    <a:lnTo>
                      <a:pt x="672" y="406"/>
                    </a:lnTo>
                    <a:lnTo>
                      <a:pt x="677" y="409"/>
                    </a:lnTo>
                    <a:lnTo>
                      <a:pt x="681" y="409"/>
                    </a:lnTo>
                    <a:lnTo>
                      <a:pt x="684" y="409"/>
                    </a:lnTo>
                    <a:lnTo>
                      <a:pt x="685" y="406"/>
                    </a:lnTo>
                    <a:lnTo>
                      <a:pt x="691" y="400"/>
                    </a:lnTo>
                    <a:lnTo>
                      <a:pt x="695" y="399"/>
                    </a:lnTo>
                    <a:lnTo>
                      <a:pt x="701" y="399"/>
                    </a:lnTo>
                    <a:lnTo>
                      <a:pt x="701" y="399"/>
                    </a:lnTo>
                    <a:lnTo>
                      <a:pt x="707" y="397"/>
                    </a:lnTo>
                    <a:lnTo>
                      <a:pt x="711" y="395"/>
                    </a:lnTo>
                    <a:lnTo>
                      <a:pt x="715" y="389"/>
                    </a:lnTo>
                    <a:lnTo>
                      <a:pt x="716" y="383"/>
                    </a:lnTo>
                    <a:lnTo>
                      <a:pt x="719" y="370"/>
                    </a:lnTo>
                    <a:lnTo>
                      <a:pt x="722" y="359"/>
                    </a:lnTo>
                    <a:lnTo>
                      <a:pt x="722" y="359"/>
                    </a:lnTo>
                    <a:lnTo>
                      <a:pt x="722" y="356"/>
                    </a:lnTo>
                    <a:lnTo>
                      <a:pt x="721" y="353"/>
                    </a:lnTo>
                    <a:lnTo>
                      <a:pt x="719" y="352"/>
                    </a:lnTo>
                    <a:lnTo>
                      <a:pt x="716" y="352"/>
                    </a:lnTo>
                    <a:lnTo>
                      <a:pt x="714" y="352"/>
                    </a:lnTo>
                    <a:lnTo>
                      <a:pt x="712" y="353"/>
                    </a:lnTo>
                    <a:lnTo>
                      <a:pt x="711" y="355"/>
                    </a:lnTo>
                    <a:lnTo>
                      <a:pt x="712" y="358"/>
                    </a:lnTo>
                    <a:lnTo>
                      <a:pt x="712" y="358"/>
                    </a:lnTo>
                    <a:lnTo>
                      <a:pt x="714" y="363"/>
                    </a:lnTo>
                    <a:lnTo>
                      <a:pt x="714" y="366"/>
                    </a:lnTo>
                    <a:lnTo>
                      <a:pt x="712" y="368"/>
                    </a:lnTo>
                    <a:lnTo>
                      <a:pt x="711" y="368"/>
                    </a:lnTo>
                    <a:lnTo>
                      <a:pt x="709" y="363"/>
                    </a:lnTo>
                    <a:lnTo>
                      <a:pt x="709" y="363"/>
                    </a:lnTo>
                    <a:lnTo>
                      <a:pt x="709" y="361"/>
                    </a:lnTo>
                    <a:lnTo>
                      <a:pt x="707" y="359"/>
                    </a:lnTo>
                    <a:lnTo>
                      <a:pt x="701" y="359"/>
                    </a:lnTo>
                    <a:lnTo>
                      <a:pt x="695" y="359"/>
                    </a:lnTo>
                    <a:lnTo>
                      <a:pt x="692" y="358"/>
                    </a:lnTo>
                    <a:lnTo>
                      <a:pt x="690" y="356"/>
                    </a:lnTo>
                    <a:lnTo>
                      <a:pt x="690" y="356"/>
                    </a:lnTo>
                    <a:lnTo>
                      <a:pt x="690" y="353"/>
                    </a:lnTo>
                    <a:lnTo>
                      <a:pt x="691" y="352"/>
                    </a:lnTo>
                    <a:lnTo>
                      <a:pt x="697" y="348"/>
                    </a:lnTo>
                    <a:lnTo>
                      <a:pt x="705" y="345"/>
                    </a:lnTo>
                    <a:lnTo>
                      <a:pt x="708" y="342"/>
                    </a:lnTo>
                    <a:lnTo>
                      <a:pt x="711" y="339"/>
                    </a:lnTo>
                    <a:lnTo>
                      <a:pt x="711" y="339"/>
                    </a:lnTo>
                    <a:lnTo>
                      <a:pt x="711" y="336"/>
                    </a:lnTo>
                    <a:lnTo>
                      <a:pt x="711" y="334"/>
                    </a:lnTo>
                    <a:lnTo>
                      <a:pt x="705" y="331"/>
                    </a:lnTo>
                    <a:lnTo>
                      <a:pt x="699" y="328"/>
                    </a:lnTo>
                    <a:lnTo>
                      <a:pt x="698" y="327"/>
                    </a:lnTo>
                    <a:lnTo>
                      <a:pt x="699" y="324"/>
                    </a:lnTo>
                    <a:lnTo>
                      <a:pt x="699" y="324"/>
                    </a:lnTo>
                    <a:lnTo>
                      <a:pt x="699" y="322"/>
                    </a:lnTo>
                    <a:lnTo>
                      <a:pt x="699" y="322"/>
                    </a:lnTo>
                    <a:lnTo>
                      <a:pt x="697" y="321"/>
                    </a:lnTo>
                    <a:lnTo>
                      <a:pt x="687" y="322"/>
                    </a:lnTo>
                    <a:lnTo>
                      <a:pt x="678" y="325"/>
                    </a:lnTo>
                    <a:lnTo>
                      <a:pt x="677" y="328"/>
                    </a:lnTo>
                    <a:lnTo>
                      <a:pt x="678" y="329"/>
                    </a:lnTo>
                    <a:lnTo>
                      <a:pt x="678" y="329"/>
                    </a:lnTo>
                    <a:lnTo>
                      <a:pt x="681" y="331"/>
                    </a:lnTo>
                    <a:lnTo>
                      <a:pt x="682" y="332"/>
                    </a:lnTo>
                    <a:lnTo>
                      <a:pt x="682" y="334"/>
                    </a:lnTo>
                    <a:lnTo>
                      <a:pt x="682" y="335"/>
                    </a:lnTo>
                    <a:lnTo>
                      <a:pt x="677" y="335"/>
                    </a:lnTo>
                    <a:lnTo>
                      <a:pt x="672" y="334"/>
                    </a:lnTo>
                    <a:lnTo>
                      <a:pt x="670" y="332"/>
                    </a:lnTo>
                    <a:lnTo>
                      <a:pt x="670" y="332"/>
                    </a:lnTo>
                    <a:lnTo>
                      <a:pt x="665" y="329"/>
                    </a:lnTo>
                    <a:lnTo>
                      <a:pt x="660" y="329"/>
                    </a:lnTo>
                    <a:lnTo>
                      <a:pt x="654" y="331"/>
                    </a:lnTo>
                    <a:lnTo>
                      <a:pt x="648" y="332"/>
                    </a:lnTo>
                    <a:lnTo>
                      <a:pt x="644" y="335"/>
                    </a:lnTo>
                    <a:lnTo>
                      <a:pt x="640" y="338"/>
                    </a:lnTo>
                    <a:lnTo>
                      <a:pt x="640" y="342"/>
                    </a:lnTo>
                    <a:lnTo>
                      <a:pt x="641" y="345"/>
                    </a:lnTo>
                    <a:lnTo>
                      <a:pt x="641" y="345"/>
                    </a:lnTo>
                    <a:lnTo>
                      <a:pt x="646" y="346"/>
                    </a:lnTo>
                    <a:lnTo>
                      <a:pt x="650" y="346"/>
                    </a:lnTo>
                    <a:lnTo>
                      <a:pt x="658" y="348"/>
                    </a:lnTo>
                    <a:lnTo>
                      <a:pt x="661" y="348"/>
                    </a:lnTo>
                    <a:lnTo>
                      <a:pt x="664" y="349"/>
                    </a:lnTo>
                    <a:lnTo>
                      <a:pt x="663" y="353"/>
                    </a:lnTo>
                    <a:lnTo>
                      <a:pt x="660" y="359"/>
                    </a:lnTo>
                    <a:lnTo>
                      <a:pt x="660" y="359"/>
                    </a:lnTo>
                    <a:lnTo>
                      <a:pt x="654" y="363"/>
                    </a:lnTo>
                    <a:lnTo>
                      <a:pt x="651" y="366"/>
                    </a:lnTo>
                    <a:lnTo>
                      <a:pt x="647" y="365"/>
                    </a:lnTo>
                    <a:lnTo>
                      <a:pt x="643" y="363"/>
                    </a:lnTo>
                    <a:lnTo>
                      <a:pt x="636" y="358"/>
                    </a:lnTo>
                    <a:lnTo>
                      <a:pt x="631" y="356"/>
                    </a:lnTo>
                    <a:lnTo>
                      <a:pt x="627" y="356"/>
                    </a:lnTo>
                    <a:lnTo>
                      <a:pt x="627" y="356"/>
                    </a:lnTo>
                    <a:lnTo>
                      <a:pt x="624" y="358"/>
                    </a:lnTo>
                    <a:lnTo>
                      <a:pt x="621" y="359"/>
                    </a:lnTo>
                    <a:lnTo>
                      <a:pt x="620" y="363"/>
                    </a:lnTo>
                    <a:lnTo>
                      <a:pt x="621" y="366"/>
                    </a:lnTo>
                    <a:lnTo>
                      <a:pt x="624" y="370"/>
                    </a:lnTo>
                    <a:lnTo>
                      <a:pt x="629" y="373"/>
                    </a:lnTo>
                    <a:lnTo>
                      <a:pt x="633" y="376"/>
                    </a:lnTo>
                    <a:lnTo>
                      <a:pt x="640" y="379"/>
                    </a:lnTo>
                    <a:lnTo>
                      <a:pt x="640" y="379"/>
                    </a:lnTo>
                    <a:lnTo>
                      <a:pt x="646" y="382"/>
                    </a:lnTo>
                    <a:lnTo>
                      <a:pt x="651" y="385"/>
                    </a:lnTo>
                    <a:lnTo>
                      <a:pt x="657" y="390"/>
                    </a:lnTo>
                    <a:lnTo>
                      <a:pt x="663" y="399"/>
                    </a:lnTo>
                    <a:lnTo>
                      <a:pt x="667" y="402"/>
                    </a:lnTo>
                    <a:lnTo>
                      <a:pt x="672" y="406"/>
                    </a:lnTo>
                    <a:lnTo>
                      <a:pt x="672" y="406"/>
                    </a:lnTo>
                    <a:close/>
                    <a:moveTo>
                      <a:pt x="787" y="293"/>
                    </a:moveTo>
                    <a:lnTo>
                      <a:pt x="787" y="293"/>
                    </a:lnTo>
                    <a:lnTo>
                      <a:pt x="790" y="297"/>
                    </a:lnTo>
                    <a:lnTo>
                      <a:pt x="792" y="300"/>
                    </a:lnTo>
                    <a:lnTo>
                      <a:pt x="794" y="301"/>
                    </a:lnTo>
                    <a:lnTo>
                      <a:pt x="796" y="301"/>
                    </a:lnTo>
                    <a:lnTo>
                      <a:pt x="800" y="301"/>
                    </a:lnTo>
                    <a:lnTo>
                      <a:pt x="803" y="301"/>
                    </a:lnTo>
                    <a:lnTo>
                      <a:pt x="806" y="302"/>
                    </a:lnTo>
                    <a:lnTo>
                      <a:pt x="806" y="302"/>
                    </a:lnTo>
                    <a:lnTo>
                      <a:pt x="813" y="307"/>
                    </a:lnTo>
                    <a:lnTo>
                      <a:pt x="820" y="308"/>
                    </a:lnTo>
                    <a:lnTo>
                      <a:pt x="827" y="310"/>
                    </a:lnTo>
                    <a:lnTo>
                      <a:pt x="830" y="308"/>
                    </a:lnTo>
                    <a:lnTo>
                      <a:pt x="833" y="307"/>
                    </a:lnTo>
                    <a:lnTo>
                      <a:pt x="833" y="307"/>
                    </a:lnTo>
                    <a:lnTo>
                      <a:pt x="840" y="300"/>
                    </a:lnTo>
                    <a:lnTo>
                      <a:pt x="843" y="300"/>
                    </a:lnTo>
                    <a:lnTo>
                      <a:pt x="844" y="301"/>
                    </a:lnTo>
                    <a:lnTo>
                      <a:pt x="844" y="301"/>
                    </a:lnTo>
                    <a:lnTo>
                      <a:pt x="846" y="304"/>
                    </a:lnTo>
                    <a:lnTo>
                      <a:pt x="848" y="307"/>
                    </a:lnTo>
                    <a:lnTo>
                      <a:pt x="858" y="310"/>
                    </a:lnTo>
                    <a:lnTo>
                      <a:pt x="875" y="311"/>
                    </a:lnTo>
                    <a:lnTo>
                      <a:pt x="897" y="311"/>
                    </a:lnTo>
                    <a:lnTo>
                      <a:pt x="897" y="311"/>
                    </a:lnTo>
                    <a:lnTo>
                      <a:pt x="908" y="311"/>
                    </a:lnTo>
                    <a:lnTo>
                      <a:pt x="915" y="310"/>
                    </a:lnTo>
                    <a:lnTo>
                      <a:pt x="921" y="307"/>
                    </a:lnTo>
                    <a:lnTo>
                      <a:pt x="924" y="305"/>
                    </a:lnTo>
                    <a:lnTo>
                      <a:pt x="928" y="302"/>
                    </a:lnTo>
                    <a:lnTo>
                      <a:pt x="929" y="301"/>
                    </a:lnTo>
                    <a:lnTo>
                      <a:pt x="932" y="302"/>
                    </a:lnTo>
                    <a:lnTo>
                      <a:pt x="932" y="302"/>
                    </a:lnTo>
                    <a:lnTo>
                      <a:pt x="942" y="307"/>
                    </a:lnTo>
                    <a:lnTo>
                      <a:pt x="953" y="308"/>
                    </a:lnTo>
                    <a:lnTo>
                      <a:pt x="966" y="308"/>
                    </a:lnTo>
                    <a:lnTo>
                      <a:pt x="975" y="307"/>
                    </a:lnTo>
                    <a:lnTo>
                      <a:pt x="975" y="307"/>
                    </a:lnTo>
                    <a:lnTo>
                      <a:pt x="979" y="305"/>
                    </a:lnTo>
                    <a:lnTo>
                      <a:pt x="982" y="302"/>
                    </a:lnTo>
                    <a:lnTo>
                      <a:pt x="986" y="295"/>
                    </a:lnTo>
                    <a:lnTo>
                      <a:pt x="989" y="288"/>
                    </a:lnTo>
                    <a:lnTo>
                      <a:pt x="989" y="281"/>
                    </a:lnTo>
                    <a:lnTo>
                      <a:pt x="989" y="281"/>
                    </a:lnTo>
                    <a:lnTo>
                      <a:pt x="989" y="280"/>
                    </a:lnTo>
                    <a:lnTo>
                      <a:pt x="986" y="278"/>
                    </a:lnTo>
                    <a:lnTo>
                      <a:pt x="977" y="275"/>
                    </a:lnTo>
                    <a:lnTo>
                      <a:pt x="965" y="273"/>
                    </a:lnTo>
                    <a:lnTo>
                      <a:pt x="949" y="271"/>
                    </a:lnTo>
                    <a:lnTo>
                      <a:pt x="933" y="271"/>
                    </a:lnTo>
                    <a:lnTo>
                      <a:pt x="919" y="271"/>
                    </a:lnTo>
                    <a:lnTo>
                      <a:pt x="907" y="273"/>
                    </a:lnTo>
                    <a:lnTo>
                      <a:pt x="899" y="274"/>
                    </a:lnTo>
                    <a:lnTo>
                      <a:pt x="899" y="274"/>
                    </a:lnTo>
                    <a:lnTo>
                      <a:pt x="894" y="277"/>
                    </a:lnTo>
                    <a:lnTo>
                      <a:pt x="888" y="277"/>
                    </a:lnTo>
                    <a:lnTo>
                      <a:pt x="875" y="277"/>
                    </a:lnTo>
                    <a:lnTo>
                      <a:pt x="864" y="275"/>
                    </a:lnTo>
                    <a:lnTo>
                      <a:pt x="858" y="275"/>
                    </a:lnTo>
                    <a:lnTo>
                      <a:pt x="854" y="277"/>
                    </a:lnTo>
                    <a:lnTo>
                      <a:pt x="854" y="277"/>
                    </a:lnTo>
                    <a:lnTo>
                      <a:pt x="850" y="278"/>
                    </a:lnTo>
                    <a:lnTo>
                      <a:pt x="848" y="278"/>
                    </a:lnTo>
                    <a:lnTo>
                      <a:pt x="844" y="275"/>
                    </a:lnTo>
                    <a:lnTo>
                      <a:pt x="838" y="271"/>
                    </a:lnTo>
                    <a:lnTo>
                      <a:pt x="834" y="270"/>
                    </a:lnTo>
                    <a:lnTo>
                      <a:pt x="827" y="268"/>
                    </a:lnTo>
                    <a:lnTo>
                      <a:pt x="827" y="268"/>
                    </a:lnTo>
                    <a:lnTo>
                      <a:pt x="821" y="268"/>
                    </a:lnTo>
                    <a:lnTo>
                      <a:pt x="820" y="267"/>
                    </a:lnTo>
                    <a:lnTo>
                      <a:pt x="820" y="264"/>
                    </a:lnTo>
                    <a:lnTo>
                      <a:pt x="821" y="263"/>
                    </a:lnTo>
                    <a:lnTo>
                      <a:pt x="833" y="254"/>
                    </a:lnTo>
                    <a:lnTo>
                      <a:pt x="833" y="254"/>
                    </a:lnTo>
                    <a:lnTo>
                      <a:pt x="833" y="251"/>
                    </a:lnTo>
                    <a:lnTo>
                      <a:pt x="830" y="250"/>
                    </a:lnTo>
                    <a:lnTo>
                      <a:pt x="817" y="244"/>
                    </a:lnTo>
                    <a:lnTo>
                      <a:pt x="803" y="241"/>
                    </a:lnTo>
                    <a:lnTo>
                      <a:pt x="796" y="240"/>
                    </a:lnTo>
                    <a:lnTo>
                      <a:pt x="790" y="241"/>
                    </a:lnTo>
                    <a:lnTo>
                      <a:pt x="790" y="241"/>
                    </a:lnTo>
                    <a:lnTo>
                      <a:pt x="780" y="241"/>
                    </a:lnTo>
                    <a:lnTo>
                      <a:pt x="773" y="239"/>
                    </a:lnTo>
                    <a:lnTo>
                      <a:pt x="756" y="232"/>
                    </a:lnTo>
                    <a:lnTo>
                      <a:pt x="756" y="232"/>
                    </a:lnTo>
                    <a:lnTo>
                      <a:pt x="751" y="229"/>
                    </a:lnTo>
                    <a:lnTo>
                      <a:pt x="743" y="229"/>
                    </a:lnTo>
                    <a:lnTo>
                      <a:pt x="728" y="229"/>
                    </a:lnTo>
                    <a:lnTo>
                      <a:pt x="722" y="229"/>
                    </a:lnTo>
                    <a:lnTo>
                      <a:pt x="716" y="232"/>
                    </a:lnTo>
                    <a:lnTo>
                      <a:pt x="715" y="233"/>
                    </a:lnTo>
                    <a:lnTo>
                      <a:pt x="715" y="237"/>
                    </a:lnTo>
                    <a:lnTo>
                      <a:pt x="715" y="237"/>
                    </a:lnTo>
                    <a:lnTo>
                      <a:pt x="719" y="240"/>
                    </a:lnTo>
                    <a:lnTo>
                      <a:pt x="725" y="243"/>
                    </a:lnTo>
                    <a:lnTo>
                      <a:pt x="741" y="250"/>
                    </a:lnTo>
                    <a:lnTo>
                      <a:pt x="758" y="253"/>
                    </a:lnTo>
                    <a:lnTo>
                      <a:pt x="763" y="253"/>
                    </a:lnTo>
                    <a:lnTo>
                      <a:pt x="766" y="251"/>
                    </a:lnTo>
                    <a:lnTo>
                      <a:pt x="766" y="251"/>
                    </a:lnTo>
                    <a:lnTo>
                      <a:pt x="768" y="250"/>
                    </a:lnTo>
                    <a:lnTo>
                      <a:pt x="770" y="250"/>
                    </a:lnTo>
                    <a:lnTo>
                      <a:pt x="776" y="254"/>
                    </a:lnTo>
                    <a:lnTo>
                      <a:pt x="787" y="268"/>
                    </a:lnTo>
                    <a:lnTo>
                      <a:pt x="787" y="268"/>
                    </a:lnTo>
                    <a:lnTo>
                      <a:pt x="789" y="271"/>
                    </a:lnTo>
                    <a:lnTo>
                      <a:pt x="789" y="273"/>
                    </a:lnTo>
                    <a:lnTo>
                      <a:pt x="787" y="278"/>
                    </a:lnTo>
                    <a:lnTo>
                      <a:pt x="786" y="284"/>
                    </a:lnTo>
                    <a:lnTo>
                      <a:pt x="786" y="288"/>
                    </a:lnTo>
                    <a:lnTo>
                      <a:pt x="787" y="293"/>
                    </a:lnTo>
                    <a:lnTo>
                      <a:pt x="787" y="293"/>
                    </a:lnTo>
                    <a:close/>
                    <a:moveTo>
                      <a:pt x="824" y="209"/>
                    </a:moveTo>
                    <a:lnTo>
                      <a:pt x="824" y="209"/>
                    </a:lnTo>
                    <a:lnTo>
                      <a:pt x="819" y="207"/>
                    </a:lnTo>
                    <a:lnTo>
                      <a:pt x="814" y="207"/>
                    </a:lnTo>
                    <a:lnTo>
                      <a:pt x="810" y="209"/>
                    </a:lnTo>
                    <a:lnTo>
                      <a:pt x="806" y="210"/>
                    </a:lnTo>
                    <a:lnTo>
                      <a:pt x="804" y="213"/>
                    </a:lnTo>
                    <a:lnTo>
                      <a:pt x="803" y="216"/>
                    </a:lnTo>
                    <a:lnTo>
                      <a:pt x="804" y="219"/>
                    </a:lnTo>
                    <a:lnTo>
                      <a:pt x="809" y="222"/>
                    </a:lnTo>
                    <a:lnTo>
                      <a:pt x="809" y="222"/>
                    </a:lnTo>
                    <a:lnTo>
                      <a:pt x="813" y="222"/>
                    </a:lnTo>
                    <a:lnTo>
                      <a:pt x="817" y="222"/>
                    </a:lnTo>
                    <a:lnTo>
                      <a:pt x="821" y="222"/>
                    </a:lnTo>
                    <a:lnTo>
                      <a:pt x="826" y="219"/>
                    </a:lnTo>
                    <a:lnTo>
                      <a:pt x="827" y="217"/>
                    </a:lnTo>
                    <a:lnTo>
                      <a:pt x="829" y="215"/>
                    </a:lnTo>
                    <a:lnTo>
                      <a:pt x="827" y="212"/>
                    </a:lnTo>
                    <a:lnTo>
                      <a:pt x="824" y="209"/>
                    </a:lnTo>
                    <a:lnTo>
                      <a:pt x="824" y="209"/>
                    </a:lnTo>
                    <a:close/>
                    <a:moveTo>
                      <a:pt x="722" y="129"/>
                    </a:moveTo>
                    <a:lnTo>
                      <a:pt x="722" y="129"/>
                    </a:lnTo>
                    <a:lnTo>
                      <a:pt x="725" y="132"/>
                    </a:lnTo>
                    <a:lnTo>
                      <a:pt x="728" y="134"/>
                    </a:lnTo>
                    <a:lnTo>
                      <a:pt x="729" y="138"/>
                    </a:lnTo>
                    <a:lnTo>
                      <a:pt x="732" y="142"/>
                    </a:lnTo>
                    <a:lnTo>
                      <a:pt x="733" y="145"/>
                    </a:lnTo>
                    <a:lnTo>
                      <a:pt x="738" y="146"/>
                    </a:lnTo>
                    <a:lnTo>
                      <a:pt x="738" y="146"/>
                    </a:lnTo>
                    <a:lnTo>
                      <a:pt x="742" y="148"/>
                    </a:lnTo>
                    <a:lnTo>
                      <a:pt x="749" y="148"/>
                    </a:lnTo>
                    <a:lnTo>
                      <a:pt x="765" y="146"/>
                    </a:lnTo>
                    <a:lnTo>
                      <a:pt x="777" y="145"/>
                    </a:lnTo>
                    <a:lnTo>
                      <a:pt x="782" y="146"/>
                    </a:lnTo>
                    <a:lnTo>
                      <a:pt x="785" y="148"/>
                    </a:lnTo>
                    <a:lnTo>
                      <a:pt x="785" y="148"/>
                    </a:lnTo>
                    <a:lnTo>
                      <a:pt x="783" y="151"/>
                    </a:lnTo>
                    <a:lnTo>
                      <a:pt x="780" y="154"/>
                    </a:lnTo>
                    <a:lnTo>
                      <a:pt x="769" y="156"/>
                    </a:lnTo>
                    <a:lnTo>
                      <a:pt x="759" y="159"/>
                    </a:lnTo>
                    <a:lnTo>
                      <a:pt x="756" y="161"/>
                    </a:lnTo>
                    <a:lnTo>
                      <a:pt x="755" y="161"/>
                    </a:lnTo>
                    <a:lnTo>
                      <a:pt x="756" y="162"/>
                    </a:lnTo>
                    <a:lnTo>
                      <a:pt x="756" y="162"/>
                    </a:lnTo>
                    <a:lnTo>
                      <a:pt x="762" y="166"/>
                    </a:lnTo>
                    <a:lnTo>
                      <a:pt x="770" y="171"/>
                    </a:lnTo>
                    <a:lnTo>
                      <a:pt x="777" y="175"/>
                    </a:lnTo>
                    <a:lnTo>
                      <a:pt x="779" y="176"/>
                    </a:lnTo>
                    <a:lnTo>
                      <a:pt x="779" y="179"/>
                    </a:lnTo>
                    <a:lnTo>
                      <a:pt x="779" y="179"/>
                    </a:lnTo>
                    <a:lnTo>
                      <a:pt x="779" y="181"/>
                    </a:lnTo>
                    <a:lnTo>
                      <a:pt x="783" y="183"/>
                    </a:lnTo>
                    <a:lnTo>
                      <a:pt x="794" y="188"/>
                    </a:lnTo>
                    <a:lnTo>
                      <a:pt x="809" y="190"/>
                    </a:lnTo>
                    <a:lnTo>
                      <a:pt x="813" y="190"/>
                    </a:lnTo>
                    <a:lnTo>
                      <a:pt x="816" y="189"/>
                    </a:lnTo>
                    <a:lnTo>
                      <a:pt x="816" y="189"/>
                    </a:lnTo>
                    <a:lnTo>
                      <a:pt x="820" y="186"/>
                    </a:lnTo>
                    <a:lnTo>
                      <a:pt x="826" y="186"/>
                    </a:lnTo>
                    <a:lnTo>
                      <a:pt x="831" y="186"/>
                    </a:lnTo>
                    <a:lnTo>
                      <a:pt x="838" y="189"/>
                    </a:lnTo>
                    <a:lnTo>
                      <a:pt x="838" y="189"/>
                    </a:lnTo>
                    <a:lnTo>
                      <a:pt x="843" y="189"/>
                    </a:lnTo>
                    <a:lnTo>
                      <a:pt x="844" y="186"/>
                    </a:lnTo>
                    <a:lnTo>
                      <a:pt x="848" y="179"/>
                    </a:lnTo>
                    <a:lnTo>
                      <a:pt x="851" y="172"/>
                    </a:lnTo>
                    <a:lnTo>
                      <a:pt x="853" y="171"/>
                    </a:lnTo>
                    <a:lnTo>
                      <a:pt x="855" y="171"/>
                    </a:lnTo>
                    <a:lnTo>
                      <a:pt x="855" y="171"/>
                    </a:lnTo>
                    <a:lnTo>
                      <a:pt x="857" y="172"/>
                    </a:lnTo>
                    <a:lnTo>
                      <a:pt x="858" y="171"/>
                    </a:lnTo>
                    <a:lnTo>
                      <a:pt x="861" y="168"/>
                    </a:lnTo>
                    <a:lnTo>
                      <a:pt x="865" y="162"/>
                    </a:lnTo>
                    <a:lnTo>
                      <a:pt x="868" y="159"/>
                    </a:lnTo>
                    <a:lnTo>
                      <a:pt x="871" y="158"/>
                    </a:lnTo>
                    <a:lnTo>
                      <a:pt x="871" y="158"/>
                    </a:lnTo>
                    <a:lnTo>
                      <a:pt x="880" y="155"/>
                    </a:lnTo>
                    <a:lnTo>
                      <a:pt x="888" y="154"/>
                    </a:lnTo>
                    <a:lnTo>
                      <a:pt x="895" y="151"/>
                    </a:lnTo>
                    <a:lnTo>
                      <a:pt x="898" y="149"/>
                    </a:lnTo>
                    <a:lnTo>
                      <a:pt x="898" y="148"/>
                    </a:lnTo>
                    <a:lnTo>
                      <a:pt x="898" y="148"/>
                    </a:lnTo>
                    <a:lnTo>
                      <a:pt x="898" y="145"/>
                    </a:lnTo>
                    <a:lnTo>
                      <a:pt x="895" y="142"/>
                    </a:lnTo>
                    <a:lnTo>
                      <a:pt x="891" y="141"/>
                    </a:lnTo>
                    <a:lnTo>
                      <a:pt x="882" y="141"/>
                    </a:lnTo>
                    <a:lnTo>
                      <a:pt x="882" y="141"/>
                    </a:lnTo>
                    <a:lnTo>
                      <a:pt x="874" y="141"/>
                    </a:lnTo>
                    <a:lnTo>
                      <a:pt x="868" y="139"/>
                    </a:lnTo>
                    <a:lnTo>
                      <a:pt x="867" y="138"/>
                    </a:lnTo>
                    <a:lnTo>
                      <a:pt x="865" y="135"/>
                    </a:lnTo>
                    <a:lnTo>
                      <a:pt x="865" y="134"/>
                    </a:lnTo>
                    <a:lnTo>
                      <a:pt x="867" y="131"/>
                    </a:lnTo>
                    <a:lnTo>
                      <a:pt x="867" y="131"/>
                    </a:lnTo>
                    <a:lnTo>
                      <a:pt x="868" y="128"/>
                    </a:lnTo>
                    <a:lnTo>
                      <a:pt x="868" y="127"/>
                    </a:lnTo>
                    <a:lnTo>
                      <a:pt x="863" y="122"/>
                    </a:lnTo>
                    <a:lnTo>
                      <a:pt x="860" y="120"/>
                    </a:lnTo>
                    <a:lnTo>
                      <a:pt x="858" y="118"/>
                    </a:lnTo>
                    <a:lnTo>
                      <a:pt x="860" y="115"/>
                    </a:lnTo>
                    <a:lnTo>
                      <a:pt x="860" y="115"/>
                    </a:lnTo>
                    <a:lnTo>
                      <a:pt x="861" y="114"/>
                    </a:lnTo>
                    <a:lnTo>
                      <a:pt x="861" y="111"/>
                    </a:lnTo>
                    <a:lnTo>
                      <a:pt x="860" y="110"/>
                    </a:lnTo>
                    <a:lnTo>
                      <a:pt x="857" y="108"/>
                    </a:lnTo>
                    <a:lnTo>
                      <a:pt x="854" y="108"/>
                    </a:lnTo>
                    <a:lnTo>
                      <a:pt x="851" y="108"/>
                    </a:lnTo>
                    <a:lnTo>
                      <a:pt x="848" y="110"/>
                    </a:lnTo>
                    <a:lnTo>
                      <a:pt x="848" y="112"/>
                    </a:lnTo>
                    <a:lnTo>
                      <a:pt x="848" y="112"/>
                    </a:lnTo>
                    <a:lnTo>
                      <a:pt x="848" y="115"/>
                    </a:lnTo>
                    <a:lnTo>
                      <a:pt x="848" y="117"/>
                    </a:lnTo>
                    <a:lnTo>
                      <a:pt x="846" y="117"/>
                    </a:lnTo>
                    <a:lnTo>
                      <a:pt x="843" y="115"/>
                    </a:lnTo>
                    <a:lnTo>
                      <a:pt x="837" y="111"/>
                    </a:lnTo>
                    <a:lnTo>
                      <a:pt x="836" y="108"/>
                    </a:lnTo>
                    <a:lnTo>
                      <a:pt x="834" y="105"/>
                    </a:lnTo>
                    <a:lnTo>
                      <a:pt x="834" y="105"/>
                    </a:lnTo>
                    <a:lnTo>
                      <a:pt x="831" y="103"/>
                    </a:lnTo>
                    <a:lnTo>
                      <a:pt x="829" y="101"/>
                    </a:lnTo>
                    <a:lnTo>
                      <a:pt x="816" y="95"/>
                    </a:lnTo>
                    <a:lnTo>
                      <a:pt x="799" y="88"/>
                    </a:lnTo>
                    <a:lnTo>
                      <a:pt x="792" y="84"/>
                    </a:lnTo>
                    <a:lnTo>
                      <a:pt x="783" y="78"/>
                    </a:lnTo>
                    <a:lnTo>
                      <a:pt x="783" y="78"/>
                    </a:lnTo>
                    <a:lnTo>
                      <a:pt x="776" y="73"/>
                    </a:lnTo>
                    <a:lnTo>
                      <a:pt x="769" y="70"/>
                    </a:lnTo>
                    <a:lnTo>
                      <a:pt x="763" y="68"/>
                    </a:lnTo>
                    <a:lnTo>
                      <a:pt x="759" y="68"/>
                    </a:lnTo>
                    <a:lnTo>
                      <a:pt x="755" y="70"/>
                    </a:lnTo>
                    <a:lnTo>
                      <a:pt x="753" y="71"/>
                    </a:lnTo>
                    <a:lnTo>
                      <a:pt x="753" y="73"/>
                    </a:lnTo>
                    <a:lnTo>
                      <a:pt x="756" y="74"/>
                    </a:lnTo>
                    <a:lnTo>
                      <a:pt x="756" y="74"/>
                    </a:lnTo>
                    <a:lnTo>
                      <a:pt x="762" y="77"/>
                    </a:lnTo>
                    <a:lnTo>
                      <a:pt x="765" y="78"/>
                    </a:lnTo>
                    <a:lnTo>
                      <a:pt x="763" y="80"/>
                    </a:lnTo>
                    <a:lnTo>
                      <a:pt x="763" y="81"/>
                    </a:lnTo>
                    <a:lnTo>
                      <a:pt x="758" y="81"/>
                    </a:lnTo>
                    <a:lnTo>
                      <a:pt x="758" y="81"/>
                    </a:lnTo>
                    <a:lnTo>
                      <a:pt x="749" y="81"/>
                    </a:lnTo>
                    <a:lnTo>
                      <a:pt x="743" y="83"/>
                    </a:lnTo>
                    <a:lnTo>
                      <a:pt x="741" y="83"/>
                    </a:lnTo>
                    <a:lnTo>
                      <a:pt x="741" y="84"/>
                    </a:lnTo>
                    <a:lnTo>
                      <a:pt x="742" y="86"/>
                    </a:lnTo>
                    <a:lnTo>
                      <a:pt x="746" y="88"/>
                    </a:lnTo>
                    <a:lnTo>
                      <a:pt x="746" y="88"/>
                    </a:lnTo>
                    <a:lnTo>
                      <a:pt x="751" y="90"/>
                    </a:lnTo>
                    <a:lnTo>
                      <a:pt x="752" y="91"/>
                    </a:lnTo>
                    <a:lnTo>
                      <a:pt x="752" y="93"/>
                    </a:lnTo>
                    <a:lnTo>
                      <a:pt x="751" y="94"/>
                    </a:lnTo>
                    <a:lnTo>
                      <a:pt x="742" y="95"/>
                    </a:lnTo>
                    <a:lnTo>
                      <a:pt x="733" y="95"/>
                    </a:lnTo>
                    <a:lnTo>
                      <a:pt x="733" y="95"/>
                    </a:lnTo>
                    <a:lnTo>
                      <a:pt x="729" y="97"/>
                    </a:lnTo>
                    <a:lnTo>
                      <a:pt x="726" y="98"/>
                    </a:lnTo>
                    <a:lnTo>
                      <a:pt x="725" y="101"/>
                    </a:lnTo>
                    <a:lnTo>
                      <a:pt x="725" y="104"/>
                    </a:lnTo>
                    <a:lnTo>
                      <a:pt x="725" y="107"/>
                    </a:lnTo>
                    <a:lnTo>
                      <a:pt x="728" y="110"/>
                    </a:lnTo>
                    <a:lnTo>
                      <a:pt x="731" y="112"/>
                    </a:lnTo>
                    <a:lnTo>
                      <a:pt x="736" y="114"/>
                    </a:lnTo>
                    <a:lnTo>
                      <a:pt x="736" y="114"/>
                    </a:lnTo>
                    <a:lnTo>
                      <a:pt x="741" y="114"/>
                    </a:lnTo>
                    <a:lnTo>
                      <a:pt x="743" y="117"/>
                    </a:lnTo>
                    <a:lnTo>
                      <a:pt x="743" y="118"/>
                    </a:lnTo>
                    <a:lnTo>
                      <a:pt x="742" y="120"/>
                    </a:lnTo>
                    <a:lnTo>
                      <a:pt x="741" y="121"/>
                    </a:lnTo>
                    <a:lnTo>
                      <a:pt x="736" y="122"/>
                    </a:lnTo>
                    <a:lnTo>
                      <a:pt x="732" y="122"/>
                    </a:lnTo>
                    <a:lnTo>
                      <a:pt x="728" y="121"/>
                    </a:lnTo>
                    <a:lnTo>
                      <a:pt x="728" y="121"/>
                    </a:lnTo>
                    <a:lnTo>
                      <a:pt x="719" y="121"/>
                    </a:lnTo>
                    <a:lnTo>
                      <a:pt x="716" y="121"/>
                    </a:lnTo>
                    <a:lnTo>
                      <a:pt x="715" y="122"/>
                    </a:lnTo>
                    <a:lnTo>
                      <a:pt x="715" y="124"/>
                    </a:lnTo>
                    <a:lnTo>
                      <a:pt x="716" y="125"/>
                    </a:lnTo>
                    <a:lnTo>
                      <a:pt x="722" y="129"/>
                    </a:lnTo>
                    <a:lnTo>
                      <a:pt x="722" y="129"/>
                    </a:lnTo>
                    <a:close/>
                    <a:moveTo>
                      <a:pt x="807" y="60"/>
                    </a:moveTo>
                    <a:lnTo>
                      <a:pt x="807" y="60"/>
                    </a:lnTo>
                    <a:lnTo>
                      <a:pt x="814" y="57"/>
                    </a:lnTo>
                    <a:lnTo>
                      <a:pt x="819" y="57"/>
                    </a:lnTo>
                    <a:lnTo>
                      <a:pt x="820" y="57"/>
                    </a:lnTo>
                    <a:lnTo>
                      <a:pt x="820" y="59"/>
                    </a:lnTo>
                    <a:lnTo>
                      <a:pt x="820" y="60"/>
                    </a:lnTo>
                    <a:lnTo>
                      <a:pt x="817" y="61"/>
                    </a:lnTo>
                    <a:lnTo>
                      <a:pt x="817" y="61"/>
                    </a:lnTo>
                    <a:lnTo>
                      <a:pt x="813" y="64"/>
                    </a:lnTo>
                    <a:lnTo>
                      <a:pt x="811" y="66"/>
                    </a:lnTo>
                    <a:lnTo>
                      <a:pt x="813" y="67"/>
                    </a:lnTo>
                    <a:lnTo>
                      <a:pt x="816" y="68"/>
                    </a:lnTo>
                    <a:lnTo>
                      <a:pt x="823" y="68"/>
                    </a:lnTo>
                    <a:lnTo>
                      <a:pt x="823" y="68"/>
                    </a:lnTo>
                    <a:lnTo>
                      <a:pt x="827" y="68"/>
                    </a:lnTo>
                    <a:lnTo>
                      <a:pt x="826" y="70"/>
                    </a:lnTo>
                    <a:lnTo>
                      <a:pt x="821" y="74"/>
                    </a:lnTo>
                    <a:lnTo>
                      <a:pt x="819" y="76"/>
                    </a:lnTo>
                    <a:lnTo>
                      <a:pt x="819" y="78"/>
                    </a:lnTo>
                    <a:lnTo>
                      <a:pt x="819" y="78"/>
                    </a:lnTo>
                    <a:lnTo>
                      <a:pt x="819" y="81"/>
                    </a:lnTo>
                    <a:lnTo>
                      <a:pt x="820" y="83"/>
                    </a:lnTo>
                    <a:lnTo>
                      <a:pt x="826" y="84"/>
                    </a:lnTo>
                    <a:lnTo>
                      <a:pt x="830" y="86"/>
                    </a:lnTo>
                    <a:lnTo>
                      <a:pt x="833" y="87"/>
                    </a:lnTo>
                    <a:lnTo>
                      <a:pt x="833" y="88"/>
                    </a:lnTo>
                    <a:lnTo>
                      <a:pt x="833" y="88"/>
                    </a:lnTo>
                    <a:lnTo>
                      <a:pt x="834" y="91"/>
                    </a:lnTo>
                    <a:lnTo>
                      <a:pt x="838" y="93"/>
                    </a:lnTo>
                    <a:lnTo>
                      <a:pt x="850" y="95"/>
                    </a:lnTo>
                    <a:lnTo>
                      <a:pt x="857" y="95"/>
                    </a:lnTo>
                    <a:lnTo>
                      <a:pt x="864" y="94"/>
                    </a:lnTo>
                    <a:lnTo>
                      <a:pt x="870" y="93"/>
                    </a:lnTo>
                    <a:lnTo>
                      <a:pt x="874" y="90"/>
                    </a:lnTo>
                    <a:lnTo>
                      <a:pt x="874" y="90"/>
                    </a:lnTo>
                    <a:lnTo>
                      <a:pt x="878" y="87"/>
                    </a:lnTo>
                    <a:lnTo>
                      <a:pt x="880" y="87"/>
                    </a:lnTo>
                    <a:lnTo>
                      <a:pt x="880" y="88"/>
                    </a:lnTo>
                    <a:lnTo>
                      <a:pt x="878" y="98"/>
                    </a:lnTo>
                    <a:lnTo>
                      <a:pt x="878" y="98"/>
                    </a:lnTo>
                    <a:lnTo>
                      <a:pt x="880" y="100"/>
                    </a:lnTo>
                    <a:lnTo>
                      <a:pt x="885" y="103"/>
                    </a:lnTo>
                    <a:lnTo>
                      <a:pt x="901" y="104"/>
                    </a:lnTo>
                    <a:lnTo>
                      <a:pt x="916" y="105"/>
                    </a:lnTo>
                    <a:lnTo>
                      <a:pt x="921" y="104"/>
                    </a:lnTo>
                    <a:lnTo>
                      <a:pt x="924" y="101"/>
                    </a:lnTo>
                    <a:lnTo>
                      <a:pt x="924" y="101"/>
                    </a:lnTo>
                    <a:lnTo>
                      <a:pt x="926" y="98"/>
                    </a:lnTo>
                    <a:lnTo>
                      <a:pt x="931" y="97"/>
                    </a:lnTo>
                    <a:lnTo>
                      <a:pt x="941" y="100"/>
                    </a:lnTo>
                    <a:lnTo>
                      <a:pt x="941" y="100"/>
                    </a:lnTo>
                    <a:lnTo>
                      <a:pt x="946" y="100"/>
                    </a:lnTo>
                    <a:lnTo>
                      <a:pt x="952" y="98"/>
                    </a:lnTo>
                    <a:lnTo>
                      <a:pt x="969" y="95"/>
                    </a:lnTo>
                    <a:lnTo>
                      <a:pt x="985" y="90"/>
                    </a:lnTo>
                    <a:lnTo>
                      <a:pt x="990" y="87"/>
                    </a:lnTo>
                    <a:lnTo>
                      <a:pt x="992" y="83"/>
                    </a:lnTo>
                    <a:lnTo>
                      <a:pt x="992" y="83"/>
                    </a:lnTo>
                    <a:lnTo>
                      <a:pt x="993" y="81"/>
                    </a:lnTo>
                    <a:lnTo>
                      <a:pt x="994" y="80"/>
                    </a:lnTo>
                    <a:lnTo>
                      <a:pt x="996" y="81"/>
                    </a:lnTo>
                    <a:lnTo>
                      <a:pt x="997" y="83"/>
                    </a:lnTo>
                    <a:lnTo>
                      <a:pt x="999" y="86"/>
                    </a:lnTo>
                    <a:lnTo>
                      <a:pt x="997" y="90"/>
                    </a:lnTo>
                    <a:lnTo>
                      <a:pt x="996" y="93"/>
                    </a:lnTo>
                    <a:lnTo>
                      <a:pt x="992" y="97"/>
                    </a:lnTo>
                    <a:lnTo>
                      <a:pt x="992" y="97"/>
                    </a:lnTo>
                    <a:lnTo>
                      <a:pt x="986" y="100"/>
                    </a:lnTo>
                    <a:lnTo>
                      <a:pt x="980" y="101"/>
                    </a:lnTo>
                    <a:lnTo>
                      <a:pt x="965" y="104"/>
                    </a:lnTo>
                    <a:lnTo>
                      <a:pt x="950" y="105"/>
                    </a:lnTo>
                    <a:lnTo>
                      <a:pt x="939" y="108"/>
                    </a:lnTo>
                    <a:lnTo>
                      <a:pt x="939" y="108"/>
                    </a:lnTo>
                    <a:lnTo>
                      <a:pt x="936" y="110"/>
                    </a:lnTo>
                    <a:lnTo>
                      <a:pt x="936" y="111"/>
                    </a:lnTo>
                    <a:lnTo>
                      <a:pt x="938" y="114"/>
                    </a:lnTo>
                    <a:lnTo>
                      <a:pt x="941" y="117"/>
                    </a:lnTo>
                    <a:lnTo>
                      <a:pt x="959" y="129"/>
                    </a:lnTo>
                    <a:lnTo>
                      <a:pt x="959" y="129"/>
                    </a:lnTo>
                    <a:lnTo>
                      <a:pt x="962" y="132"/>
                    </a:lnTo>
                    <a:lnTo>
                      <a:pt x="962" y="134"/>
                    </a:lnTo>
                    <a:lnTo>
                      <a:pt x="959" y="134"/>
                    </a:lnTo>
                    <a:lnTo>
                      <a:pt x="955" y="134"/>
                    </a:lnTo>
                    <a:lnTo>
                      <a:pt x="943" y="129"/>
                    </a:lnTo>
                    <a:lnTo>
                      <a:pt x="938" y="125"/>
                    </a:lnTo>
                    <a:lnTo>
                      <a:pt x="932" y="121"/>
                    </a:lnTo>
                    <a:lnTo>
                      <a:pt x="932" y="121"/>
                    </a:lnTo>
                    <a:lnTo>
                      <a:pt x="928" y="117"/>
                    </a:lnTo>
                    <a:lnTo>
                      <a:pt x="922" y="114"/>
                    </a:lnTo>
                    <a:lnTo>
                      <a:pt x="915" y="112"/>
                    </a:lnTo>
                    <a:lnTo>
                      <a:pt x="908" y="111"/>
                    </a:lnTo>
                    <a:lnTo>
                      <a:pt x="894" y="110"/>
                    </a:lnTo>
                    <a:lnTo>
                      <a:pt x="882" y="110"/>
                    </a:lnTo>
                    <a:lnTo>
                      <a:pt x="882" y="110"/>
                    </a:lnTo>
                    <a:lnTo>
                      <a:pt x="878" y="111"/>
                    </a:lnTo>
                    <a:lnTo>
                      <a:pt x="875" y="114"/>
                    </a:lnTo>
                    <a:lnTo>
                      <a:pt x="874" y="118"/>
                    </a:lnTo>
                    <a:lnTo>
                      <a:pt x="874" y="122"/>
                    </a:lnTo>
                    <a:lnTo>
                      <a:pt x="875" y="128"/>
                    </a:lnTo>
                    <a:lnTo>
                      <a:pt x="877" y="131"/>
                    </a:lnTo>
                    <a:lnTo>
                      <a:pt x="880" y="134"/>
                    </a:lnTo>
                    <a:lnTo>
                      <a:pt x="882" y="135"/>
                    </a:lnTo>
                    <a:lnTo>
                      <a:pt x="882" y="135"/>
                    </a:lnTo>
                    <a:lnTo>
                      <a:pt x="891" y="137"/>
                    </a:lnTo>
                    <a:lnTo>
                      <a:pt x="898" y="139"/>
                    </a:lnTo>
                    <a:lnTo>
                      <a:pt x="905" y="145"/>
                    </a:lnTo>
                    <a:lnTo>
                      <a:pt x="912" y="155"/>
                    </a:lnTo>
                    <a:lnTo>
                      <a:pt x="912" y="155"/>
                    </a:lnTo>
                    <a:lnTo>
                      <a:pt x="916" y="159"/>
                    </a:lnTo>
                    <a:lnTo>
                      <a:pt x="922" y="163"/>
                    </a:lnTo>
                    <a:lnTo>
                      <a:pt x="932" y="168"/>
                    </a:lnTo>
                    <a:lnTo>
                      <a:pt x="941" y="171"/>
                    </a:lnTo>
                    <a:lnTo>
                      <a:pt x="943" y="172"/>
                    </a:lnTo>
                    <a:lnTo>
                      <a:pt x="943" y="173"/>
                    </a:lnTo>
                    <a:lnTo>
                      <a:pt x="943" y="173"/>
                    </a:lnTo>
                    <a:lnTo>
                      <a:pt x="942" y="175"/>
                    </a:lnTo>
                    <a:lnTo>
                      <a:pt x="939" y="176"/>
                    </a:lnTo>
                    <a:lnTo>
                      <a:pt x="928" y="173"/>
                    </a:lnTo>
                    <a:lnTo>
                      <a:pt x="914" y="169"/>
                    </a:lnTo>
                    <a:lnTo>
                      <a:pt x="901" y="165"/>
                    </a:lnTo>
                    <a:lnTo>
                      <a:pt x="901" y="165"/>
                    </a:lnTo>
                    <a:lnTo>
                      <a:pt x="894" y="165"/>
                    </a:lnTo>
                    <a:lnTo>
                      <a:pt x="888" y="165"/>
                    </a:lnTo>
                    <a:lnTo>
                      <a:pt x="881" y="166"/>
                    </a:lnTo>
                    <a:lnTo>
                      <a:pt x="874" y="169"/>
                    </a:lnTo>
                    <a:lnTo>
                      <a:pt x="868" y="172"/>
                    </a:lnTo>
                    <a:lnTo>
                      <a:pt x="864" y="176"/>
                    </a:lnTo>
                    <a:lnTo>
                      <a:pt x="861" y="179"/>
                    </a:lnTo>
                    <a:lnTo>
                      <a:pt x="860" y="183"/>
                    </a:lnTo>
                    <a:lnTo>
                      <a:pt x="860" y="183"/>
                    </a:lnTo>
                    <a:lnTo>
                      <a:pt x="860" y="188"/>
                    </a:lnTo>
                    <a:lnTo>
                      <a:pt x="863" y="190"/>
                    </a:lnTo>
                    <a:lnTo>
                      <a:pt x="867" y="192"/>
                    </a:lnTo>
                    <a:lnTo>
                      <a:pt x="872" y="192"/>
                    </a:lnTo>
                    <a:lnTo>
                      <a:pt x="885" y="190"/>
                    </a:lnTo>
                    <a:lnTo>
                      <a:pt x="891" y="188"/>
                    </a:lnTo>
                    <a:lnTo>
                      <a:pt x="898" y="185"/>
                    </a:lnTo>
                    <a:lnTo>
                      <a:pt x="898" y="185"/>
                    </a:lnTo>
                    <a:lnTo>
                      <a:pt x="905" y="181"/>
                    </a:lnTo>
                    <a:lnTo>
                      <a:pt x="905" y="182"/>
                    </a:lnTo>
                    <a:lnTo>
                      <a:pt x="905" y="183"/>
                    </a:lnTo>
                    <a:lnTo>
                      <a:pt x="894" y="195"/>
                    </a:lnTo>
                    <a:lnTo>
                      <a:pt x="894" y="195"/>
                    </a:lnTo>
                    <a:lnTo>
                      <a:pt x="892" y="198"/>
                    </a:lnTo>
                    <a:lnTo>
                      <a:pt x="894" y="199"/>
                    </a:lnTo>
                    <a:lnTo>
                      <a:pt x="901" y="205"/>
                    </a:lnTo>
                    <a:lnTo>
                      <a:pt x="909" y="210"/>
                    </a:lnTo>
                    <a:lnTo>
                      <a:pt x="912" y="213"/>
                    </a:lnTo>
                    <a:lnTo>
                      <a:pt x="912" y="216"/>
                    </a:lnTo>
                    <a:lnTo>
                      <a:pt x="912" y="216"/>
                    </a:lnTo>
                    <a:lnTo>
                      <a:pt x="912" y="219"/>
                    </a:lnTo>
                    <a:lnTo>
                      <a:pt x="909" y="220"/>
                    </a:lnTo>
                    <a:lnTo>
                      <a:pt x="907" y="220"/>
                    </a:lnTo>
                    <a:lnTo>
                      <a:pt x="902" y="220"/>
                    </a:lnTo>
                    <a:lnTo>
                      <a:pt x="895" y="219"/>
                    </a:lnTo>
                    <a:lnTo>
                      <a:pt x="892" y="216"/>
                    </a:lnTo>
                    <a:lnTo>
                      <a:pt x="891" y="213"/>
                    </a:lnTo>
                    <a:lnTo>
                      <a:pt x="891" y="213"/>
                    </a:lnTo>
                    <a:lnTo>
                      <a:pt x="888" y="207"/>
                    </a:lnTo>
                    <a:lnTo>
                      <a:pt x="884" y="203"/>
                    </a:lnTo>
                    <a:lnTo>
                      <a:pt x="875" y="200"/>
                    </a:lnTo>
                    <a:lnTo>
                      <a:pt x="864" y="199"/>
                    </a:lnTo>
                    <a:lnTo>
                      <a:pt x="864" y="199"/>
                    </a:lnTo>
                    <a:lnTo>
                      <a:pt x="858" y="200"/>
                    </a:lnTo>
                    <a:lnTo>
                      <a:pt x="854" y="202"/>
                    </a:lnTo>
                    <a:lnTo>
                      <a:pt x="853" y="205"/>
                    </a:lnTo>
                    <a:lnTo>
                      <a:pt x="851" y="207"/>
                    </a:lnTo>
                    <a:lnTo>
                      <a:pt x="853" y="210"/>
                    </a:lnTo>
                    <a:lnTo>
                      <a:pt x="854" y="212"/>
                    </a:lnTo>
                    <a:lnTo>
                      <a:pt x="858" y="215"/>
                    </a:lnTo>
                    <a:lnTo>
                      <a:pt x="861" y="215"/>
                    </a:lnTo>
                    <a:lnTo>
                      <a:pt x="861" y="215"/>
                    </a:lnTo>
                    <a:lnTo>
                      <a:pt x="868" y="217"/>
                    </a:lnTo>
                    <a:lnTo>
                      <a:pt x="870" y="219"/>
                    </a:lnTo>
                    <a:lnTo>
                      <a:pt x="870" y="220"/>
                    </a:lnTo>
                    <a:lnTo>
                      <a:pt x="870" y="222"/>
                    </a:lnTo>
                    <a:lnTo>
                      <a:pt x="868" y="223"/>
                    </a:lnTo>
                    <a:lnTo>
                      <a:pt x="865" y="224"/>
                    </a:lnTo>
                    <a:lnTo>
                      <a:pt x="861" y="224"/>
                    </a:lnTo>
                    <a:lnTo>
                      <a:pt x="861" y="224"/>
                    </a:lnTo>
                    <a:lnTo>
                      <a:pt x="850" y="226"/>
                    </a:lnTo>
                    <a:lnTo>
                      <a:pt x="837" y="230"/>
                    </a:lnTo>
                    <a:lnTo>
                      <a:pt x="831" y="233"/>
                    </a:lnTo>
                    <a:lnTo>
                      <a:pt x="827" y="234"/>
                    </a:lnTo>
                    <a:lnTo>
                      <a:pt x="827" y="239"/>
                    </a:lnTo>
                    <a:lnTo>
                      <a:pt x="829" y="241"/>
                    </a:lnTo>
                    <a:lnTo>
                      <a:pt x="829" y="241"/>
                    </a:lnTo>
                    <a:lnTo>
                      <a:pt x="833" y="244"/>
                    </a:lnTo>
                    <a:lnTo>
                      <a:pt x="840" y="246"/>
                    </a:lnTo>
                    <a:lnTo>
                      <a:pt x="855" y="246"/>
                    </a:lnTo>
                    <a:lnTo>
                      <a:pt x="871" y="244"/>
                    </a:lnTo>
                    <a:lnTo>
                      <a:pt x="877" y="246"/>
                    </a:lnTo>
                    <a:lnTo>
                      <a:pt x="881" y="247"/>
                    </a:lnTo>
                    <a:lnTo>
                      <a:pt x="881" y="247"/>
                    </a:lnTo>
                    <a:lnTo>
                      <a:pt x="887" y="250"/>
                    </a:lnTo>
                    <a:lnTo>
                      <a:pt x="895" y="251"/>
                    </a:lnTo>
                    <a:lnTo>
                      <a:pt x="904" y="251"/>
                    </a:lnTo>
                    <a:lnTo>
                      <a:pt x="907" y="250"/>
                    </a:lnTo>
                    <a:lnTo>
                      <a:pt x="909" y="249"/>
                    </a:lnTo>
                    <a:lnTo>
                      <a:pt x="909" y="249"/>
                    </a:lnTo>
                    <a:lnTo>
                      <a:pt x="911" y="246"/>
                    </a:lnTo>
                    <a:lnTo>
                      <a:pt x="914" y="244"/>
                    </a:lnTo>
                    <a:lnTo>
                      <a:pt x="922" y="244"/>
                    </a:lnTo>
                    <a:lnTo>
                      <a:pt x="942" y="244"/>
                    </a:lnTo>
                    <a:lnTo>
                      <a:pt x="942" y="244"/>
                    </a:lnTo>
                    <a:lnTo>
                      <a:pt x="950" y="246"/>
                    </a:lnTo>
                    <a:lnTo>
                      <a:pt x="956" y="246"/>
                    </a:lnTo>
                    <a:lnTo>
                      <a:pt x="962" y="249"/>
                    </a:lnTo>
                    <a:lnTo>
                      <a:pt x="966" y="253"/>
                    </a:lnTo>
                    <a:lnTo>
                      <a:pt x="966" y="253"/>
                    </a:lnTo>
                    <a:lnTo>
                      <a:pt x="972" y="256"/>
                    </a:lnTo>
                    <a:lnTo>
                      <a:pt x="977" y="256"/>
                    </a:lnTo>
                    <a:lnTo>
                      <a:pt x="985" y="254"/>
                    </a:lnTo>
                    <a:lnTo>
                      <a:pt x="992" y="250"/>
                    </a:lnTo>
                    <a:lnTo>
                      <a:pt x="992" y="250"/>
                    </a:lnTo>
                    <a:lnTo>
                      <a:pt x="1000" y="246"/>
                    </a:lnTo>
                    <a:lnTo>
                      <a:pt x="1009" y="244"/>
                    </a:lnTo>
                    <a:lnTo>
                      <a:pt x="1009" y="244"/>
                    </a:lnTo>
                    <a:lnTo>
                      <a:pt x="1016" y="243"/>
                    </a:lnTo>
                    <a:lnTo>
                      <a:pt x="1019" y="240"/>
                    </a:lnTo>
                    <a:lnTo>
                      <a:pt x="1019" y="236"/>
                    </a:lnTo>
                    <a:lnTo>
                      <a:pt x="1016" y="230"/>
                    </a:lnTo>
                    <a:lnTo>
                      <a:pt x="1016" y="230"/>
                    </a:lnTo>
                    <a:lnTo>
                      <a:pt x="1014" y="229"/>
                    </a:lnTo>
                    <a:lnTo>
                      <a:pt x="1011" y="227"/>
                    </a:lnTo>
                    <a:lnTo>
                      <a:pt x="1006" y="230"/>
                    </a:lnTo>
                    <a:lnTo>
                      <a:pt x="1000" y="232"/>
                    </a:lnTo>
                    <a:lnTo>
                      <a:pt x="999" y="232"/>
                    </a:lnTo>
                    <a:lnTo>
                      <a:pt x="997" y="230"/>
                    </a:lnTo>
                    <a:lnTo>
                      <a:pt x="997" y="230"/>
                    </a:lnTo>
                    <a:lnTo>
                      <a:pt x="996" y="229"/>
                    </a:lnTo>
                    <a:lnTo>
                      <a:pt x="994" y="226"/>
                    </a:lnTo>
                    <a:lnTo>
                      <a:pt x="987" y="223"/>
                    </a:lnTo>
                    <a:lnTo>
                      <a:pt x="977" y="223"/>
                    </a:lnTo>
                    <a:lnTo>
                      <a:pt x="963" y="224"/>
                    </a:lnTo>
                    <a:lnTo>
                      <a:pt x="963" y="224"/>
                    </a:lnTo>
                    <a:lnTo>
                      <a:pt x="958" y="224"/>
                    </a:lnTo>
                    <a:lnTo>
                      <a:pt x="953" y="223"/>
                    </a:lnTo>
                    <a:lnTo>
                      <a:pt x="952" y="222"/>
                    </a:lnTo>
                    <a:lnTo>
                      <a:pt x="952" y="219"/>
                    </a:lnTo>
                    <a:lnTo>
                      <a:pt x="953" y="217"/>
                    </a:lnTo>
                    <a:lnTo>
                      <a:pt x="956" y="215"/>
                    </a:lnTo>
                    <a:lnTo>
                      <a:pt x="960" y="215"/>
                    </a:lnTo>
                    <a:lnTo>
                      <a:pt x="965" y="215"/>
                    </a:lnTo>
                    <a:lnTo>
                      <a:pt x="965" y="215"/>
                    </a:lnTo>
                    <a:lnTo>
                      <a:pt x="975" y="216"/>
                    </a:lnTo>
                    <a:lnTo>
                      <a:pt x="985" y="217"/>
                    </a:lnTo>
                    <a:lnTo>
                      <a:pt x="996" y="216"/>
                    </a:lnTo>
                    <a:lnTo>
                      <a:pt x="1006" y="213"/>
                    </a:lnTo>
                    <a:lnTo>
                      <a:pt x="1006" y="213"/>
                    </a:lnTo>
                    <a:lnTo>
                      <a:pt x="1010" y="212"/>
                    </a:lnTo>
                    <a:lnTo>
                      <a:pt x="1013" y="210"/>
                    </a:lnTo>
                    <a:lnTo>
                      <a:pt x="1013" y="209"/>
                    </a:lnTo>
                    <a:lnTo>
                      <a:pt x="1013" y="206"/>
                    </a:lnTo>
                    <a:lnTo>
                      <a:pt x="1010" y="202"/>
                    </a:lnTo>
                    <a:lnTo>
                      <a:pt x="1009" y="198"/>
                    </a:lnTo>
                    <a:lnTo>
                      <a:pt x="1009" y="198"/>
                    </a:lnTo>
                    <a:lnTo>
                      <a:pt x="1010" y="196"/>
                    </a:lnTo>
                    <a:lnTo>
                      <a:pt x="1011" y="195"/>
                    </a:lnTo>
                    <a:lnTo>
                      <a:pt x="1019" y="195"/>
                    </a:lnTo>
                    <a:lnTo>
                      <a:pt x="1038" y="196"/>
                    </a:lnTo>
                    <a:lnTo>
                      <a:pt x="1038" y="196"/>
                    </a:lnTo>
                    <a:lnTo>
                      <a:pt x="1044" y="195"/>
                    </a:lnTo>
                    <a:lnTo>
                      <a:pt x="1050" y="192"/>
                    </a:lnTo>
                    <a:lnTo>
                      <a:pt x="1054" y="189"/>
                    </a:lnTo>
                    <a:lnTo>
                      <a:pt x="1060" y="183"/>
                    </a:lnTo>
                    <a:lnTo>
                      <a:pt x="1067" y="173"/>
                    </a:lnTo>
                    <a:lnTo>
                      <a:pt x="1070" y="168"/>
                    </a:lnTo>
                    <a:lnTo>
                      <a:pt x="1071" y="163"/>
                    </a:lnTo>
                    <a:lnTo>
                      <a:pt x="1071" y="163"/>
                    </a:lnTo>
                    <a:lnTo>
                      <a:pt x="1070" y="159"/>
                    </a:lnTo>
                    <a:lnTo>
                      <a:pt x="1067" y="156"/>
                    </a:lnTo>
                    <a:lnTo>
                      <a:pt x="1061" y="155"/>
                    </a:lnTo>
                    <a:lnTo>
                      <a:pt x="1055" y="154"/>
                    </a:lnTo>
                    <a:lnTo>
                      <a:pt x="1041" y="154"/>
                    </a:lnTo>
                    <a:lnTo>
                      <a:pt x="1029" y="154"/>
                    </a:lnTo>
                    <a:lnTo>
                      <a:pt x="1029" y="154"/>
                    </a:lnTo>
                    <a:lnTo>
                      <a:pt x="1024" y="154"/>
                    </a:lnTo>
                    <a:lnTo>
                      <a:pt x="1024" y="152"/>
                    </a:lnTo>
                    <a:lnTo>
                      <a:pt x="1026" y="151"/>
                    </a:lnTo>
                    <a:lnTo>
                      <a:pt x="1031" y="149"/>
                    </a:lnTo>
                    <a:lnTo>
                      <a:pt x="1046" y="145"/>
                    </a:lnTo>
                    <a:lnTo>
                      <a:pt x="1054" y="145"/>
                    </a:lnTo>
                    <a:lnTo>
                      <a:pt x="1064" y="145"/>
                    </a:lnTo>
                    <a:lnTo>
                      <a:pt x="1064" y="145"/>
                    </a:lnTo>
                    <a:lnTo>
                      <a:pt x="1072" y="145"/>
                    </a:lnTo>
                    <a:lnTo>
                      <a:pt x="1078" y="144"/>
                    </a:lnTo>
                    <a:lnTo>
                      <a:pt x="1081" y="142"/>
                    </a:lnTo>
                    <a:lnTo>
                      <a:pt x="1082" y="139"/>
                    </a:lnTo>
                    <a:lnTo>
                      <a:pt x="1082" y="134"/>
                    </a:lnTo>
                    <a:lnTo>
                      <a:pt x="1082" y="132"/>
                    </a:lnTo>
                    <a:lnTo>
                      <a:pt x="1084" y="129"/>
                    </a:lnTo>
                    <a:lnTo>
                      <a:pt x="1084" y="129"/>
                    </a:lnTo>
                    <a:lnTo>
                      <a:pt x="1087" y="129"/>
                    </a:lnTo>
                    <a:lnTo>
                      <a:pt x="1089" y="128"/>
                    </a:lnTo>
                    <a:lnTo>
                      <a:pt x="1097" y="131"/>
                    </a:lnTo>
                    <a:lnTo>
                      <a:pt x="1105" y="132"/>
                    </a:lnTo>
                    <a:lnTo>
                      <a:pt x="1111" y="132"/>
                    </a:lnTo>
                    <a:lnTo>
                      <a:pt x="1115" y="132"/>
                    </a:lnTo>
                    <a:lnTo>
                      <a:pt x="1115" y="132"/>
                    </a:lnTo>
                    <a:lnTo>
                      <a:pt x="1119" y="131"/>
                    </a:lnTo>
                    <a:lnTo>
                      <a:pt x="1122" y="128"/>
                    </a:lnTo>
                    <a:lnTo>
                      <a:pt x="1124" y="124"/>
                    </a:lnTo>
                    <a:lnTo>
                      <a:pt x="1125" y="120"/>
                    </a:lnTo>
                    <a:lnTo>
                      <a:pt x="1126" y="118"/>
                    </a:lnTo>
                    <a:lnTo>
                      <a:pt x="1129" y="118"/>
                    </a:lnTo>
                    <a:lnTo>
                      <a:pt x="1129" y="118"/>
                    </a:lnTo>
                    <a:lnTo>
                      <a:pt x="1135" y="115"/>
                    </a:lnTo>
                    <a:lnTo>
                      <a:pt x="1146" y="111"/>
                    </a:lnTo>
                    <a:lnTo>
                      <a:pt x="1179" y="91"/>
                    </a:lnTo>
                    <a:lnTo>
                      <a:pt x="1179" y="91"/>
                    </a:lnTo>
                    <a:lnTo>
                      <a:pt x="1190" y="86"/>
                    </a:lnTo>
                    <a:lnTo>
                      <a:pt x="1200" y="83"/>
                    </a:lnTo>
                    <a:lnTo>
                      <a:pt x="1216" y="77"/>
                    </a:lnTo>
                    <a:lnTo>
                      <a:pt x="1227" y="74"/>
                    </a:lnTo>
                    <a:lnTo>
                      <a:pt x="1231" y="71"/>
                    </a:lnTo>
                    <a:lnTo>
                      <a:pt x="1233" y="68"/>
                    </a:lnTo>
                    <a:lnTo>
                      <a:pt x="1233" y="68"/>
                    </a:lnTo>
                    <a:lnTo>
                      <a:pt x="1233" y="67"/>
                    </a:lnTo>
                    <a:lnTo>
                      <a:pt x="1231" y="66"/>
                    </a:lnTo>
                    <a:lnTo>
                      <a:pt x="1227" y="64"/>
                    </a:lnTo>
                    <a:lnTo>
                      <a:pt x="1211" y="66"/>
                    </a:lnTo>
                    <a:lnTo>
                      <a:pt x="1196" y="66"/>
                    </a:lnTo>
                    <a:lnTo>
                      <a:pt x="1189" y="67"/>
                    </a:lnTo>
                    <a:lnTo>
                      <a:pt x="1185" y="66"/>
                    </a:lnTo>
                    <a:lnTo>
                      <a:pt x="1185" y="66"/>
                    </a:lnTo>
                    <a:lnTo>
                      <a:pt x="1185" y="66"/>
                    </a:lnTo>
                    <a:lnTo>
                      <a:pt x="1185" y="64"/>
                    </a:lnTo>
                    <a:lnTo>
                      <a:pt x="1187" y="63"/>
                    </a:lnTo>
                    <a:lnTo>
                      <a:pt x="1197" y="60"/>
                    </a:lnTo>
                    <a:lnTo>
                      <a:pt x="1211" y="57"/>
                    </a:lnTo>
                    <a:lnTo>
                      <a:pt x="1223" y="57"/>
                    </a:lnTo>
                    <a:lnTo>
                      <a:pt x="1223" y="57"/>
                    </a:lnTo>
                    <a:lnTo>
                      <a:pt x="1230" y="59"/>
                    </a:lnTo>
                    <a:lnTo>
                      <a:pt x="1240" y="57"/>
                    </a:lnTo>
                    <a:lnTo>
                      <a:pt x="1253" y="51"/>
                    </a:lnTo>
                    <a:lnTo>
                      <a:pt x="1271" y="43"/>
                    </a:lnTo>
                    <a:lnTo>
                      <a:pt x="1271" y="43"/>
                    </a:lnTo>
                    <a:lnTo>
                      <a:pt x="1281" y="39"/>
                    </a:lnTo>
                    <a:lnTo>
                      <a:pt x="1287" y="34"/>
                    </a:lnTo>
                    <a:lnTo>
                      <a:pt x="1289" y="32"/>
                    </a:lnTo>
                    <a:lnTo>
                      <a:pt x="1289" y="29"/>
                    </a:lnTo>
                    <a:lnTo>
                      <a:pt x="1288" y="27"/>
                    </a:lnTo>
                    <a:lnTo>
                      <a:pt x="1284" y="27"/>
                    </a:lnTo>
                    <a:lnTo>
                      <a:pt x="1275" y="27"/>
                    </a:lnTo>
                    <a:lnTo>
                      <a:pt x="1275" y="27"/>
                    </a:lnTo>
                    <a:lnTo>
                      <a:pt x="1267" y="29"/>
                    </a:lnTo>
                    <a:lnTo>
                      <a:pt x="1258" y="26"/>
                    </a:lnTo>
                    <a:lnTo>
                      <a:pt x="1253" y="23"/>
                    </a:lnTo>
                    <a:lnTo>
                      <a:pt x="1251" y="20"/>
                    </a:lnTo>
                    <a:lnTo>
                      <a:pt x="1251" y="17"/>
                    </a:lnTo>
                    <a:lnTo>
                      <a:pt x="1251" y="17"/>
                    </a:lnTo>
                    <a:lnTo>
                      <a:pt x="1250" y="16"/>
                    </a:lnTo>
                    <a:lnTo>
                      <a:pt x="1248" y="15"/>
                    </a:lnTo>
                    <a:lnTo>
                      <a:pt x="1243" y="15"/>
                    </a:lnTo>
                    <a:lnTo>
                      <a:pt x="1236" y="15"/>
                    </a:lnTo>
                    <a:lnTo>
                      <a:pt x="1234" y="15"/>
                    </a:lnTo>
                    <a:lnTo>
                      <a:pt x="1233" y="13"/>
                    </a:lnTo>
                    <a:lnTo>
                      <a:pt x="1233" y="13"/>
                    </a:lnTo>
                    <a:lnTo>
                      <a:pt x="1231" y="12"/>
                    </a:lnTo>
                    <a:lnTo>
                      <a:pt x="1228" y="10"/>
                    </a:lnTo>
                    <a:lnTo>
                      <a:pt x="1221" y="10"/>
                    </a:lnTo>
                    <a:lnTo>
                      <a:pt x="1210" y="13"/>
                    </a:lnTo>
                    <a:lnTo>
                      <a:pt x="1196" y="17"/>
                    </a:lnTo>
                    <a:lnTo>
                      <a:pt x="1196" y="17"/>
                    </a:lnTo>
                    <a:lnTo>
                      <a:pt x="1192" y="19"/>
                    </a:lnTo>
                    <a:lnTo>
                      <a:pt x="1189" y="20"/>
                    </a:lnTo>
                    <a:lnTo>
                      <a:pt x="1189" y="19"/>
                    </a:lnTo>
                    <a:lnTo>
                      <a:pt x="1190" y="16"/>
                    </a:lnTo>
                    <a:lnTo>
                      <a:pt x="1196" y="12"/>
                    </a:lnTo>
                    <a:lnTo>
                      <a:pt x="1203" y="8"/>
                    </a:lnTo>
                    <a:lnTo>
                      <a:pt x="1203" y="8"/>
                    </a:lnTo>
                    <a:lnTo>
                      <a:pt x="1203" y="8"/>
                    </a:lnTo>
                    <a:lnTo>
                      <a:pt x="1203" y="8"/>
                    </a:lnTo>
                    <a:lnTo>
                      <a:pt x="1199" y="6"/>
                    </a:lnTo>
                    <a:lnTo>
                      <a:pt x="1182" y="6"/>
                    </a:lnTo>
                    <a:lnTo>
                      <a:pt x="1160" y="5"/>
                    </a:lnTo>
                    <a:lnTo>
                      <a:pt x="1152" y="3"/>
                    </a:lnTo>
                    <a:lnTo>
                      <a:pt x="1146" y="2"/>
                    </a:lnTo>
                    <a:lnTo>
                      <a:pt x="1146" y="2"/>
                    </a:lnTo>
                    <a:lnTo>
                      <a:pt x="1143" y="0"/>
                    </a:lnTo>
                    <a:lnTo>
                      <a:pt x="1139" y="0"/>
                    </a:lnTo>
                    <a:lnTo>
                      <a:pt x="1132" y="3"/>
                    </a:lnTo>
                    <a:lnTo>
                      <a:pt x="1125" y="6"/>
                    </a:lnTo>
                    <a:lnTo>
                      <a:pt x="1122" y="6"/>
                    </a:lnTo>
                    <a:lnTo>
                      <a:pt x="1118" y="3"/>
                    </a:lnTo>
                    <a:lnTo>
                      <a:pt x="1118" y="3"/>
                    </a:lnTo>
                    <a:lnTo>
                      <a:pt x="1115" y="0"/>
                    </a:lnTo>
                    <a:lnTo>
                      <a:pt x="1109" y="0"/>
                    </a:lnTo>
                    <a:lnTo>
                      <a:pt x="1105" y="0"/>
                    </a:lnTo>
                    <a:lnTo>
                      <a:pt x="1101" y="0"/>
                    </a:lnTo>
                    <a:lnTo>
                      <a:pt x="1097" y="2"/>
                    </a:lnTo>
                    <a:lnTo>
                      <a:pt x="1092" y="3"/>
                    </a:lnTo>
                    <a:lnTo>
                      <a:pt x="1091" y="6"/>
                    </a:lnTo>
                    <a:lnTo>
                      <a:pt x="1091" y="9"/>
                    </a:lnTo>
                    <a:lnTo>
                      <a:pt x="1091" y="9"/>
                    </a:lnTo>
                    <a:lnTo>
                      <a:pt x="1091" y="12"/>
                    </a:lnTo>
                    <a:lnTo>
                      <a:pt x="1089" y="13"/>
                    </a:lnTo>
                    <a:lnTo>
                      <a:pt x="1084" y="12"/>
                    </a:lnTo>
                    <a:lnTo>
                      <a:pt x="1078" y="8"/>
                    </a:lnTo>
                    <a:lnTo>
                      <a:pt x="1078" y="8"/>
                    </a:lnTo>
                    <a:lnTo>
                      <a:pt x="1075" y="6"/>
                    </a:lnTo>
                    <a:lnTo>
                      <a:pt x="1071" y="5"/>
                    </a:lnTo>
                    <a:lnTo>
                      <a:pt x="1061" y="5"/>
                    </a:lnTo>
                    <a:lnTo>
                      <a:pt x="1050" y="6"/>
                    </a:lnTo>
                    <a:lnTo>
                      <a:pt x="1038" y="6"/>
                    </a:lnTo>
                    <a:lnTo>
                      <a:pt x="1038" y="6"/>
                    </a:lnTo>
                    <a:lnTo>
                      <a:pt x="1034" y="6"/>
                    </a:lnTo>
                    <a:lnTo>
                      <a:pt x="1031" y="8"/>
                    </a:lnTo>
                    <a:lnTo>
                      <a:pt x="1027" y="10"/>
                    </a:lnTo>
                    <a:lnTo>
                      <a:pt x="1026" y="12"/>
                    </a:lnTo>
                    <a:lnTo>
                      <a:pt x="1023" y="13"/>
                    </a:lnTo>
                    <a:lnTo>
                      <a:pt x="1019" y="13"/>
                    </a:lnTo>
                    <a:lnTo>
                      <a:pt x="1014" y="12"/>
                    </a:lnTo>
                    <a:lnTo>
                      <a:pt x="1014" y="12"/>
                    </a:lnTo>
                    <a:lnTo>
                      <a:pt x="1007" y="9"/>
                    </a:lnTo>
                    <a:lnTo>
                      <a:pt x="1002" y="8"/>
                    </a:lnTo>
                    <a:lnTo>
                      <a:pt x="992" y="8"/>
                    </a:lnTo>
                    <a:lnTo>
                      <a:pt x="985" y="9"/>
                    </a:lnTo>
                    <a:lnTo>
                      <a:pt x="985" y="9"/>
                    </a:lnTo>
                    <a:lnTo>
                      <a:pt x="985" y="10"/>
                    </a:lnTo>
                    <a:lnTo>
                      <a:pt x="985" y="10"/>
                    </a:lnTo>
                    <a:lnTo>
                      <a:pt x="987" y="12"/>
                    </a:lnTo>
                    <a:lnTo>
                      <a:pt x="986" y="13"/>
                    </a:lnTo>
                    <a:lnTo>
                      <a:pt x="982" y="15"/>
                    </a:lnTo>
                    <a:lnTo>
                      <a:pt x="976" y="15"/>
                    </a:lnTo>
                    <a:lnTo>
                      <a:pt x="976" y="15"/>
                    </a:lnTo>
                    <a:lnTo>
                      <a:pt x="972" y="13"/>
                    </a:lnTo>
                    <a:lnTo>
                      <a:pt x="968" y="15"/>
                    </a:lnTo>
                    <a:lnTo>
                      <a:pt x="966" y="17"/>
                    </a:lnTo>
                    <a:lnTo>
                      <a:pt x="966" y="22"/>
                    </a:lnTo>
                    <a:lnTo>
                      <a:pt x="966" y="22"/>
                    </a:lnTo>
                    <a:lnTo>
                      <a:pt x="966" y="25"/>
                    </a:lnTo>
                    <a:lnTo>
                      <a:pt x="963" y="25"/>
                    </a:lnTo>
                    <a:lnTo>
                      <a:pt x="955" y="25"/>
                    </a:lnTo>
                    <a:lnTo>
                      <a:pt x="945" y="25"/>
                    </a:lnTo>
                    <a:lnTo>
                      <a:pt x="942" y="26"/>
                    </a:lnTo>
                    <a:lnTo>
                      <a:pt x="941" y="27"/>
                    </a:lnTo>
                    <a:lnTo>
                      <a:pt x="941" y="27"/>
                    </a:lnTo>
                    <a:lnTo>
                      <a:pt x="939" y="30"/>
                    </a:lnTo>
                    <a:lnTo>
                      <a:pt x="939" y="33"/>
                    </a:lnTo>
                    <a:lnTo>
                      <a:pt x="933" y="36"/>
                    </a:lnTo>
                    <a:lnTo>
                      <a:pt x="928" y="36"/>
                    </a:lnTo>
                    <a:lnTo>
                      <a:pt x="925" y="34"/>
                    </a:lnTo>
                    <a:lnTo>
                      <a:pt x="921" y="33"/>
                    </a:lnTo>
                    <a:lnTo>
                      <a:pt x="921" y="33"/>
                    </a:lnTo>
                    <a:lnTo>
                      <a:pt x="918" y="30"/>
                    </a:lnTo>
                    <a:lnTo>
                      <a:pt x="912" y="29"/>
                    </a:lnTo>
                    <a:lnTo>
                      <a:pt x="901" y="26"/>
                    </a:lnTo>
                    <a:lnTo>
                      <a:pt x="894" y="26"/>
                    </a:lnTo>
                    <a:lnTo>
                      <a:pt x="892" y="27"/>
                    </a:lnTo>
                    <a:lnTo>
                      <a:pt x="894" y="30"/>
                    </a:lnTo>
                    <a:lnTo>
                      <a:pt x="894" y="30"/>
                    </a:lnTo>
                    <a:lnTo>
                      <a:pt x="895" y="32"/>
                    </a:lnTo>
                    <a:lnTo>
                      <a:pt x="894" y="33"/>
                    </a:lnTo>
                    <a:lnTo>
                      <a:pt x="885" y="34"/>
                    </a:lnTo>
                    <a:lnTo>
                      <a:pt x="878" y="36"/>
                    </a:lnTo>
                    <a:lnTo>
                      <a:pt x="877" y="37"/>
                    </a:lnTo>
                    <a:lnTo>
                      <a:pt x="878" y="39"/>
                    </a:lnTo>
                    <a:lnTo>
                      <a:pt x="878" y="39"/>
                    </a:lnTo>
                    <a:lnTo>
                      <a:pt x="880" y="42"/>
                    </a:lnTo>
                    <a:lnTo>
                      <a:pt x="880" y="43"/>
                    </a:lnTo>
                    <a:lnTo>
                      <a:pt x="878" y="46"/>
                    </a:lnTo>
                    <a:lnTo>
                      <a:pt x="875" y="47"/>
                    </a:lnTo>
                    <a:lnTo>
                      <a:pt x="870" y="49"/>
                    </a:lnTo>
                    <a:lnTo>
                      <a:pt x="868" y="47"/>
                    </a:lnTo>
                    <a:lnTo>
                      <a:pt x="867" y="47"/>
                    </a:lnTo>
                    <a:lnTo>
                      <a:pt x="867" y="47"/>
                    </a:lnTo>
                    <a:lnTo>
                      <a:pt x="867" y="46"/>
                    </a:lnTo>
                    <a:lnTo>
                      <a:pt x="864" y="44"/>
                    </a:lnTo>
                    <a:lnTo>
                      <a:pt x="857" y="42"/>
                    </a:lnTo>
                    <a:lnTo>
                      <a:pt x="850" y="40"/>
                    </a:lnTo>
                    <a:lnTo>
                      <a:pt x="846" y="42"/>
                    </a:lnTo>
                    <a:lnTo>
                      <a:pt x="843" y="43"/>
                    </a:lnTo>
                    <a:lnTo>
                      <a:pt x="843" y="43"/>
                    </a:lnTo>
                    <a:lnTo>
                      <a:pt x="838" y="49"/>
                    </a:lnTo>
                    <a:lnTo>
                      <a:pt x="834" y="53"/>
                    </a:lnTo>
                    <a:lnTo>
                      <a:pt x="833" y="54"/>
                    </a:lnTo>
                    <a:lnTo>
                      <a:pt x="831" y="54"/>
                    </a:lnTo>
                    <a:lnTo>
                      <a:pt x="830" y="53"/>
                    </a:lnTo>
                    <a:lnTo>
                      <a:pt x="830" y="53"/>
                    </a:lnTo>
                    <a:lnTo>
                      <a:pt x="829" y="51"/>
                    </a:lnTo>
                    <a:lnTo>
                      <a:pt x="824" y="51"/>
                    </a:lnTo>
                    <a:lnTo>
                      <a:pt x="817" y="51"/>
                    </a:lnTo>
                    <a:lnTo>
                      <a:pt x="807" y="53"/>
                    </a:lnTo>
                    <a:lnTo>
                      <a:pt x="796" y="56"/>
                    </a:lnTo>
                    <a:lnTo>
                      <a:pt x="796" y="56"/>
                    </a:lnTo>
                    <a:lnTo>
                      <a:pt x="792" y="59"/>
                    </a:lnTo>
                    <a:lnTo>
                      <a:pt x="790" y="60"/>
                    </a:lnTo>
                    <a:lnTo>
                      <a:pt x="790" y="61"/>
                    </a:lnTo>
                    <a:lnTo>
                      <a:pt x="793" y="63"/>
                    </a:lnTo>
                    <a:lnTo>
                      <a:pt x="800" y="63"/>
                    </a:lnTo>
                    <a:lnTo>
                      <a:pt x="804" y="61"/>
                    </a:lnTo>
                    <a:lnTo>
                      <a:pt x="807" y="60"/>
                    </a:lnTo>
                    <a:lnTo>
                      <a:pt x="807" y="60"/>
                    </a:lnTo>
                    <a:close/>
                    <a:moveTo>
                      <a:pt x="986" y="671"/>
                    </a:moveTo>
                    <a:lnTo>
                      <a:pt x="986" y="671"/>
                    </a:lnTo>
                    <a:lnTo>
                      <a:pt x="989" y="671"/>
                    </a:lnTo>
                    <a:lnTo>
                      <a:pt x="990" y="668"/>
                    </a:lnTo>
                    <a:lnTo>
                      <a:pt x="994" y="663"/>
                    </a:lnTo>
                    <a:lnTo>
                      <a:pt x="994" y="658"/>
                    </a:lnTo>
                    <a:lnTo>
                      <a:pt x="994" y="655"/>
                    </a:lnTo>
                    <a:lnTo>
                      <a:pt x="992" y="654"/>
                    </a:lnTo>
                    <a:lnTo>
                      <a:pt x="989" y="654"/>
                    </a:lnTo>
                    <a:lnTo>
                      <a:pt x="989" y="654"/>
                    </a:lnTo>
                    <a:lnTo>
                      <a:pt x="985" y="654"/>
                    </a:lnTo>
                    <a:lnTo>
                      <a:pt x="982" y="657"/>
                    </a:lnTo>
                    <a:lnTo>
                      <a:pt x="980" y="660"/>
                    </a:lnTo>
                    <a:lnTo>
                      <a:pt x="980" y="663"/>
                    </a:lnTo>
                    <a:lnTo>
                      <a:pt x="980" y="667"/>
                    </a:lnTo>
                    <a:lnTo>
                      <a:pt x="982" y="670"/>
                    </a:lnTo>
                    <a:lnTo>
                      <a:pt x="983" y="671"/>
                    </a:lnTo>
                    <a:lnTo>
                      <a:pt x="986" y="671"/>
                    </a:lnTo>
                    <a:lnTo>
                      <a:pt x="986" y="671"/>
                    </a:lnTo>
                    <a:close/>
                    <a:moveTo>
                      <a:pt x="924" y="655"/>
                    </a:moveTo>
                    <a:lnTo>
                      <a:pt x="924" y="655"/>
                    </a:lnTo>
                    <a:lnTo>
                      <a:pt x="928" y="657"/>
                    </a:lnTo>
                    <a:lnTo>
                      <a:pt x="933" y="657"/>
                    </a:lnTo>
                    <a:lnTo>
                      <a:pt x="938" y="655"/>
                    </a:lnTo>
                    <a:lnTo>
                      <a:pt x="942" y="651"/>
                    </a:lnTo>
                    <a:lnTo>
                      <a:pt x="949" y="644"/>
                    </a:lnTo>
                    <a:lnTo>
                      <a:pt x="950" y="641"/>
                    </a:lnTo>
                    <a:lnTo>
                      <a:pt x="950" y="638"/>
                    </a:lnTo>
                    <a:lnTo>
                      <a:pt x="950" y="638"/>
                    </a:lnTo>
                    <a:lnTo>
                      <a:pt x="949" y="637"/>
                    </a:lnTo>
                    <a:lnTo>
                      <a:pt x="945" y="637"/>
                    </a:lnTo>
                    <a:lnTo>
                      <a:pt x="932" y="641"/>
                    </a:lnTo>
                    <a:lnTo>
                      <a:pt x="926" y="646"/>
                    </a:lnTo>
                    <a:lnTo>
                      <a:pt x="922" y="648"/>
                    </a:lnTo>
                    <a:lnTo>
                      <a:pt x="921" y="653"/>
                    </a:lnTo>
                    <a:lnTo>
                      <a:pt x="922" y="654"/>
                    </a:lnTo>
                    <a:lnTo>
                      <a:pt x="924" y="655"/>
                    </a:lnTo>
                    <a:lnTo>
                      <a:pt x="924" y="655"/>
                    </a:lnTo>
                    <a:close/>
                    <a:moveTo>
                      <a:pt x="975" y="617"/>
                    </a:moveTo>
                    <a:lnTo>
                      <a:pt x="975" y="617"/>
                    </a:lnTo>
                    <a:lnTo>
                      <a:pt x="975" y="614"/>
                    </a:lnTo>
                    <a:lnTo>
                      <a:pt x="972" y="612"/>
                    </a:lnTo>
                    <a:lnTo>
                      <a:pt x="965" y="609"/>
                    </a:lnTo>
                    <a:lnTo>
                      <a:pt x="956" y="604"/>
                    </a:lnTo>
                    <a:lnTo>
                      <a:pt x="953" y="602"/>
                    </a:lnTo>
                    <a:lnTo>
                      <a:pt x="953" y="599"/>
                    </a:lnTo>
                    <a:lnTo>
                      <a:pt x="953" y="599"/>
                    </a:lnTo>
                    <a:lnTo>
                      <a:pt x="952" y="596"/>
                    </a:lnTo>
                    <a:lnTo>
                      <a:pt x="950" y="593"/>
                    </a:lnTo>
                    <a:lnTo>
                      <a:pt x="941" y="589"/>
                    </a:lnTo>
                    <a:lnTo>
                      <a:pt x="922" y="580"/>
                    </a:lnTo>
                    <a:lnTo>
                      <a:pt x="922" y="580"/>
                    </a:lnTo>
                    <a:lnTo>
                      <a:pt x="909" y="575"/>
                    </a:lnTo>
                    <a:lnTo>
                      <a:pt x="904" y="570"/>
                    </a:lnTo>
                    <a:lnTo>
                      <a:pt x="902" y="569"/>
                    </a:lnTo>
                    <a:lnTo>
                      <a:pt x="902" y="566"/>
                    </a:lnTo>
                    <a:lnTo>
                      <a:pt x="902" y="566"/>
                    </a:lnTo>
                    <a:lnTo>
                      <a:pt x="901" y="563"/>
                    </a:lnTo>
                    <a:lnTo>
                      <a:pt x="899" y="562"/>
                    </a:lnTo>
                    <a:lnTo>
                      <a:pt x="897" y="562"/>
                    </a:lnTo>
                    <a:lnTo>
                      <a:pt x="894" y="563"/>
                    </a:lnTo>
                    <a:lnTo>
                      <a:pt x="890" y="565"/>
                    </a:lnTo>
                    <a:lnTo>
                      <a:pt x="887" y="568"/>
                    </a:lnTo>
                    <a:lnTo>
                      <a:pt x="885" y="572"/>
                    </a:lnTo>
                    <a:lnTo>
                      <a:pt x="884" y="576"/>
                    </a:lnTo>
                    <a:lnTo>
                      <a:pt x="884" y="576"/>
                    </a:lnTo>
                    <a:lnTo>
                      <a:pt x="882" y="583"/>
                    </a:lnTo>
                    <a:lnTo>
                      <a:pt x="881" y="587"/>
                    </a:lnTo>
                    <a:lnTo>
                      <a:pt x="880" y="592"/>
                    </a:lnTo>
                    <a:lnTo>
                      <a:pt x="880" y="599"/>
                    </a:lnTo>
                    <a:lnTo>
                      <a:pt x="880" y="599"/>
                    </a:lnTo>
                    <a:lnTo>
                      <a:pt x="881" y="603"/>
                    </a:lnTo>
                    <a:lnTo>
                      <a:pt x="880" y="606"/>
                    </a:lnTo>
                    <a:lnTo>
                      <a:pt x="877" y="609"/>
                    </a:lnTo>
                    <a:lnTo>
                      <a:pt x="874" y="612"/>
                    </a:lnTo>
                    <a:lnTo>
                      <a:pt x="868" y="616"/>
                    </a:lnTo>
                    <a:lnTo>
                      <a:pt x="867" y="617"/>
                    </a:lnTo>
                    <a:lnTo>
                      <a:pt x="867" y="620"/>
                    </a:lnTo>
                    <a:lnTo>
                      <a:pt x="867" y="620"/>
                    </a:lnTo>
                    <a:lnTo>
                      <a:pt x="868" y="621"/>
                    </a:lnTo>
                    <a:lnTo>
                      <a:pt x="870" y="623"/>
                    </a:lnTo>
                    <a:lnTo>
                      <a:pt x="874" y="621"/>
                    </a:lnTo>
                    <a:lnTo>
                      <a:pt x="880" y="620"/>
                    </a:lnTo>
                    <a:lnTo>
                      <a:pt x="887" y="619"/>
                    </a:lnTo>
                    <a:lnTo>
                      <a:pt x="887" y="619"/>
                    </a:lnTo>
                    <a:lnTo>
                      <a:pt x="888" y="620"/>
                    </a:lnTo>
                    <a:lnTo>
                      <a:pt x="890" y="621"/>
                    </a:lnTo>
                    <a:lnTo>
                      <a:pt x="890" y="624"/>
                    </a:lnTo>
                    <a:lnTo>
                      <a:pt x="891" y="630"/>
                    </a:lnTo>
                    <a:lnTo>
                      <a:pt x="892" y="631"/>
                    </a:lnTo>
                    <a:lnTo>
                      <a:pt x="895" y="631"/>
                    </a:lnTo>
                    <a:lnTo>
                      <a:pt x="895" y="631"/>
                    </a:lnTo>
                    <a:lnTo>
                      <a:pt x="902" y="630"/>
                    </a:lnTo>
                    <a:lnTo>
                      <a:pt x="911" y="627"/>
                    </a:lnTo>
                    <a:lnTo>
                      <a:pt x="918" y="621"/>
                    </a:lnTo>
                    <a:lnTo>
                      <a:pt x="922" y="617"/>
                    </a:lnTo>
                    <a:lnTo>
                      <a:pt x="922" y="617"/>
                    </a:lnTo>
                    <a:lnTo>
                      <a:pt x="925" y="613"/>
                    </a:lnTo>
                    <a:lnTo>
                      <a:pt x="929" y="612"/>
                    </a:lnTo>
                    <a:lnTo>
                      <a:pt x="935" y="613"/>
                    </a:lnTo>
                    <a:lnTo>
                      <a:pt x="942" y="616"/>
                    </a:lnTo>
                    <a:lnTo>
                      <a:pt x="942" y="616"/>
                    </a:lnTo>
                    <a:lnTo>
                      <a:pt x="946" y="619"/>
                    </a:lnTo>
                    <a:lnTo>
                      <a:pt x="952" y="620"/>
                    </a:lnTo>
                    <a:lnTo>
                      <a:pt x="962" y="621"/>
                    </a:lnTo>
                    <a:lnTo>
                      <a:pt x="970" y="620"/>
                    </a:lnTo>
                    <a:lnTo>
                      <a:pt x="973" y="619"/>
                    </a:lnTo>
                    <a:lnTo>
                      <a:pt x="975" y="617"/>
                    </a:lnTo>
                    <a:lnTo>
                      <a:pt x="975" y="617"/>
                    </a:lnTo>
                    <a:close/>
                    <a:moveTo>
                      <a:pt x="1207" y="555"/>
                    </a:moveTo>
                    <a:lnTo>
                      <a:pt x="1207" y="555"/>
                    </a:lnTo>
                    <a:lnTo>
                      <a:pt x="1210" y="555"/>
                    </a:lnTo>
                    <a:lnTo>
                      <a:pt x="1213" y="556"/>
                    </a:lnTo>
                    <a:lnTo>
                      <a:pt x="1217" y="562"/>
                    </a:lnTo>
                    <a:lnTo>
                      <a:pt x="1223" y="569"/>
                    </a:lnTo>
                    <a:lnTo>
                      <a:pt x="1230" y="578"/>
                    </a:lnTo>
                    <a:lnTo>
                      <a:pt x="1230" y="578"/>
                    </a:lnTo>
                    <a:lnTo>
                      <a:pt x="1238" y="582"/>
                    </a:lnTo>
                    <a:lnTo>
                      <a:pt x="1241" y="583"/>
                    </a:lnTo>
                    <a:lnTo>
                      <a:pt x="1243" y="582"/>
                    </a:lnTo>
                    <a:lnTo>
                      <a:pt x="1246" y="579"/>
                    </a:lnTo>
                    <a:lnTo>
                      <a:pt x="1247" y="573"/>
                    </a:lnTo>
                    <a:lnTo>
                      <a:pt x="1247" y="573"/>
                    </a:lnTo>
                    <a:lnTo>
                      <a:pt x="1248" y="570"/>
                    </a:lnTo>
                    <a:lnTo>
                      <a:pt x="1251" y="569"/>
                    </a:lnTo>
                    <a:lnTo>
                      <a:pt x="1257" y="568"/>
                    </a:lnTo>
                    <a:lnTo>
                      <a:pt x="1261" y="568"/>
                    </a:lnTo>
                    <a:lnTo>
                      <a:pt x="1264" y="566"/>
                    </a:lnTo>
                    <a:lnTo>
                      <a:pt x="1264" y="563"/>
                    </a:lnTo>
                    <a:lnTo>
                      <a:pt x="1264" y="563"/>
                    </a:lnTo>
                    <a:lnTo>
                      <a:pt x="1264" y="560"/>
                    </a:lnTo>
                    <a:lnTo>
                      <a:pt x="1265" y="558"/>
                    </a:lnTo>
                    <a:lnTo>
                      <a:pt x="1271" y="552"/>
                    </a:lnTo>
                    <a:lnTo>
                      <a:pt x="1277" y="546"/>
                    </a:lnTo>
                    <a:lnTo>
                      <a:pt x="1284" y="543"/>
                    </a:lnTo>
                    <a:lnTo>
                      <a:pt x="1284" y="543"/>
                    </a:lnTo>
                    <a:lnTo>
                      <a:pt x="1287" y="542"/>
                    </a:lnTo>
                    <a:lnTo>
                      <a:pt x="1287" y="539"/>
                    </a:lnTo>
                    <a:lnTo>
                      <a:pt x="1285" y="538"/>
                    </a:lnTo>
                    <a:lnTo>
                      <a:pt x="1282" y="536"/>
                    </a:lnTo>
                    <a:lnTo>
                      <a:pt x="1275" y="532"/>
                    </a:lnTo>
                    <a:lnTo>
                      <a:pt x="1265" y="532"/>
                    </a:lnTo>
                    <a:lnTo>
                      <a:pt x="1265" y="532"/>
                    </a:lnTo>
                    <a:lnTo>
                      <a:pt x="1258" y="531"/>
                    </a:lnTo>
                    <a:lnTo>
                      <a:pt x="1255" y="528"/>
                    </a:lnTo>
                    <a:lnTo>
                      <a:pt x="1253" y="524"/>
                    </a:lnTo>
                    <a:lnTo>
                      <a:pt x="1253" y="519"/>
                    </a:lnTo>
                    <a:lnTo>
                      <a:pt x="1253" y="519"/>
                    </a:lnTo>
                    <a:lnTo>
                      <a:pt x="1251" y="518"/>
                    </a:lnTo>
                    <a:lnTo>
                      <a:pt x="1248" y="515"/>
                    </a:lnTo>
                    <a:lnTo>
                      <a:pt x="1241" y="509"/>
                    </a:lnTo>
                    <a:lnTo>
                      <a:pt x="1231" y="505"/>
                    </a:lnTo>
                    <a:lnTo>
                      <a:pt x="1227" y="505"/>
                    </a:lnTo>
                    <a:lnTo>
                      <a:pt x="1224" y="505"/>
                    </a:lnTo>
                    <a:lnTo>
                      <a:pt x="1224" y="505"/>
                    </a:lnTo>
                    <a:lnTo>
                      <a:pt x="1221" y="505"/>
                    </a:lnTo>
                    <a:lnTo>
                      <a:pt x="1219" y="504"/>
                    </a:lnTo>
                    <a:lnTo>
                      <a:pt x="1210" y="501"/>
                    </a:lnTo>
                    <a:lnTo>
                      <a:pt x="1203" y="497"/>
                    </a:lnTo>
                    <a:lnTo>
                      <a:pt x="1196" y="495"/>
                    </a:lnTo>
                    <a:lnTo>
                      <a:pt x="1196" y="495"/>
                    </a:lnTo>
                    <a:lnTo>
                      <a:pt x="1189" y="494"/>
                    </a:lnTo>
                    <a:lnTo>
                      <a:pt x="1182" y="490"/>
                    </a:lnTo>
                    <a:lnTo>
                      <a:pt x="1176" y="484"/>
                    </a:lnTo>
                    <a:lnTo>
                      <a:pt x="1175" y="481"/>
                    </a:lnTo>
                    <a:lnTo>
                      <a:pt x="1175" y="477"/>
                    </a:lnTo>
                    <a:lnTo>
                      <a:pt x="1175" y="477"/>
                    </a:lnTo>
                    <a:lnTo>
                      <a:pt x="1176" y="474"/>
                    </a:lnTo>
                    <a:lnTo>
                      <a:pt x="1177" y="473"/>
                    </a:lnTo>
                    <a:lnTo>
                      <a:pt x="1185" y="474"/>
                    </a:lnTo>
                    <a:lnTo>
                      <a:pt x="1192" y="475"/>
                    </a:lnTo>
                    <a:lnTo>
                      <a:pt x="1194" y="474"/>
                    </a:lnTo>
                    <a:lnTo>
                      <a:pt x="1196" y="473"/>
                    </a:lnTo>
                    <a:lnTo>
                      <a:pt x="1196" y="473"/>
                    </a:lnTo>
                    <a:lnTo>
                      <a:pt x="1197" y="470"/>
                    </a:lnTo>
                    <a:lnTo>
                      <a:pt x="1194" y="468"/>
                    </a:lnTo>
                    <a:lnTo>
                      <a:pt x="1189" y="467"/>
                    </a:lnTo>
                    <a:lnTo>
                      <a:pt x="1182" y="465"/>
                    </a:lnTo>
                    <a:lnTo>
                      <a:pt x="1179" y="464"/>
                    </a:lnTo>
                    <a:lnTo>
                      <a:pt x="1177" y="463"/>
                    </a:lnTo>
                    <a:lnTo>
                      <a:pt x="1177" y="463"/>
                    </a:lnTo>
                    <a:lnTo>
                      <a:pt x="1179" y="460"/>
                    </a:lnTo>
                    <a:lnTo>
                      <a:pt x="1180" y="458"/>
                    </a:lnTo>
                    <a:lnTo>
                      <a:pt x="1183" y="457"/>
                    </a:lnTo>
                    <a:lnTo>
                      <a:pt x="1187" y="456"/>
                    </a:lnTo>
                    <a:lnTo>
                      <a:pt x="1187" y="456"/>
                    </a:lnTo>
                    <a:lnTo>
                      <a:pt x="1189" y="454"/>
                    </a:lnTo>
                    <a:lnTo>
                      <a:pt x="1189" y="453"/>
                    </a:lnTo>
                    <a:lnTo>
                      <a:pt x="1186" y="448"/>
                    </a:lnTo>
                    <a:lnTo>
                      <a:pt x="1183" y="446"/>
                    </a:lnTo>
                    <a:lnTo>
                      <a:pt x="1179" y="443"/>
                    </a:lnTo>
                    <a:lnTo>
                      <a:pt x="1179" y="443"/>
                    </a:lnTo>
                    <a:lnTo>
                      <a:pt x="1177" y="441"/>
                    </a:lnTo>
                    <a:lnTo>
                      <a:pt x="1176" y="443"/>
                    </a:lnTo>
                    <a:lnTo>
                      <a:pt x="1173" y="444"/>
                    </a:lnTo>
                    <a:lnTo>
                      <a:pt x="1170" y="447"/>
                    </a:lnTo>
                    <a:lnTo>
                      <a:pt x="1168" y="448"/>
                    </a:lnTo>
                    <a:lnTo>
                      <a:pt x="1168" y="448"/>
                    </a:lnTo>
                    <a:lnTo>
                      <a:pt x="1166" y="447"/>
                    </a:lnTo>
                    <a:lnTo>
                      <a:pt x="1165" y="447"/>
                    </a:lnTo>
                    <a:lnTo>
                      <a:pt x="1166" y="444"/>
                    </a:lnTo>
                    <a:lnTo>
                      <a:pt x="1170" y="436"/>
                    </a:lnTo>
                    <a:lnTo>
                      <a:pt x="1170" y="436"/>
                    </a:lnTo>
                    <a:lnTo>
                      <a:pt x="1170" y="433"/>
                    </a:lnTo>
                    <a:lnTo>
                      <a:pt x="1169" y="431"/>
                    </a:lnTo>
                    <a:lnTo>
                      <a:pt x="1162" y="429"/>
                    </a:lnTo>
                    <a:lnTo>
                      <a:pt x="1153" y="427"/>
                    </a:lnTo>
                    <a:lnTo>
                      <a:pt x="1145" y="427"/>
                    </a:lnTo>
                    <a:lnTo>
                      <a:pt x="1145" y="427"/>
                    </a:lnTo>
                    <a:lnTo>
                      <a:pt x="1141" y="429"/>
                    </a:lnTo>
                    <a:lnTo>
                      <a:pt x="1136" y="427"/>
                    </a:lnTo>
                    <a:lnTo>
                      <a:pt x="1135" y="424"/>
                    </a:lnTo>
                    <a:lnTo>
                      <a:pt x="1133" y="420"/>
                    </a:lnTo>
                    <a:lnTo>
                      <a:pt x="1133" y="420"/>
                    </a:lnTo>
                    <a:lnTo>
                      <a:pt x="1133" y="419"/>
                    </a:lnTo>
                    <a:lnTo>
                      <a:pt x="1132" y="417"/>
                    </a:lnTo>
                    <a:lnTo>
                      <a:pt x="1126" y="419"/>
                    </a:lnTo>
                    <a:lnTo>
                      <a:pt x="1119" y="420"/>
                    </a:lnTo>
                    <a:lnTo>
                      <a:pt x="1114" y="424"/>
                    </a:lnTo>
                    <a:lnTo>
                      <a:pt x="1114" y="424"/>
                    </a:lnTo>
                    <a:lnTo>
                      <a:pt x="1111" y="424"/>
                    </a:lnTo>
                    <a:lnTo>
                      <a:pt x="1109" y="426"/>
                    </a:lnTo>
                    <a:lnTo>
                      <a:pt x="1105" y="423"/>
                    </a:lnTo>
                    <a:lnTo>
                      <a:pt x="1105" y="420"/>
                    </a:lnTo>
                    <a:lnTo>
                      <a:pt x="1105" y="420"/>
                    </a:lnTo>
                    <a:lnTo>
                      <a:pt x="1108" y="419"/>
                    </a:lnTo>
                    <a:lnTo>
                      <a:pt x="1108" y="419"/>
                    </a:lnTo>
                    <a:lnTo>
                      <a:pt x="1114" y="417"/>
                    </a:lnTo>
                    <a:lnTo>
                      <a:pt x="1118" y="414"/>
                    </a:lnTo>
                    <a:lnTo>
                      <a:pt x="1121" y="410"/>
                    </a:lnTo>
                    <a:lnTo>
                      <a:pt x="1122" y="409"/>
                    </a:lnTo>
                    <a:lnTo>
                      <a:pt x="1121" y="406"/>
                    </a:lnTo>
                    <a:lnTo>
                      <a:pt x="1121" y="406"/>
                    </a:lnTo>
                    <a:lnTo>
                      <a:pt x="1119" y="405"/>
                    </a:lnTo>
                    <a:lnTo>
                      <a:pt x="1116" y="403"/>
                    </a:lnTo>
                    <a:lnTo>
                      <a:pt x="1109" y="402"/>
                    </a:lnTo>
                    <a:lnTo>
                      <a:pt x="1102" y="403"/>
                    </a:lnTo>
                    <a:lnTo>
                      <a:pt x="1099" y="405"/>
                    </a:lnTo>
                    <a:lnTo>
                      <a:pt x="1097" y="407"/>
                    </a:lnTo>
                    <a:lnTo>
                      <a:pt x="1097" y="407"/>
                    </a:lnTo>
                    <a:lnTo>
                      <a:pt x="1095" y="409"/>
                    </a:lnTo>
                    <a:lnTo>
                      <a:pt x="1092" y="409"/>
                    </a:lnTo>
                    <a:lnTo>
                      <a:pt x="1089" y="407"/>
                    </a:lnTo>
                    <a:lnTo>
                      <a:pt x="1087" y="405"/>
                    </a:lnTo>
                    <a:lnTo>
                      <a:pt x="1081" y="399"/>
                    </a:lnTo>
                    <a:lnTo>
                      <a:pt x="1080" y="395"/>
                    </a:lnTo>
                    <a:lnTo>
                      <a:pt x="1078" y="392"/>
                    </a:lnTo>
                    <a:lnTo>
                      <a:pt x="1078" y="392"/>
                    </a:lnTo>
                    <a:lnTo>
                      <a:pt x="1078" y="390"/>
                    </a:lnTo>
                    <a:lnTo>
                      <a:pt x="1075" y="389"/>
                    </a:lnTo>
                    <a:lnTo>
                      <a:pt x="1068" y="388"/>
                    </a:lnTo>
                    <a:lnTo>
                      <a:pt x="1064" y="388"/>
                    </a:lnTo>
                    <a:lnTo>
                      <a:pt x="1061" y="386"/>
                    </a:lnTo>
                    <a:lnTo>
                      <a:pt x="1058" y="385"/>
                    </a:lnTo>
                    <a:lnTo>
                      <a:pt x="1058" y="380"/>
                    </a:lnTo>
                    <a:lnTo>
                      <a:pt x="1058" y="380"/>
                    </a:lnTo>
                    <a:lnTo>
                      <a:pt x="1058" y="378"/>
                    </a:lnTo>
                    <a:lnTo>
                      <a:pt x="1055" y="375"/>
                    </a:lnTo>
                    <a:lnTo>
                      <a:pt x="1051" y="372"/>
                    </a:lnTo>
                    <a:lnTo>
                      <a:pt x="1046" y="370"/>
                    </a:lnTo>
                    <a:lnTo>
                      <a:pt x="1034" y="368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19" y="369"/>
                    </a:lnTo>
                    <a:lnTo>
                      <a:pt x="1013" y="372"/>
                    </a:lnTo>
                    <a:lnTo>
                      <a:pt x="1009" y="376"/>
                    </a:lnTo>
                    <a:lnTo>
                      <a:pt x="1007" y="378"/>
                    </a:lnTo>
                    <a:lnTo>
                      <a:pt x="1007" y="380"/>
                    </a:lnTo>
                    <a:lnTo>
                      <a:pt x="1007" y="380"/>
                    </a:lnTo>
                    <a:lnTo>
                      <a:pt x="1007" y="383"/>
                    </a:lnTo>
                    <a:lnTo>
                      <a:pt x="1006" y="385"/>
                    </a:lnTo>
                    <a:lnTo>
                      <a:pt x="1003" y="385"/>
                    </a:lnTo>
                    <a:lnTo>
                      <a:pt x="999" y="382"/>
                    </a:lnTo>
                    <a:lnTo>
                      <a:pt x="997" y="378"/>
                    </a:lnTo>
                    <a:lnTo>
                      <a:pt x="997" y="378"/>
                    </a:lnTo>
                    <a:lnTo>
                      <a:pt x="996" y="375"/>
                    </a:lnTo>
                    <a:lnTo>
                      <a:pt x="993" y="375"/>
                    </a:lnTo>
                    <a:lnTo>
                      <a:pt x="986" y="379"/>
                    </a:lnTo>
                    <a:lnTo>
                      <a:pt x="977" y="383"/>
                    </a:lnTo>
                    <a:lnTo>
                      <a:pt x="970" y="386"/>
                    </a:lnTo>
                    <a:lnTo>
                      <a:pt x="970" y="386"/>
                    </a:lnTo>
                    <a:lnTo>
                      <a:pt x="969" y="385"/>
                    </a:lnTo>
                    <a:lnTo>
                      <a:pt x="969" y="382"/>
                    </a:lnTo>
                    <a:lnTo>
                      <a:pt x="970" y="375"/>
                    </a:lnTo>
                    <a:lnTo>
                      <a:pt x="972" y="366"/>
                    </a:lnTo>
                    <a:lnTo>
                      <a:pt x="972" y="362"/>
                    </a:lnTo>
                    <a:lnTo>
                      <a:pt x="972" y="359"/>
                    </a:lnTo>
                    <a:lnTo>
                      <a:pt x="972" y="359"/>
                    </a:lnTo>
                    <a:lnTo>
                      <a:pt x="966" y="351"/>
                    </a:lnTo>
                    <a:lnTo>
                      <a:pt x="963" y="346"/>
                    </a:lnTo>
                    <a:lnTo>
                      <a:pt x="960" y="339"/>
                    </a:lnTo>
                    <a:lnTo>
                      <a:pt x="960" y="339"/>
                    </a:lnTo>
                    <a:lnTo>
                      <a:pt x="958" y="336"/>
                    </a:lnTo>
                    <a:lnTo>
                      <a:pt x="955" y="334"/>
                    </a:lnTo>
                    <a:lnTo>
                      <a:pt x="950" y="334"/>
                    </a:lnTo>
                    <a:lnTo>
                      <a:pt x="945" y="334"/>
                    </a:lnTo>
                    <a:lnTo>
                      <a:pt x="936" y="335"/>
                    </a:lnTo>
                    <a:lnTo>
                      <a:pt x="932" y="338"/>
                    </a:lnTo>
                    <a:lnTo>
                      <a:pt x="929" y="339"/>
                    </a:lnTo>
                    <a:lnTo>
                      <a:pt x="929" y="339"/>
                    </a:lnTo>
                    <a:lnTo>
                      <a:pt x="926" y="342"/>
                    </a:lnTo>
                    <a:lnTo>
                      <a:pt x="922" y="344"/>
                    </a:lnTo>
                    <a:lnTo>
                      <a:pt x="914" y="345"/>
                    </a:lnTo>
                    <a:lnTo>
                      <a:pt x="904" y="348"/>
                    </a:lnTo>
                    <a:lnTo>
                      <a:pt x="899" y="349"/>
                    </a:lnTo>
                    <a:lnTo>
                      <a:pt x="895" y="353"/>
                    </a:lnTo>
                    <a:lnTo>
                      <a:pt x="895" y="353"/>
                    </a:lnTo>
                    <a:lnTo>
                      <a:pt x="892" y="356"/>
                    </a:lnTo>
                    <a:lnTo>
                      <a:pt x="891" y="361"/>
                    </a:lnTo>
                    <a:lnTo>
                      <a:pt x="891" y="363"/>
                    </a:lnTo>
                    <a:lnTo>
                      <a:pt x="892" y="368"/>
                    </a:lnTo>
                    <a:lnTo>
                      <a:pt x="897" y="373"/>
                    </a:lnTo>
                    <a:lnTo>
                      <a:pt x="899" y="376"/>
                    </a:lnTo>
                    <a:lnTo>
                      <a:pt x="899" y="376"/>
                    </a:lnTo>
                    <a:lnTo>
                      <a:pt x="901" y="378"/>
                    </a:lnTo>
                    <a:lnTo>
                      <a:pt x="899" y="379"/>
                    </a:lnTo>
                    <a:lnTo>
                      <a:pt x="895" y="383"/>
                    </a:lnTo>
                    <a:lnTo>
                      <a:pt x="891" y="388"/>
                    </a:lnTo>
                    <a:lnTo>
                      <a:pt x="890" y="389"/>
                    </a:lnTo>
                    <a:lnTo>
                      <a:pt x="891" y="392"/>
                    </a:lnTo>
                    <a:lnTo>
                      <a:pt x="891" y="392"/>
                    </a:lnTo>
                    <a:lnTo>
                      <a:pt x="897" y="395"/>
                    </a:lnTo>
                    <a:lnTo>
                      <a:pt x="902" y="396"/>
                    </a:lnTo>
                    <a:lnTo>
                      <a:pt x="907" y="399"/>
                    </a:lnTo>
                    <a:lnTo>
                      <a:pt x="908" y="400"/>
                    </a:lnTo>
                    <a:lnTo>
                      <a:pt x="908" y="403"/>
                    </a:lnTo>
                    <a:lnTo>
                      <a:pt x="908" y="403"/>
                    </a:lnTo>
                    <a:lnTo>
                      <a:pt x="908" y="406"/>
                    </a:lnTo>
                    <a:lnTo>
                      <a:pt x="905" y="407"/>
                    </a:lnTo>
                    <a:lnTo>
                      <a:pt x="901" y="406"/>
                    </a:lnTo>
                    <a:lnTo>
                      <a:pt x="897" y="405"/>
                    </a:lnTo>
                    <a:lnTo>
                      <a:pt x="887" y="399"/>
                    </a:lnTo>
                    <a:lnTo>
                      <a:pt x="884" y="396"/>
                    </a:lnTo>
                    <a:lnTo>
                      <a:pt x="881" y="393"/>
                    </a:lnTo>
                    <a:lnTo>
                      <a:pt x="881" y="393"/>
                    </a:lnTo>
                    <a:lnTo>
                      <a:pt x="880" y="388"/>
                    </a:lnTo>
                    <a:lnTo>
                      <a:pt x="880" y="382"/>
                    </a:lnTo>
                    <a:lnTo>
                      <a:pt x="880" y="376"/>
                    </a:lnTo>
                    <a:lnTo>
                      <a:pt x="878" y="372"/>
                    </a:lnTo>
                    <a:lnTo>
                      <a:pt x="878" y="372"/>
                    </a:lnTo>
                    <a:lnTo>
                      <a:pt x="875" y="368"/>
                    </a:lnTo>
                    <a:lnTo>
                      <a:pt x="877" y="362"/>
                    </a:lnTo>
                    <a:lnTo>
                      <a:pt x="881" y="356"/>
                    </a:lnTo>
                    <a:lnTo>
                      <a:pt x="887" y="349"/>
                    </a:lnTo>
                    <a:lnTo>
                      <a:pt x="887" y="349"/>
                    </a:lnTo>
                    <a:lnTo>
                      <a:pt x="892" y="344"/>
                    </a:lnTo>
                    <a:lnTo>
                      <a:pt x="898" y="341"/>
                    </a:lnTo>
                    <a:lnTo>
                      <a:pt x="901" y="338"/>
                    </a:lnTo>
                    <a:lnTo>
                      <a:pt x="902" y="335"/>
                    </a:lnTo>
                    <a:lnTo>
                      <a:pt x="902" y="335"/>
                    </a:lnTo>
                    <a:lnTo>
                      <a:pt x="901" y="334"/>
                    </a:lnTo>
                    <a:lnTo>
                      <a:pt x="897" y="332"/>
                    </a:lnTo>
                    <a:lnTo>
                      <a:pt x="890" y="332"/>
                    </a:lnTo>
                    <a:lnTo>
                      <a:pt x="880" y="334"/>
                    </a:lnTo>
                    <a:lnTo>
                      <a:pt x="870" y="335"/>
                    </a:lnTo>
                    <a:lnTo>
                      <a:pt x="860" y="339"/>
                    </a:lnTo>
                    <a:lnTo>
                      <a:pt x="848" y="344"/>
                    </a:lnTo>
                    <a:lnTo>
                      <a:pt x="840" y="351"/>
                    </a:lnTo>
                    <a:lnTo>
                      <a:pt x="840" y="351"/>
                    </a:lnTo>
                    <a:lnTo>
                      <a:pt x="833" y="359"/>
                    </a:lnTo>
                    <a:lnTo>
                      <a:pt x="827" y="368"/>
                    </a:lnTo>
                    <a:lnTo>
                      <a:pt x="824" y="376"/>
                    </a:lnTo>
                    <a:lnTo>
                      <a:pt x="823" y="385"/>
                    </a:lnTo>
                    <a:lnTo>
                      <a:pt x="823" y="392"/>
                    </a:lnTo>
                    <a:lnTo>
                      <a:pt x="823" y="399"/>
                    </a:lnTo>
                    <a:lnTo>
                      <a:pt x="824" y="406"/>
                    </a:lnTo>
                    <a:lnTo>
                      <a:pt x="824" y="406"/>
                    </a:lnTo>
                    <a:lnTo>
                      <a:pt x="826" y="407"/>
                    </a:lnTo>
                    <a:lnTo>
                      <a:pt x="829" y="409"/>
                    </a:lnTo>
                    <a:lnTo>
                      <a:pt x="838" y="410"/>
                    </a:lnTo>
                    <a:lnTo>
                      <a:pt x="848" y="412"/>
                    </a:lnTo>
                    <a:lnTo>
                      <a:pt x="858" y="413"/>
                    </a:lnTo>
                    <a:lnTo>
                      <a:pt x="858" y="413"/>
                    </a:lnTo>
                    <a:lnTo>
                      <a:pt x="864" y="416"/>
                    </a:lnTo>
                    <a:lnTo>
                      <a:pt x="865" y="417"/>
                    </a:lnTo>
                    <a:lnTo>
                      <a:pt x="865" y="419"/>
                    </a:lnTo>
                    <a:lnTo>
                      <a:pt x="861" y="420"/>
                    </a:lnTo>
                    <a:lnTo>
                      <a:pt x="855" y="420"/>
                    </a:lnTo>
                    <a:lnTo>
                      <a:pt x="855" y="420"/>
                    </a:lnTo>
                    <a:lnTo>
                      <a:pt x="840" y="417"/>
                    </a:lnTo>
                    <a:lnTo>
                      <a:pt x="833" y="419"/>
                    </a:lnTo>
                    <a:lnTo>
                      <a:pt x="831" y="420"/>
                    </a:lnTo>
                    <a:lnTo>
                      <a:pt x="831" y="422"/>
                    </a:lnTo>
                    <a:lnTo>
                      <a:pt x="831" y="422"/>
                    </a:lnTo>
                    <a:lnTo>
                      <a:pt x="833" y="424"/>
                    </a:lnTo>
                    <a:lnTo>
                      <a:pt x="834" y="427"/>
                    </a:lnTo>
                    <a:lnTo>
                      <a:pt x="843" y="433"/>
                    </a:lnTo>
                    <a:lnTo>
                      <a:pt x="853" y="437"/>
                    </a:lnTo>
                    <a:lnTo>
                      <a:pt x="858" y="439"/>
                    </a:lnTo>
                    <a:lnTo>
                      <a:pt x="863" y="437"/>
                    </a:lnTo>
                    <a:lnTo>
                      <a:pt x="863" y="437"/>
                    </a:lnTo>
                    <a:lnTo>
                      <a:pt x="870" y="436"/>
                    </a:lnTo>
                    <a:lnTo>
                      <a:pt x="872" y="436"/>
                    </a:lnTo>
                    <a:lnTo>
                      <a:pt x="875" y="437"/>
                    </a:lnTo>
                    <a:lnTo>
                      <a:pt x="878" y="441"/>
                    </a:lnTo>
                    <a:lnTo>
                      <a:pt x="878" y="441"/>
                    </a:lnTo>
                    <a:lnTo>
                      <a:pt x="881" y="443"/>
                    </a:lnTo>
                    <a:lnTo>
                      <a:pt x="884" y="444"/>
                    </a:lnTo>
                    <a:lnTo>
                      <a:pt x="891" y="446"/>
                    </a:lnTo>
                    <a:lnTo>
                      <a:pt x="911" y="446"/>
                    </a:lnTo>
                    <a:lnTo>
                      <a:pt x="911" y="446"/>
                    </a:lnTo>
                    <a:lnTo>
                      <a:pt x="921" y="447"/>
                    </a:lnTo>
                    <a:lnTo>
                      <a:pt x="931" y="448"/>
                    </a:lnTo>
                    <a:lnTo>
                      <a:pt x="946" y="453"/>
                    </a:lnTo>
                    <a:lnTo>
                      <a:pt x="946" y="453"/>
                    </a:lnTo>
                    <a:lnTo>
                      <a:pt x="950" y="453"/>
                    </a:lnTo>
                    <a:lnTo>
                      <a:pt x="956" y="450"/>
                    </a:lnTo>
                    <a:lnTo>
                      <a:pt x="960" y="448"/>
                    </a:lnTo>
                    <a:lnTo>
                      <a:pt x="962" y="446"/>
                    </a:lnTo>
                    <a:lnTo>
                      <a:pt x="962" y="446"/>
                    </a:lnTo>
                    <a:lnTo>
                      <a:pt x="965" y="444"/>
                    </a:lnTo>
                    <a:lnTo>
                      <a:pt x="968" y="444"/>
                    </a:lnTo>
                    <a:lnTo>
                      <a:pt x="979" y="447"/>
                    </a:lnTo>
                    <a:lnTo>
                      <a:pt x="990" y="450"/>
                    </a:lnTo>
                    <a:lnTo>
                      <a:pt x="999" y="450"/>
                    </a:lnTo>
                    <a:lnTo>
                      <a:pt x="999" y="450"/>
                    </a:lnTo>
                    <a:lnTo>
                      <a:pt x="1000" y="450"/>
                    </a:lnTo>
                    <a:lnTo>
                      <a:pt x="1002" y="448"/>
                    </a:lnTo>
                    <a:lnTo>
                      <a:pt x="1002" y="446"/>
                    </a:lnTo>
                    <a:lnTo>
                      <a:pt x="1000" y="443"/>
                    </a:lnTo>
                    <a:lnTo>
                      <a:pt x="996" y="440"/>
                    </a:lnTo>
                    <a:lnTo>
                      <a:pt x="996" y="440"/>
                    </a:lnTo>
                    <a:lnTo>
                      <a:pt x="994" y="437"/>
                    </a:lnTo>
                    <a:lnTo>
                      <a:pt x="994" y="434"/>
                    </a:lnTo>
                    <a:lnTo>
                      <a:pt x="996" y="431"/>
                    </a:lnTo>
                    <a:lnTo>
                      <a:pt x="997" y="431"/>
                    </a:lnTo>
                    <a:lnTo>
                      <a:pt x="1000" y="433"/>
                    </a:lnTo>
                    <a:lnTo>
                      <a:pt x="1000" y="433"/>
                    </a:lnTo>
                    <a:lnTo>
                      <a:pt x="1011" y="437"/>
                    </a:lnTo>
                    <a:lnTo>
                      <a:pt x="1016" y="440"/>
                    </a:lnTo>
                    <a:lnTo>
                      <a:pt x="1019" y="444"/>
                    </a:lnTo>
                    <a:lnTo>
                      <a:pt x="1019" y="444"/>
                    </a:lnTo>
                    <a:lnTo>
                      <a:pt x="1021" y="447"/>
                    </a:lnTo>
                    <a:lnTo>
                      <a:pt x="1024" y="448"/>
                    </a:lnTo>
                    <a:lnTo>
                      <a:pt x="1026" y="450"/>
                    </a:lnTo>
                    <a:lnTo>
                      <a:pt x="1027" y="453"/>
                    </a:lnTo>
                    <a:lnTo>
                      <a:pt x="1027" y="453"/>
                    </a:lnTo>
                    <a:lnTo>
                      <a:pt x="1029" y="454"/>
                    </a:lnTo>
                    <a:lnTo>
                      <a:pt x="1031" y="456"/>
                    </a:lnTo>
                    <a:lnTo>
                      <a:pt x="1040" y="460"/>
                    </a:lnTo>
                    <a:lnTo>
                      <a:pt x="1048" y="464"/>
                    </a:lnTo>
                    <a:lnTo>
                      <a:pt x="1050" y="467"/>
                    </a:lnTo>
                    <a:lnTo>
                      <a:pt x="1051" y="468"/>
                    </a:lnTo>
                    <a:lnTo>
                      <a:pt x="1051" y="468"/>
                    </a:lnTo>
                    <a:lnTo>
                      <a:pt x="1051" y="471"/>
                    </a:lnTo>
                    <a:lnTo>
                      <a:pt x="1048" y="473"/>
                    </a:lnTo>
                    <a:lnTo>
                      <a:pt x="1041" y="475"/>
                    </a:lnTo>
                    <a:lnTo>
                      <a:pt x="1036" y="478"/>
                    </a:lnTo>
                    <a:lnTo>
                      <a:pt x="1036" y="480"/>
                    </a:lnTo>
                    <a:lnTo>
                      <a:pt x="1036" y="483"/>
                    </a:lnTo>
                    <a:lnTo>
                      <a:pt x="1036" y="483"/>
                    </a:lnTo>
                    <a:lnTo>
                      <a:pt x="1038" y="484"/>
                    </a:lnTo>
                    <a:lnTo>
                      <a:pt x="1041" y="483"/>
                    </a:lnTo>
                    <a:lnTo>
                      <a:pt x="1048" y="481"/>
                    </a:lnTo>
                    <a:lnTo>
                      <a:pt x="1054" y="477"/>
                    </a:lnTo>
                    <a:lnTo>
                      <a:pt x="1061" y="475"/>
                    </a:lnTo>
                    <a:lnTo>
                      <a:pt x="1061" y="475"/>
                    </a:lnTo>
                    <a:lnTo>
                      <a:pt x="1064" y="475"/>
                    </a:lnTo>
                    <a:lnTo>
                      <a:pt x="1065" y="478"/>
                    </a:lnTo>
                    <a:lnTo>
                      <a:pt x="1070" y="484"/>
                    </a:lnTo>
                    <a:lnTo>
                      <a:pt x="1072" y="490"/>
                    </a:lnTo>
                    <a:lnTo>
                      <a:pt x="1074" y="491"/>
                    </a:lnTo>
                    <a:lnTo>
                      <a:pt x="1075" y="491"/>
                    </a:lnTo>
                    <a:lnTo>
                      <a:pt x="1075" y="491"/>
                    </a:lnTo>
                    <a:lnTo>
                      <a:pt x="1080" y="490"/>
                    </a:lnTo>
                    <a:lnTo>
                      <a:pt x="1082" y="490"/>
                    </a:lnTo>
                    <a:lnTo>
                      <a:pt x="1088" y="492"/>
                    </a:lnTo>
                    <a:lnTo>
                      <a:pt x="1094" y="498"/>
                    </a:lnTo>
                    <a:lnTo>
                      <a:pt x="1099" y="507"/>
                    </a:lnTo>
                    <a:lnTo>
                      <a:pt x="1099" y="507"/>
                    </a:lnTo>
                    <a:lnTo>
                      <a:pt x="1102" y="511"/>
                    </a:lnTo>
                    <a:lnTo>
                      <a:pt x="1104" y="515"/>
                    </a:lnTo>
                    <a:lnTo>
                      <a:pt x="1102" y="524"/>
                    </a:lnTo>
                    <a:lnTo>
                      <a:pt x="1101" y="529"/>
                    </a:lnTo>
                    <a:lnTo>
                      <a:pt x="1099" y="534"/>
                    </a:lnTo>
                    <a:lnTo>
                      <a:pt x="1099" y="534"/>
                    </a:lnTo>
                    <a:lnTo>
                      <a:pt x="1101" y="535"/>
                    </a:lnTo>
                    <a:lnTo>
                      <a:pt x="1104" y="536"/>
                    </a:lnTo>
                    <a:lnTo>
                      <a:pt x="1109" y="536"/>
                    </a:lnTo>
                    <a:lnTo>
                      <a:pt x="1118" y="535"/>
                    </a:lnTo>
                    <a:lnTo>
                      <a:pt x="1126" y="532"/>
                    </a:lnTo>
                    <a:lnTo>
                      <a:pt x="1126" y="532"/>
                    </a:lnTo>
                    <a:lnTo>
                      <a:pt x="1129" y="531"/>
                    </a:lnTo>
                    <a:lnTo>
                      <a:pt x="1133" y="531"/>
                    </a:lnTo>
                    <a:lnTo>
                      <a:pt x="1139" y="534"/>
                    </a:lnTo>
                    <a:lnTo>
                      <a:pt x="1145" y="539"/>
                    </a:lnTo>
                    <a:lnTo>
                      <a:pt x="1150" y="543"/>
                    </a:lnTo>
                    <a:lnTo>
                      <a:pt x="1150" y="543"/>
                    </a:lnTo>
                    <a:lnTo>
                      <a:pt x="1152" y="546"/>
                    </a:lnTo>
                    <a:lnTo>
                      <a:pt x="1150" y="549"/>
                    </a:lnTo>
                    <a:lnTo>
                      <a:pt x="1146" y="552"/>
                    </a:lnTo>
                    <a:lnTo>
                      <a:pt x="1141" y="553"/>
                    </a:lnTo>
                    <a:lnTo>
                      <a:pt x="1131" y="556"/>
                    </a:lnTo>
                    <a:lnTo>
                      <a:pt x="1128" y="556"/>
                    </a:lnTo>
                    <a:lnTo>
                      <a:pt x="1128" y="555"/>
                    </a:lnTo>
                    <a:lnTo>
                      <a:pt x="1128" y="555"/>
                    </a:lnTo>
                    <a:lnTo>
                      <a:pt x="1128" y="552"/>
                    </a:lnTo>
                    <a:lnTo>
                      <a:pt x="1125" y="549"/>
                    </a:lnTo>
                    <a:lnTo>
                      <a:pt x="1122" y="546"/>
                    </a:lnTo>
                    <a:lnTo>
                      <a:pt x="1116" y="542"/>
                    </a:lnTo>
                    <a:lnTo>
                      <a:pt x="1109" y="541"/>
                    </a:lnTo>
                    <a:lnTo>
                      <a:pt x="1102" y="538"/>
                    </a:lnTo>
                    <a:lnTo>
                      <a:pt x="1095" y="538"/>
                    </a:lnTo>
                    <a:lnTo>
                      <a:pt x="1087" y="541"/>
                    </a:lnTo>
                    <a:lnTo>
                      <a:pt x="1087" y="541"/>
                    </a:lnTo>
                    <a:lnTo>
                      <a:pt x="1081" y="543"/>
                    </a:lnTo>
                    <a:lnTo>
                      <a:pt x="1078" y="546"/>
                    </a:lnTo>
                    <a:lnTo>
                      <a:pt x="1077" y="551"/>
                    </a:lnTo>
                    <a:lnTo>
                      <a:pt x="1077" y="553"/>
                    </a:lnTo>
                    <a:lnTo>
                      <a:pt x="1080" y="560"/>
                    </a:lnTo>
                    <a:lnTo>
                      <a:pt x="1082" y="568"/>
                    </a:lnTo>
                    <a:lnTo>
                      <a:pt x="1082" y="568"/>
                    </a:lnTo>
                    <a:lnTo>
                      <a:pt x="1082" y="570"/>
                    </a:lnTo>
                    <a:lnTo>
                      <a:pt x="1081" y="572"/>
                    </a:lnTo>
                    <a:lnTo>
                      <a:pt x="1077" y="575"/>
                    </a:lnTo>
                    <a:lnTo>
                      <a:pt x="1072" y="576"/>
                    </a:lnTo>
                    <a:lnTo>
                      <a:pt x="1067" y="578"/>
                    </a:lnTo>
                    <a:lnTo>
                      <a:pt x="1060" y="578"/>
                    </a:lnTo>
                    <a:lnTo>
                      <a:pt x="1053" y="576"/>
                    </a:lnTo>
                    <a:lnTo>
                      <a:pt x="1046" y="575"/>
                    </a:lnTo>
                    <a:lnTo>
                      <a:pt x="1046" y="575"/>
                    </a:lnTo>
                    <a:lnTo>
                      <a:pt x="1040" y="573"/>
                    </a:lnTo>
                    <a:lnTo>
                      <a:pt x="1036" y="573"/>
                    </a:lnTo>
                    <a:lnTo>
                      <a:pt x="1033" y="573"/>
                    </a:lnTo>
                    <a:lnTo>
                      <a:pt x="1030" y="575"/>
                    </a:lnTo>
                    <a:lnTo>
                      <a:pt x="1029" y="578"/>
                    </a:lnTo>
                    <a:lnTo>
                      <a:pt x="1026" y="579"/>
                    </a:lnTo>
                    <a:lnTo>
                      <a:pt x="1024" y="579"/>
                    </a:lnTo>
                    <a:lnTo>
                      <a:pt x="1024" y="579"/>
                    </a:lnTo>
                    <a:lnTo>
                      <a:pt x="1021" y="580"/>
                    </a:lnTo>
                    <a:lnTo>
                      <a:pt x="1019" y="582"/>
                    </a:lnTo>
                    <a:lnTo>
                      <a:pt x="1014" y="586"/>
                    </a:lnTo>
                    <a:lnTo>
                      <a:pt x="1013" y="589"/>
                    </a:lnTo>
                    <a:lnTo>
                      <a:pt x="1011" y="593"/>
                    </a:lnTo>
                    <a:lnTo>
                      <a:pt x="1013" y="596"/>
                    </a:lnTo>
                    <a:lnTo>
                      <a:pt x="1014" y="599"/>
                    </a:lnTo>
                    <a:lnTo>
                      <a:pt x="1014" y="599"/>
                    </a:lnTo>
                    <a:lnTo>
                      <a:pt x="1017" y="602"/>
                    </a:lnTo>
                    <a:lnTo>
                      <a:pt x="1021" y="603"/>
                    </a:lnTo>
                    <a:lnTo>
                      <a:pt x="1030" y="603"/>
                    </a:lnTo>
                    <a:lnTo>
                      <a:pt x="1040" y="602"/>
                    </a:lnTo>
                    <a:lnTo>
                      <a:pt x="1050" y="600"/>
                    </a:lnTo>
                    <a:lnTo>
                      <a:pt x="1050" y="600"/>
                    </a:lnTo>
                    <a:lnTo>
                      <a:pt x="1063" y="602"/>
                    </a:lnTo>
                    <a:lnTo>
                      <a:pt x="1064" y="602"/>
                    </a:lnTo>
                    <a:lnTo>
                      <a:pt x="1065" y="597"/>
                    </a:lnTo>
                    <a:lnTo>
                      <a:pt x="1065" y="597"/>
                    </a:lnTo>
                    <a:lnTo>
                      <a:pt x="1067" y="596"/>
                    </a:lnTo>
                    <a:lnTo>
                      <a:pt x="1068" y="595"/>
                    </a:lnTo>
                    <a:lnTo>
                      <a:pt x="1075" y="593"/>
                    </a:lnTo>
                    <a:lnTo>
                      <a:pt x="1082" y="595"/>
                    </a:lnTo>
                    <a:lnTo>
                      <a:pt x="1089" y="596"/>
                    </a:lnTo>
                    <a:lnTo>
                      <a:pt x="1089" y="596"/>
                    </a:lnTo>
                    <a:lnTo>
                      <a:pt x="1092" y="597"/>
                    </a:lnTo>
                    <a:lnTo>
                      <a:pt x="1095" y="600"/>
                    </a:lnTo>
                    <a:lnTo>
                      <a:pt x="1098" y="604"/>
                    </a:lnTo>
                    <a:lnTo>
                      <a:pt x="1102" y="610"/>
                    </a:lnTo>
                    <a:lnTo>
                      <a:pt x="1105" y="612"/>
                    </a:lnTo>
                    <a:lnTo>
                      <a:pt x="1108" y="613"/>
                    </a:lnTo>
                    <a:lnTo>
                      <a:pt x="1108" y="613"/>
                    </a:lnTo>
                    <a:lnTo>
                      <a:pt x="1112" y="613"/>
                    </a:lnTo>
                    <a:lnTo>
                      <a:pt x="1114" y="616"/>
                    </a:lnTo>
                    <a:lnTo>
                      <a:pt x="1115" y="617"/>
                    </a:lnTo>
                    <a:lnTo>
                      <a:pt x="1115" y="620"/>
                    </a:lnTo>
                    <a:lnTo>
                      <a:pt x="1115" y="627"/>
                    </a:lnTo>
                    <a:lnTo>
                      <a:pt x="1115" y="630"/>
                    </a:lnTo>
                    <a:lnTo>
                      <a:pt x="1118" y="633"/>
                    </a:lnTo>
                    <a:lnTo>
                      <a:pt x="1118" y="633"/>
                    </a:lnTo>
                    <a:lnTo>
                      <a:pt x="1121" y="636"/>
                    </a:lnTo>
                    <a:lnTo>
                      <a:pt x="1125" y="637"/>
                    </a:lnTo>
                    <a:lnTo>
                      <a:pt x="1136" y="638"/>
                    </a:lnTo>
                    <a:lnTo>
                      <a:pt x="1148" y="641"/>
                    </a:lnTo>
                    <a:lnTo>
                      <a:pt x="1152" y="643"/>
                    </a:lnTo>
                    <a:lnTo>
                      <a:pt x="1156" y="646"/>
                    </a:lnTo>
                    <a:lnTo>
                      <a:pt x="1156" y="646"/>
                    </a:lnTo>
                    <a:lnTo>
                      <a:pt x="1166" y="653"/>
                    </a:lnTo>
                    <a:lnTo>
                      <a:pt x="1182" y="660"/>
                    </a:lnTo>
                    <a:lnTo>
                      <a:pt x="1197" y="665"/>
                    </a:lnTo>
                    <a:lnTo>
                      <a:pt x="1203" y="665"/>
                    </a:lnTo>
                    <a:lnTo>
                      <a:pt x="1206" y="664"/>
                    </a:lnTo>
                    <a:lnTo>
                      <a:pt x="1206" y="664"/>
                    </a:lnTo>
                    <a:lnTo>
                      <a:pt x="1206" y="663"/>
                    </a:lnTo>
                    <a:lnTo>
                      <a:pt x="1206" y="661"/>
                    </a:lnTo>
                    <a:lnTo>
                      <a:pt x="1203" y="655"/>
                    </a:lnTo>
                    <a:lnTo>
                      <a:pt x="1197" y="648"/>
                    </a:lnTo>
                    <a:lnTo>
                      <a:pt x="1190" y="641"/>
                    </a:lnTo>
                    <a:lnTo>
                      <a:pt x="1176" y="629"/>
                    </a:lnTo>
                    <a:lnTo>
                      <a:pt x="1169" y="624"/>
                    </a:lnTo>
                    <a:lnTo>
                      <a:pt x="1163" y="621"/>
                    </a:lnTo>
                    <a:lnTo>
                      <a:pt x="1163" y="621"/>
                    </a:lnTo>
                    <a:lnTo>
                      <a:pt x="1162" y="620"/>
                    </a:lnTo>
                    <a:lnTo>
                      <a:pt x="1160" y="620"/>
                    </a:lnTo>
                    <a:lnTo>
                      <a:pt x="1166" y="619"/>
                    </a:lnTo>
                    <a:lnTo>
                      <a:pt x="1177" y="620"/>
                    </a:lnTo>
                    <a:lnTo>
                      <a:pt x="1183" y="623"/>
                    </a:lnTo>
                    <a:lnTo>
                      <a:pt x="1187" y="626"/>
                    </a:lnTo>
                    <a:lnTo>
                      <a:pt x="1187" y="626"/>
                    </a:lnTo>
                    <a:lnTo>
                      <a:pt x="1199" y="633"/>
                    </a:lnTo>
                    <a:lnTo>
                      <a:pt x="1204" y="636"/>
                    </a:lnTo>
                    <a:lnTo>
                      <a:pt x="1211" y="636"/>
                    </a:lnTo>
                    <a:lnTo>
                      <a:pt x="1217" y="637"/>
                    </a:lnTo>
                    <a:lnTo>
                      <a:pt x="1221" y="636"/>
                    </a:lnTo>
                    <a:lnTo>
                      <a:pt x="1227" y="633"/>
                    </a:lnTo>
                    <a:lnTo>
                      <a:pt x="1231" y="629"/>
                    </a:lnTo>
                    <a:lnTo>
                      <a:pt x="1231" y="629"/>
                    </a:lnTo>
                    <a:lnTo>
                      <a:pt x="1234" y="624"/>
                    </a:lnTo>
                    <a:lnTo>
                      <a:pt x="1234" y="621"/>
                    </a:lnTo>
                    <a:lnTo>
                      <a:pt x="1233" y="620"/>
                    </a:lnTo>
                    <a:lnTo>
                      <a:pt x="1230" y="619"/>
                    </a:lnTo>
                    <a:lnTo>
                      <a:pt x="1226" y="616"/>
                    </a:lnTo>
                    <a:lnTo>
                      <a:pt x="1223" y="613"/>
                    </a:lnTo>
                    <a:lnTo>
                      <a:pt x="1223" y="610"/>
                    </a:lnTo>
                    <a:lnTo>
                      <a:pt x="1223" y="610"/>
                    </a:lnTo>
                    <a:lnTo>
                      <a:pt x="1221" y="603"/>
                    </a:lnTo>
                    <a:lnTo>
                      <a:pt x="1219" y="596"/>
                    </a:lnTo>
                    <a:lnTo>
                      <a:pt x="1213" y="590"/>
                    </a:lnTo>
                    <a:lnTo>
                      <a:pt x="1210" y="589"/>
                    </a:lnTo>
                    <a:lnTo>
                      <a:pt x="1206" y="589"/>
                    </a:lnTo>
                    <a:lnTo>
                      <a:pt x="1206" y="589"/>
                    </a:lnTo>
                    <a:lnTo>
                      <a:pt x="1202" y="587"/>
                    </a:lnTo>
                    <a:lnTo>
                      <a:pt x="1197" y="585"/>
                    </a:lnTo>
                    <a:lnTo>
                      <a:pt x="1186" y="578"/>
                    </a:lnTo>
                    <a:lnTo>
                      <a:pt x="1182" y="573"/>
                    </a:lnTo>
                    <a:lnTo>
                      <a:pt x="1179" y="570"/>
                    </a:lnTo>
                    <a:lnTo>
                      <a:pt x="1177" y="566"/>
                    </a:lnTo>
                    <a:lnTo>
                      <a:pt x="1180" y="565"/>
                    </a:lnTo>
                    <a:lnTo>
                      <a:pt x="1180" y="565"/>
                    </a:lnTo>
                    <a:lnTo>
                      <a:pt x="1183" y="563"/>
                    </a:lnTo>
                    <a:lnTo>
                      <a:pt x="1183" y="560"/>
                    </a:lnTo>
                    <a:lnTo>
                      <a:pt x="1183" y="556"/>
                    </a:lnTo>
                    <a:lnTo>
                      <a:pt x="1182" y="552"/>
                    </a:lnTo>
                    <a:lnTo>
                      <a:pt x="1183" y="549"/>
                    </a:lnTo>
                    <a:lnTo>
                      <a:pt x="1185" y="546"/>
                    </a:lnTo>
                    <a:lnTo>
                      <a:pt x="1185" y="546"/>
                    </a:lnTo>
                    <a:lnTo>
                      <a:pt x="1187" y="545"/>
                    </a:lnTo>
                    <a:lnTo>
                      <a:pt x="1190" y="545"/>
                    </a:lnTo>
                    <a:lnTo>
                      <a:pt x="1194" y="548"/>
                    </a:lnTo>
                    <a:lnTo>
                      <a:pt x="1200" y="552"/>
                    </a:lnTo>
                    <a:lnTo>
                      <a:pt x="1204" y="553"/>
                    </a:lnTo>
                    <a:lnTo>
                      <a:pt x="1207" y="555"/>
                    </a:lnTo>
                    <a:lnTo>
                      <a:pt x="1207" y="555"/>
                    </a:lnTo>
                    <a:close/>
                    <a:moveTo>
                      <a:pt x="1057" y="521"/>
                    </a:moveTo>
                    <a:lnTo>
                      <a:pt x="1057" y="521"/>
                    </a:lnTo>
                    <a:lnTo>
                      <a:pt x="1060" y="519"/>
                    </a:lnTo>
                    <a:lnTo>
                      <a:pt x="1063" y="518"/>
                    </a:lnTo>
                    <a:lnTo>
                      <a:pt x="1064" y="512"/>
                    </a:lnTo>
                    <a:lnTo>
                      <a:pt x="1063" y="505"/>
                    </a:lnTo>
                    <a:lnTo>
                      <a:pt x="1060" y="500"/>
                    </a:lnTo>
                    <a:lnTo>
                      <a:pt x="1060" y="500"/>
                    </a:lnTo>
                    <a:lnTo>
                      <a:pt x="1055" y="497"/>
                    </a:lnTo>
                    <a:lnTo>
                      <a:pt x="1051" y="494"/>
                    </a:lnTo>
                    <a:lnTo>
                      <a:pt x="1046" y="494"/>
                    </a:lnTo>
                    <a:lnTo>
                      <a:pt x="1038" y="494"/>
                    </a:lnTo>
                    <a:lnTo>
                      <a:pt x="1038" y="494"/>
                    </a:lnTo>
                    <a:lnTo>
                      <a:pt x="1033" y="497"/>
                    </a:lnTo>
                    <a:lnTo>
                      <a:pt x="1026" y="502"/>
                    </a:lnTo>
                    <a:lnTo>
                      <a:pt x="1024" y="507"/>
                    </a:lnTo>
                    <a:lnTo>
                      <a:pt x="1023" y="509"/>
                    </a:lnTo>
                    <a:lnTo>
                      <a:pt x="1023" y="515"/>
                    </a:lnTo>
                    <a:lnTo>
                      <a:pt x="1024" y="519"/>
                    </a:lnTo>
                    <a:lnTo>
                      <a:pt x="1024" y="519"/>
                    </a:lnTo>
                    <a:lnTo>
                      <a:pt x="1029" y="522"/>
                    </a:lnTo>
                    <a:lnTo>
                      <a:pt x="1031" y="525"/>
                    </a:lnTo>
                    <a:lnTo>
                      <a:pt x="1036" y="525"/>
                    </a:lnTo>
                    <a:lnTo>
                      <a:pt x="1040" y="525"/>
                    </a:lnTo>
                    <a:lnTo>
                      <a:pt x="1050" y="522"/>
                    </a:lnTo>
                    <a:lnTo>
                      <a:pt x="1057" y="521"/>
                    </a:lnTo>
                    <a:lnTo>
                      <a:pt x="1057" y="521"/>
                    </a:lnTo>
                    <a:close/>
                    <a:moveTo>
                      <a:pt x="969" y="336"/>
                    </a:moveTo>
                    <a:lnTo>
                      <a:pt x="969" y="336"/>
                    </a:lnTo>
                    <a:lnTo>
                      <a:pt x="968" y="339"/>
                    </a:lnTo>
                    <a:lnTo>
                      <a:pt x="969" y="342"/>
                    </a:lnTo>
                    <a:lnTo>
                      <a:pt x="972" y="345"/>
                    </a:lnTo>
                    <a:lnTo>
                      <a:pt x="976" y="349"/>
                    </a:lnTo>
                    <a:lnTo>
                      <a:pt x="977" y="352"/>
                    </a:lnTo>
                    <a:lnTo>
                      <a:pt x="979" y="356"/>
                    </a:lnTo>
                    <a:lnTo>
                      <a:pt x="979" y="356"/>
                    </a:lnTo>
                    <a:lnTo>
                      <a:pt x="979" y="359"/>
                    </a:lnTo>
                    <a:lnTo>
                      <a:pt x="982" y="362"/>
                    </a:lnTo>
                    <a:lnTo>
                      <a:pt x="985" y="365"/>
                    </a:lnTo>
                    <a:lnTo>
                      <a:pt x="987" y="366"/>
                    </a:lnTo>
                    <a:lnTo>
                      <a:pt x="992" y="366"/>
                    </a:lnTo>
                    <a:lnTo>
                      <a:pt x="994" y="366"/>
                    </a:lnTo>
                    <a:lnTo>
                      <a:pt x="999" y="366"/>
                    </a:lnTo>
                    <a:lnTo>
                      <a:pt x="1003" y="363"/>
                    </a:lnTo>
                    <a:lnTo>
                      <a:pt x="1003" y="363"/>
                    </a:lnTo>
                    <a:lnTo>
                      <a:pt x="1007" y="362"/>
                    </a:lnTo>
                    <a:lnTo>
                      <a:pt x="1013" y="361"/>
                    </a:lnTo>
                    <a:lnTo>
                      <a:pt x="1026" y="361"/>
                    </a:lnTo>
                    <a:lnTo>
                      <a:pt x="1037" y="361"/>
                    </a:lnTo>
                    <a:lnTo>
                      <a:pt x="1040" y="359"/>
                    </a:lnTo>
                    <a:lnTo>
                      <a:pt x="1041" y="358"/>
                    </a:lnTo>
                    <a:lnTo>
                      <a:pt x="1041" y="358"/>
                    </a:lnTo>
                    <a:lnTo>
                      <a:pt x="1040" y="353"/>
                    </a:lnTo>
                    <a:lnTo>
                      <a:pt x="1036" y="351"/>
                    </a:lnTo>
                    <a:lnTo>
                      <a:pt x="1024" y="344"/>
                    </a:lnTo>
                    <a:lnTo>
                      <a:pt x="1011" y="339"/>
                    </a:lnTo>
                    <a:lnTo>
                      <a:pt x="1006" y="338"/>
                    </a:lnTo>
                    <a:lnTo>
                      <a:pt x="1000" y="338"/>
                    </a:lnTo>
                    <a:lnTo>
                      <a:pt x="1000" y="338"/>
                    </a:lnTo>
                    <a:lnTo>
                      <a:pt x="996" y="338"/>
                    </a:lnTo>
                    <a:lnTo>
                      <a:pt x="992" y="336"/>
                    </a:lnTo>
                    <a:lnTo>
                      <a:pt x="982" y="334"/>
                    </a:lnTo>
                    <a:lnTo>
                      <a:pt x="975" y="332"/>
                    </a:lnTo>
                    <a:lnTo>
                      <a:pt x="970" y="334"/>
                    </a:lnTo>
                    <a:lnTo>
                      <a:pt x="969" y="336"/>
                    </a:lnTo>
                    <a:lnTo>
                      <a:pt x="969" y="336"/>
                    </a:lnTo>
                    <a:close/>
                    <a:moveTo>
                      <a:pt x="1234" y="939"/>
                    </a:moveTo>
                    <a:lnTo>
                      <a:pt x="1234" y="939"/>
                    </a:lnTo>
                    <a:lnTo>
                      <a:pt x="1237" y="942"/>
                    </a:lnTo>
                    <a:lnTo>
                      <a:pt x="1241" y="945"/>
                    </a:lnTo>
                    <a:lnTo>
                      <a:pt x="1257" y="952"/>
                    </a:lnTo>
                    <a:lnTo>
                      <a:pt x="1271" y="956"/>
                    </a:lnTo>
                    <a:lnTo>
                      <a:pt x="1277" y="956"/>
                    </a:lnTo>
                    <a:lnTo>
                      <a:pt x="1278" y="956"/>
                    </a:lnTo>
                    <a:lnTo>
                      <a:pt x="1278" y="955"/>
                    </a:lnTo>
                    <a:lnTo>
                      <a:pt x="1278" y="955"/>
                    </a:lnTo>
                    <a:lnTo>
                      <a:pt x="1278" y="953"/>
                    </a:lnTo>
                    <a:lnTo>
                      <a:pt x="1277" y="952"/>
                    </a:lnTo>
                    <a:lnTo>
                      <a:pt x="1272" y="948"/>
                    </a:lnTo>
                    <a:lnTo>
                      <a:pt x="1257" y="942"/>
                    </a:lnTo>
                    <a:lnTo>
                      <a:pt x="1241" y="939"/>
                    </a:lnTo>
                    <a:lnTo>
                      <a:pt x="1236" y="938"/>
                    </a:lnTo>
                    <a:lnTo>
                      <a:pt x="1236" y="939"/>
                    </a:lnTo>
                    <a:lnTo>
                      <a:pt x="1234" y="939"/>
                    </a:lnTo>
                    <a:lnTo>
                      <a:pt x="1234" y="939"/>
                    </a:lnTo>
                    <a:close/>
                    <a:moveTo>
                      <a:pt x="1414" y="982"/>
                    </a:moveTo>
                    <a:lnTo>
                      <a:pt x="1414" y="982"/>
                    </a:lnTo>
                    <a:lnTo>
                      <a:pt x="1413" y="983"/>
                    </a:lnTo>
                    <a:lnTo>
                      <a:pt x="1413" y="983"/>
                    </a:lnTo>
                    <a:lnTo>
                      <a:pt x="1410" y="982"/>
                    </a:lnTo>
                    <a:lnTo>
                      <a:pt x="1410" y="977"/>
                    </a:lnTo>
                    <a:lnTo>
                      <a:pt x="1411" y="975"/>
                    </a:lnTo>
                    <a:lnTo>
                      <a:pt x="1413" y="973"/>
                    </a:lnTo>
                    <a:lnTo>
                      <a:pt x="1413" y="973"/>
                    </a:lnTo>
                    <a:lnTo>
                      <a:pt x="1416" y="970"/>
                    </a:lnTo>
                    <a:lnTo>
                      <a:pt x="1414" y="969"/>
                    </a:lnTo>
                    <a:lnTo>
                      <a:pt x="1411" y="967"/>
                    </a:lnTo>
                    <a:lnTo>
                      <a:pt x="1407" y="969"/>
                    </a:lnTo>
                    <a:lnTo>
                      <a:pt x="1407" y="969"/>
                    </a:lnTo>
                    <a:lnTo>
                      <a:pt x="1406" y="970"/>
                    </a:lnTo>
                    <a:lnTo>
                      <a:pt x="1404" y="969"/>
                    </a:lnTo>
                    <a:lnTo>
                      <a:pt x="1403" y="963"/>
                    </a:lnTo>
                    <a:lnTo>
                      <a:pt x="1404" y="957"/>
                    </a:lnTo>
                    <a:lnTo>
                      <a:pt x="1406" y="956"/>
                    </a:lnTo>
                    <a:lnTo>
                      <a:pt x="1407" y="953"/>
                    </a:lnTo>
                    <a:lnTo>
                      <a:pt x="1407" y="953"/>
                    </a:lnTo>
                    <a:lnTo>
                      <a:pt x="1409" y="953"/>
                    </a:lnTo>
                    <a:lnTo>
                      <a:pt x="1409" y="952"/>
                    </a:lnTo>
                    <a:lnTo>
                      <a:pt x="1403" y="949"/>
                    </a:lnTo>
                    <a:lnTo>
                      <a:pt x="1397" y="949"/>
                    </a:lnTo>
                    <a:lnTo>
                      <a:pt x="1396" y="949"/>
                    </a:lnTo>
                    <a:lnTo>
                      <a:pt x="1394" y="950"/>
                    </a:lnTo>
                    <a:lnTo>
                      <a:pt x="1394" y="950"/>
                    </a:lnTo>
                    <a:lnTo>
                      <a:pt x="1394" y="952"/>
                    </a:lnTo>
                    <a:lnTo>
                      <a:pt x="1393" y="953"/>
                    </a:lnTo>
                    <a:lnTo>
                      <a:pt x="1389" y="953"/>
                    </a:lnTo>
                    <a:lnTo>
                      <a:pt x="1383" y="950"/>
                    </a:lnTo>
                    <a:lnTo>
                      <a:pt x="1380" y="948"/>
                    </a:lnTo>
                    <a:lnTo>
                      <a:pt x="1380" y="948"/>
                    </a:lnTo>
                    <a:lnTo>
                      <a:pt x="1379" y="945"/>
                    </a:lnTo>
                    <a:lnTo>
                      <a:pt x="1376" y="942"/>
                    </a:lnTo>
                    <a:lnTo>
                      <a:pt x="1373" y="940"/>
                    </a:lnTo>
                    <a:lnTo>
                      <a:pt x="1373" y="939"/>
                    </a:lnTo>
                    <a:lnTo>
                      <a:pt x="1373" y="938"/>
                    </a:lnTo>
                    <a:lnTo>
                      <a:pt x="1373" y="938"/>
                    </a:lnTo>
                    <a:lnTo>
                      <a:pt x="1375" y="938"/>
                    </a:lnTo>
                    <a:lnTo>
                      <a:pt x="1373" y="936"/>
                    </a:lnTo>
                    <a:lnTo>
                      <a:pt x="1369" y="935"/>
                    </a:lnTo>
                    <a:lnTo>
                      <a:pt x="1365" y="936"/>
                    </a:lnTo>
                    <a:lnTo>
                      <a:pt x="1363" y="936"/>
                    </a:lnTo>
                    <a:lnTo>
                      <a:pt x="1362" y="939"/>
                    </a:lnTo>
                    <a:lnTo>
                      <a:pt x="1362" y="939"/>
                    </a:lnTo>
                    <a:lnTo>
                      <a:pt x="1360" y="940"/>
                    </a:lnTo>
                    <a:lnTo>
                      <a:pt x="1360" y="940"/>
                    </a:lnTo>
                    <a:lnTo>
                      <a:pt x="1359" y="938"/>
                    </a:lnTo>
                    <a:lnTo>
                      <a:pt x="1359" y="933"/>
                    </a:lnTo>
                    <a:lnTo>
                      <a:pt x="1363" y="928"/>
                    </a:lnTo>
                    <a:lnTo>
                      <a:pt x="1363" y="928"/>
                    </a:lnTo>
                    <a:lnTo>
                      <a:pt x="1367" y="922"/>
                    </a:lnTo>
                    <a:lnTo>
                      <a:pt x="1369" y="916"/>
                    </a:lnTo>
                    <a:lnTo>
                      <a:pt x="1370" y="912"/>
                    </a:lnTo>
                    <a:lnTo>
                      <a:pt x="1375" y="909"/>
                    </a:lnTo>
                    <a:lnTo>
                      <a:pt x="1375" y="909"/>
                    </a:lnTo>
                    <a:lnTo>
                      <a:pt x="1376" y="908"/>
                    </a:lnTo>
                    <a:lnTo>
                      <a:pt x="1377" y="906"/>
                    </a:lnTo>
                    <a:lnTo>
                      <a:pt x="1376" y="904"/>
                    </a:lnTo>
                    <a:lnTo>
                      <a:pt x="1372" y="904"/>
                    </a:lnTo>
                    <a:lnTo>
                      <a:pt x="1366" y="904"/>
                    </a:lnTo>
                    <a:lnTo>
                      <a:pt x="1366" y="904"/>
                    </a:lnTo>
                    <a:lnTo>
                      <a:pt x="1363" y="906"/>
                    </a:lnTo>
                    <a:lnTo>
                      <a:pt x="1360" y="909"/>
                    </a:lnTo>
                    <a:lnTo>
                      <a:pt x="1350" y="921"/>
                    </a:lnTo>
                    <a:lnTo>
                      <a:pt x="1343" y="932"/>
                    </a:lnTo>
                    <a:lnTo>
                      <a:pt x="1342" y="936"/>
                    </a:lnTo>
                    <a:lnTo>
                      <a:pt x="1341" y="940"/>
                    </a:lnTo>
                    <a:lnTo>
                      <a:pt x="1341" y="940"/>
                    </a:lnTo>
                    <a:lnTo>
                      <a:pt x="1341" y="946"/>
                    </a:lnTo>
                    <a:lnTo>
                      <a:pt x="1339" y="950"/>
                    </a:lnTo>
                    <a:lnTo>
                      <a:pt x="1338" y="955"/>
                    </a:lnTo>
                    <a:lnTo>
                      <a:pt x="1336" y="955"/>
                    </a:lnTo>
                    <a:lnTo>
                      <a:pt x="1333" y="955"/>
                    </a:lnTo>
                    <a:lnTo>
                      <a:pt x="1333" y="955"/>
                    </a:lnTo>
                    <a:lnTo>
                      <a:pt x="1329" y="956"/>
                    </a:lnTo>
                    <a:lnTo>
                      <a:pt x="1325" y="959"/>
                    </a:lnTo>
                    <a:lnTo>
                      <a:pt x="1324" y="962"/>
                    </a:lnTo>
                    <a:lnTo>
                      <a:pt x="1324" y="963"/>
                    </a:lnTo>
                    <a:lnTo>
                      <a:pt x="1325" y="965"/>
                    </a:lnTo>
                    <a:lnTo>
                      <a:pt x="1325" y="965"/>
                    </a:lnTo>
                    <a:lnTo>
                      <a:pt x="1325" y="966"/>
                    </a:lnTo>
                    <a:lnTo>
                      <a:pt x="1325" y="969"/>
                    </a:lnTo>
                    <a:lnTo>
                      <a:pt x="1321" y="975"/>
                    </a:lnTo>
                    <a:lnTo>
                      <a:pt x="1318" y="980"/>
                    </a:lnTo>
                    <a:lnTo>
                      <a:pt x="1318" y="982"/>
                    </a:lnTo>
                    <a:lnTo>
                      <a:pt x="1319" y="984"/>
                    </a:lnTo>
                    <a:lnTo>
                      <a:pt x="1319" y="984"/>
                    </a:lnTo>
                    <a:lnTo>
                      <a:pt x="1325" y="986"/>
                    </a:lnTo>
                    <a:lnTo>
                      <a:pt x="1332" y="984"/>
                    </a:lnTo>
                    <a:lnTo>
                      <a:pt x="1338" y="983"/>
                    </a:lnTo>
                    <a:lnTo>
                      <a:pt x="1345" y="983"/>
                    </a:lnTo>
                    <a:lnTo>
                      <a:pt x="1345" y="983"/>
                    </a:lnTo>
                    <a:lnTo>
                      <a:pt x="1356" y="984"/>
                    </a:lnTo>
                    <a:lnTo>
                      <a:pt x="1362" y="983"/>
                    </a:lnTo>
                    <a:lnTo>
                      <a:pt x="1367" y="980"/>
                    </a:lnTo>
                    <a:lnTo>
                      <a:pt x="1367" y="980"/>
                    </a:lnTo>
                    <a:lnTo>
                      <a:pt x="1369" y="979"/>
                    </a:lnTo>
                    <a:lnTo>
                      <a:pt x="1372" y="979"/>
                    </a:lnTo>
                    <a:lnTo>
                      <a:pt x="1375" y="980"/>
                    </a:lnTo>
                    <a:lnTo>
                      <a:pt x="1377" y="983"/>
                    </a:lnTo>
                    <a:lnTo>
                      <a:pt x="1379" y="983"/>
                    </a:lnTo>
                    <a:lnTo>
                      <a:pt x="1382" y="983"/>
                    </a:lnTo>
                    <a:lnTo>
                      <a:pt x="1382" y="983"/>
                    </a:lnTo>
                    <a:lnTo>
                      <a:pt x="1385" y="983"/>
                    </a:lnTo>
                    <a:lnTo>
                      <a:pt x="1385" y="984"/>
                    </a:lnTo>
                    <a:lnTo>
                      <a:pt x="1383" y="987"/>
                    </a:lnTo>
                    <a:lnTo>
                      <a:pt x="1380" y="990"/>
                    </a:lnTo>
                    <a:lnTo>
                      <a:pt x="1377" y="994"/>
                    </a:lnTo>
                    <a:lnTo>
                      <a:pt x="1377" y="994"/>
                    </a:lnTo>
                    <a:lnTo>
                      <a:pt x="1379" y="996"/>
                    </a:lnTo>
                    <a:lnTo>
                      <a:pt x="1380" y="997"/>
                    </a:lnTo>
                    <a:lnTo>
                      <a:pt x="1383" y="996"/>
                    </a:lnTo>
                    <a:lnTo>
                      <a:pt x="1392" y="989"/>
                    </a:lnTo>
                    <a:lnTo>
                      <a:pt x="1392" y="989"/>
                    </a:lnTo>
                    <a:lnTo>
                      <a:pt x="1396" y="989"/>
                    </a:lnTo>
                    <a:lnTo>
                      <a:pt x="1400" y="989"/>
                    </a:lnTo>
                    <a:lnTo>
                      <a:pt x="1402" y="992"/>
                    </a:lnTo>
                    <a:lnTo>
                      <a:pt x="1402" y="994"/>
                    </a:lnTo>
                    <a:lnTo>
                      <a:pt x="1402" y="994"/>
                    </a:lnTo>
                    <a:lnTo>
                      <a:pt x="1402" y="996"/>
                    </a:lnTo>
                    <a:lnTo>
                      <a:pt x="1403" y="997"/>
                    </a:lnTo>
                    <a:lnTo>
                      <a:pt x="1409" y="1000"/>
                    </a:lnTo>
                    <a:lnTo>
                      <a:pt x="1416" y="1000"/>
                    </a:lnTo>
                    <a:lnTo>
                      <a:pt x="1420" y="999"/>
                    </a:lnTo>
                    <a:lnTo>
                      <a:pt x="1421" y="996"/>
                    </a:lnTo>
                    <a:lnTo>
                      <a:pt x="1421" y="996"/>
                    </a:lnTo>
                    <a:lnTo>
                      <a:pt x="1423" y="993"/>
                    </a:lnTo>
                    <a:lnTo>
                      <a:pt x="1423" y="990"/>
                    </a:lnTo>
                    <a:lnTo>
                      <a:pt x="1421" y="984"/>
                    </a:lnTo>
                    <a:lnTo>
                      <a:pt x="1417" y="980"/>
                    </a:lnTo>
                    <a:lnTo>
                      <a:pt x="1416" y="980"/>
                    </a:lnTo>
                    <a:lnTo>
                      <a:pt x="1414" y="982"/>
                    </a:lnTo>
                    <a:lnTo>
                      <a:pt x="1414" y="982"/>
                    </a:lnTo>
                    <a:close/>
                    <a:moveTo>
                      <a:pt x="132" y="851"/>
                    </a:moveTo>
                    <a:lnTo>
                      <a:pt x="132" y="851"/>
                    </a:lnTo>
                    <a:lnTo>
                      <a:pt x="131" y="853"/>
                    </a:lnTo>
                    <a:lnTo>
                      <a:pt x="129" y="855"/>
                    </a:lnTo>
                    <a:lnTo>
                      <a:pt x="131" y="860"/>
                    </a:lnTo>
                    <a:lnTo>
                      <a:pt x="134" y="867"/>
                    </a:lnTo>
                    <a:lnTo>
                      <a:pt x="138" y="872"/>
                    </a:lnTo>
                    <a:lnTo>
                      <a:pt x="143" y="880"/>
                    </a:lnTo>
                    <a:lnTo>
                      <a:pt x="149" y="884"/>
                    </a:lnTo>
                    <a:lnTo>
                      <a:pt x="153" y="887"/>
                    </a:lnTo>
                    <a:lnTo>
                      <a:pt x="158" y="887"/>
                    </a:lnTo>
                    <a:lnTo>
                      <a:pt x="158" y="887"/>
                    </a:lnTo>
                    <a:lnTo>
                      <a:pt x="158" y="885"/>
                    </a:lnTo>
                    <a:lnTo>
                      <a:pt x="158" y="882"/>
                    </a:lnTo>
                    <a:lnTo>
                      <a:pt x="155" y="877"/>
                    </a:lnTo>
                    <a:lnTo>
                      <a:pt x="151" y="868"/>
                    </a:lnTo>
                    <a:lnTo>
                      <a:pt x="149" y="861"/>
                    </a:lnTo>
                    <a:lnTo>
                      <a:pt x="149" y="861"/>
                    </a:lnTo>
                    <a:lnTo>
                      <a:pt x="149" y="855"/>
                    </a:lnTo>
                    <a:lnTo>
                      <a:pt x="146" y="851"/>
                    </a:lnTo>
                    <a:lnTo>
                      <a:pt x="143" y="850"/>
                    </a:lnTo>
                    <a:lnTo>
                      <a:pt x="141" y="848"/>
                    </a:lnTo>
                    <a:lnTo>
                      <a:pt x="136" y="850"/>
                    </a:lnTo>
                    <a:lnTo>
                      <a:pt x="132" y="851"/>
                    </a:lnTo>
                    <a:lnTo>
                      <a:pt x="132" y="851"/>
                    </a:lnTo>
                    <a:close/>
                    <a:moveTo>
                      <a:pt x="1301" y="1013"/>
                    </a:moveTo>
                    <a:lnTo>
                      <a:pt x="1301" y="1013"/>
                    </a:lnTo>
                    <a:lnTo>
                      <a:pt x="1299" y="1013"/>
                    </a:lnTo>
                    <a:lnTo>
                      <a:pt x="1299" y="1013"/>
                    </a:lnTo>
                    <a:lnTo>
                      <a:pt x="1299" y="1010"/>
                    </a:lnTo>
                    <a:lnTo>
                      <a:pt x="1301" y="1001"/>
                    </a:lnTo>
                    <a:lnTo>
                      <a:pt x="1301" y="1001"/>
                    </a:lnTo>
                    <a:lnTo>
                      <a:pt x="1301" y="1001"/>
                    </a:lnTo>
                    <a:lnTo>
                      <a:pt x="1299" y="1001"/>
                    </a:lnTo>
                    <a:lnTo>
                      <a:pt x="1295" y="1001"/>
                    </a:lnTo>
                    <a:lnTo>
                      <a:pt x="1292" y="1006"/>
                    </a:lnTo>
                    <a:lnTo>
                      <a:pt x="1289" y="1009"/>
                    </a:lnTo>
                    <a:lnTo>
                      <a:pt x="1289" y="1009"/>
                    </a:lnTo>
                    <a:lnTo>
                      <a:pt x="1288" y="1011"/>
                    </a:lnTo>
                    <a:lnTo>
                      <a:pt x="1285" y="1014"/>
                    </a:lnTo>
                    <a:lnTo>
                      <a:pt x="1282" y="1016"/>
                    </a:lnTo>
                    <a:lnTo>
                      <a:pt x="1282" y="1017"/>
                    </a:lnTo>
                    <a:lnTo>
                      <a:pt x="1282" y="1017"/>
                    </a:lnTo>
                    <a:lnTo>
                      <a:pt x="1281" y="1021"/>
                    </a:lnTo>
                    <a:lnTo>
                      <a:pt x="1281" y="1023"/>
                    </a:lnTo>
                    <a:lnTo>
                      <a:pt x="1278" y="1023"/>
                    </a:lnTo>
                    <a:lnTo>
                      <a:pt x="1275" y="1024"/>
                    </a:lnTo>
                    <a:lnTo>
                      <a:pt x="1275" y="1024"/>
                    </a:lnTo>
                    <a:lnTo>
                      <a:pt x="1268" y="1026"/>
                    </a:lnTo>
                    <a:lnTo>
                      <a:pt x="1260" y="1026"/>
                    </a:lnTo>
                    <a:lnTo>
                      <a:pt x="1251" y="1023"/>
                    </a:lnTo>
                    <a:lnTo>
                      <a:pt x="1248" y="1021"/>
                    </a:lnTo>
                    <a:lnTo>
                      <a:pt x="1247" y="1020"/>
                    </a:lnTo>
                    <a:lnTo>
                      <a:pt x="1247" y="1020"/>
                    </a:lnTo>
                    <a:lnTo>
                      <a:pt x="1246" y="1017"/>
                    </a:lnTo>
                    <a:lnTo>
                      <a:pt x="1244" y="1016"/>
                    </a:lnTo>
                    <a:lnTo>
                      <a:pt x="1238" y="1013"/>
                    </a:lnTo>
                    <a:lnTo>
                      <a:pt x="1233" y="1010"/>
                    </a:lnTo>
                    <a:lnTo>
                      <a:pt x="1230" y="1007"/>
                    </a:lnTo>
                    <a:lnTo>
                      <a:pt x="1230" y="1006"/>
                    </a:lnTo>
                    <a:lnTo>
                      <a:pt x="1230" y="1006"/>
                    </a:lnTo>
                    <a:lnTo>
                      <a:pt x="1227" y="1001"/>
                    </a:lnTo>
                    <a:lnTo>
                      <a:pt x="1226" y="997"/>
                    </a:lnTo>
                    <a:lnTo>
                      <a:pt x="1224" y="994"/>
                    </a:lnTo>
                    <a:lnTo>
                      <a:pt x="1227" y="989"/>
                    </a:lnTo>
                    <a:lnTo>
                      <a:pt x="1227" y="989"/>
                    </a:lnTo>
                    <a:lnTo>
                      <a:pt x="1228" y="986"/>
                    </a:lnTo>
                    <a:lnTo>
                      <a:pt x="1230" y="984"/>
                    </a:lnTo>
                    <a:lnTo>
                      <a:pt x="1230" y="983"/>
                    </a:lnTo>
                    <a:lnTo>
                      <a:pt x="1228" y="982"/>
                    </a:lnTo>
                    <a:lnTo>
                      <a:pt x="1224" y="982"/>
                    </a:lnTo>
                    <a:lnTo>
                      <a:pt x="1220" y="983"/>
                    </a:lnTo>
                    <a:lnTo>
                      <a:pt x="1220" y="983"/>
                    </a:lnTo>
                    <a:lnTo>
                      <a:pt x="1219" y="986"/>
                    </a:lnTo>
                    <a:lnTo>
                      <a:pt x="1216" y="986"/>
                    </a:lnTo>
                    <a:lnTo>
                      <a:pt x="1214" y="984"/>
                    </a:lnTo>
                    <a:lnTo>
                      <a:pt x="1214" y="984"/>
                    </a:lnTo>
                    <a:lnTo>
                      <a:pt x="1214" y="980"/>
                    </a:lnTo>
                    <a:lnTo>
                      <a:pt x="1216" y="979"/>
                    </a:lnTo>
                    <a:lnTo>
                      <a:pt x="1219" y="977"/>
                    </a:lnTo>
                    <a:lnTo>
                      <a:pt x="1219" y="977"/>
                    </a:lnTo>
                    <a:lnTo>
                      <a:pt x="1226" y="975"/>
                    </a:lnTo>
                    <a:lnTo>
                      <a:pt x="1233" y="972"/>
                    </a:lnTo>
                    <a:lnTo>
                      <a:pt x="1236" y="969"/>
                    </a:lnTo>
                    <a:lnTo>
                      <a:pt x="1236" y="966"/>
                    </a:lnTo>
                    <a:lnTo>
                      <a:pt x="1236" y="962"/>
                    </a:lnTo>
                    <a:lnTo>
                      <a:pt x="1234" y="956"/>
                    </a:lnTo>
                    <a:lnTo>
                      <a:pt x="1234" y="956"/>
                    </a:lnTo>
                    <a:lnTo>
                      <a:pt x="1233" y="955"/>
                    </a:lnTo>
                    <a:lnTo>
                      <a:pt x="1230" y="953"/>
                    </a:lnTo>
                    <a:lnTo>
                      <a:pt x="1221" y="952"/>
                    </a:lnTo>
                    <a:lnTo>
                      <a:pt x="1213" y="952"/>
                    </a:lnTo>
                    <a:lnTo>
                      <a:pt x="1202" y="955"/>
                    </a:lnTo>
                    <a:lnTo>
                      <a:pt x="1180" y="962"/>
                    </a:lnTo>
                    <a:lnTo>
                      <a:pt x="1165" y="967"/>
                    </a:lnTo>
                    <a:lnTo>
                      <a:pt x="1165" y="967"/>
                    </a:lnTo>
                    <a:lnTo>
                      <a:pt x="1155" y="976"/>
                    </a:lnTo>
                    <a:lnTo>
                      <a:pt x="1146" y="986"/>
                    </a:lnTo>
                    <a:lnTo>
                      <a:pt x="1136" y="994"/>
                    </a:lnTo>
                    <a:lnTo>
                      <a:pt x="1133" y="997"/>
                    </a:lnTo>
                    <a:lnTo>
                      <a:pt x="1131" y="997"/>
                    </a:lnTo>
                    <a:lnTo>
                      <a:pt x="1131" y="997"/>
                    </a:lnTo>
                    <a:lnTo>
                      <a:pt x="1129" y="997"/>
                    </a:lnTo>
                    <a:lnTo>
                      <a:pt x="1129" y="996"/>
                    </a:lnTo>
                    <a:lnTo>
                      <a:pt x="1133" y="992"/>
                    </a:lnTo>
                    <a:lnTo>
                      <a:pt x="1141" y="986"/>
                    </a:lnTo>
                    <a:lnTo>
                      <a:pt x="1145" y="982"/>
                    </a:lnTo>
                    <a:lnTo>
                      <a:pt x="1145" y="982"/>
                    </a:lnTo>
                    <a:lnTo>
                      <a:pt x="1146" y="977"/>
                    </a:lnTo>
                    <a:lnTo>
                      <a:pt x="1146" y="975"/>
                    </a:lnTo>
                    <a:lnTo>
                      <a:pt x="1146" y="973"/>
                    </a:lnTo>
                    <a:lnTo>
                      <a:pt x="1148" y="973"/>
                    </a:lnTo>
                    <a:lnTo>
                      <a:pt x="1148" y="973"/>
                    </a:lnTo>
                    <a:lnTo>
                      <a:pt x="1150" y="973"/>
                    </a:lnTo>
                    <a:lnTo>
                      <a:pt x="1152" y="972"/>
                    </a:lnTo>
                    <a:lnTo>
                      <a:pt x="1158" y="966"/>
                    </a:lnTo>
                    <a:lnTo>
                      <a:pt x="1165" y="959"/>
                    </a:lnTo>
                    <a:lnTo>
                      <a:pt x="1170" y="953"/>
                    </a:lnTo>
                    <a:lnTo>
                      <a:pt x="1170" y="953"/>
                    </a:lnTo>
                    <a:lnTo>
                      <a:pt x="1176" y="950"/>
                    </a:lnTo>
                    <a:lnTo>
                      <a:pt x="1182" y="950"/>
                    </a:lnTo>
                    <a:lnTo>
                      <a:pt x="1185" y="950"/>
                    </a:lnTo>
                    <a:lnTo>
                      <a:pt x="1186" y="949"/>
                    </a:lnTo>
                    <a:lnTo>
                      <a:pt x="1187" y="948"/>
                    </a:lnTo>
                    <a:lnTo>
                      <a:pt x="1187" y="948"/>
                    </a:lnTo>
                    <a:lnTo>
                      <a:pt x="1189" y="945"/>
                    </a:lnTo>
                    <a:lnTo>
                      <a:pt x="1190" y="942"/>
                    </a:lnTo>
                    <a:lnTo>
                      <a:pt x="1199" y="933"/>
                    </a:lnTo>
                    <a:lnTo>
                      <a:pt x="1199" y="933"/>
                    </a:lnTo>
                    <a:lnTo>
                      <a:pt x="1204" y="932"/>
                    </a:lnTo>
                    <a:lnTo>
                      <a:pt x="1216" y="931"/>
                    </a:lnTo>
                    <a:lnTo>
                      <a:pt x="1248" y="929"/>
                    </a:lnTo>
                    <a:lnTo>
                      <a:pt x="1299" y="929"/>
                    </a:lnTo>
                    <a:lnTo>
                      <a:pt x="1299" y="929"/>
                    </a:lnTo>
                    <a:lnTo>
                      <a:pt x="1307" y="928"/>
                    </a:lnTo>
                    <a:lnTo>
                      <a:pt x="1315" y="922"/>
                    </a:lnTo>
                    <a:lnTo>
                      <a:pt x="1322" y="916"/>
                    </a:lnTo>
                    <a:lnTo>
                      <a:pt x="1328" y="911"/>
                    </a:lnTo>
                    <a:lnTo>
                      <a:pt x="1328" y="911"/>
                    </a:lnTo>
                    <a:lnTo>
                      <a:pt x="1331" y="906"/>
                    </a:lnTo>
                    <a:lnTo>
                      <a:pt x="1336" y="905"/>
                    </a:lnTo>
                    <a:lnTo>
                      <a:pt x="1342" y="905"/>
                    </a:lnTo>
                    <a:lnTo>
                      <a:pt x="1349" y="905"/>
                    </a:lnTo>
                    <a:lnTo>
                      <a:pt x="1349" y="905"/>
                    </a:lnTo>
                    <a:lnTo>
                      <a:pt x="1353" y="905"/>
                    </a:lnTo>
                    <a:lnTo>
                      <a:pt x="1358" y="904"/>
                    </a:lnTo>
                    <a:lnTo>
                      <a:pt x="1363" y="899"/>
                    </a:lnTo>
                    <a:lnTo>
                      <a:pt x="1372" y="891"/>
                    </a:lnTo>
                    <a:lnTo>
                      <a:pt x="1372" y="891"/>
                    </a:lnTo>
                    <a:lnTo>
                      <a:pt x="1375" y="888"/>
                    </a:lnTo>
                    <a:lnTo>
                      <a:pt x="1375" y="887"/>
                    </a:lnTo>
                    <a:lnTo>
                      <a:pt x="1373" y="885"/>
                    </a:lnTo>
                    <a:lnTo>
                      <a:pt x="1370" y="884"/>
                    </a:lnTo>
                    <a:lnTo>
                      <a:pt x="1370" y="884"/>
                    </a:lnTo>
                    <a:lnTo>
                      <a:pt x="1365" y="882"/>
                    </a:lnTo>
                    <a:lnTo>
                      <a:pt x="1363" y="881"/>
                    </a:lnTo>
                    <a:lnTo>
                      <a:pt x="1366" y="880"/>
                    </a:lnTo>
                    <a:lnTo>
                      <a:pt x="1366" y="880"/>
                    </a:lnTo>
                    <a:lnTo>
                      <a:pt x="1369" y="880"/>
                    </a:lnTo>
                    <a:lnTo>
                      <a:pt x="1372" y="877"/>
                    </a:lnTo>
                    <a:lnTo>
                      <a:pt x="1373" y="874"/>
                    </a:lnTo>
                    <a:lnTo>
                      <a:pt x="1376" y="870"/>
                    </a:lnTo>
                    <a:lnTo>
                      <a:pt x="1376" y="870"/>
                    </a:lnTo>
                    <a:lnTo>
                      <a:pt x="1376" y="867"/>
                    </a:lnTo>
                    <a:lnTo>
                      <a:pt x="1375" y="865"/>
                    </a:lnTo>
                    <a:lnTo>
                      <a:pt x="1372" y="862"/>
                    </a:lnTo>
                    <a:lnTo>
                      <a:pt x="1367" y="858"/>
                    </a:lnTo>
                    <a:lnTo>
                      <a:pt x="1367" y="858"/>
                    </a:lnTo>
                    <a:lnTo>
                      <a:pt x="1365" y="855"/>
                    </a:lnTo>
                    <a:lnTo>
                      <a:pt x="1362" y="854"/>
                    </a:lnTo>
                    <a:lnTo>
                      <a:pt x="1360" y="855"/>
                    </a:lnTo>
                    <a:lnTo>
                      <a:pt x="1359" y="855"/>
                    </a:lnTo>
                    <a:lnTo>
                      <a:pt x="1355" y="858"/>
                    </a:lnTo>
                    <a:lnTo>
                      <a:pt x="1352" y="860"/>
                    </a:lnTo>
                    <a:lnTo>
                      <a:pt x="1350" y="860"/>
                    </a:lnTo>
                    <a:lnTo>
                      <a:pt x="1350" y="860"/>
                    </a:lnTo>
                    <a:lnTo>
                      <a:pt x="1348" y="860"/>
                    </a:lnTo>
                    <a:lnTo>
                      <a:pt x="1348" y="858"/>
                    </a:lnTo>
                    <a:lnTo>
                      <a:pt x="1349" y="854"/>
                    </a:lnTo>
                    <a:lnTo>
                      <a:pt x="1350" y="851"/>
                    </a:lnTo>
                    <a:lnTo>
                      <a:pt x="1350" y="848"/>
                    </a:lnTo>
                    <a:lnTo>
                      <a:pt x="1349" y="847"/>
                    </a:lnTo>
                    <a:lnTo>
                      <a:pt x="1349" y="847"/>
                    </a:lnTo>
                    <a:lnTo>
                      <a:pt x="1343" y="845"/>
                    </a:lnTo>
                    <a:lnTo>
                      <a:pt x="1338" y="847"/>
                    </a:lnTo>
                    <a:lnTo>
                      <a:pt x="1331" y="848"/>
                    </a:lnTo>
                    <a:lnTo>
                      <a:pt x="1324" y="853"/>
                    </a:lnTo>
                    <a:lnTo>
                      <a:pt x="1324" y="853"/>
                    </a:lnTo>
                    <a:lnTo>
                      <a:pt x="1319" y="857"/>
                    </a:lnTo>
                    <a:lnTo>
                      <a:pt x="1316" y="857"/>
                    </a:lnTo>
                    <a:lnTo>
                      <a:pt x="1314" y="857"/>
                    </a:lnTo>
                    <a:lnTo>
                      <a:pt x="1309" y="860"/>
                    </a:lnTo>
                    <a:lnTo>
                      <a:pt x="1309" y="860"/>
                    </a:lnTo>
                    <a:lnTo>
                      <a:pt x="1307" y="862"/>
                    </a:lnTo>
                    <a:lnTo>
                      <a:pt x="1305" y="862"/>
                    </a:lnTo>
                    <a:lnTo>
                      <a:pt x="1304" y="862"/>
                    </a:lnTo>
                    <a:lnTo>
                      <a:pt x="1302" y="861"/>
                    </a:lnTo>
                    <a:lnTo>
                      <a:pt x="1302" y="857"/>
                    </a:lnTo>
                    <a:lnTo>
                      <a:pt x="1305" y="854"/>
                    </a:lnTo>
                    <a:lnTo>
                      <a:pt x="1305" y="854"/>
                    </a:lnTo>
                    <a:lnTo>
                      <a:pt x="1308" y="853"/>
                    </a:lnTo>
                    <a:lnTo>
                      <a:pt x="1309" y="853"/>
                    </a:lnTo>
                    <a:lnTo>
                      <a:pt x="1312" y="851"/>
                    </a:lnTo>
                    <a:lnTo>
                      <a:pt x="1314" y="850"/>
                    </a:lnTo>
                    <a:lnTo>
                      <a:pt x="1314" y="850"/>
                    </a:lnTo>
                    <a:lnTo>
                      <a:pt x="1316" y="848"/>
                    </a:lnTo>
                    <a:lnTo>
                      <a:pt x="1319" y="847"/>
                    </a:lnTo>
                    <a:lnTo>
                      <a:pt x="1324" y="847"/>
                    </a:lnTo>
                    <a:lnTo>
                      <a:pt x="1329" y="844"/>
                    </a:lnTo>
                    <a:lnTo>
                      <a:pt x="1329" y="844"/>
                    </a:lnTo>
                    <a:lnTo>
                      <a:pt x="1335" y="841"/>
                    </a:lnTo>
                    <a:lnTo>
                      <a:pt x="1339" y="840"/>
                    </a:lnTo>
                    <a:lnTo>
                      <a:pt x="1343" y="840"/>
                    </a:lnTo>
                    <a:lnTo>
                      <a:pt x="1346" y="837"/>
                    </a:lnTo>
                    <a:lnTo>
                      <a:pt x="1346" y="837"/>
                    </a:lnTo>
                    <a:lnTo>
                      <a:pt x="1346" y="834"/>
                    </a:lnTo>
                    <a:lnTo>
                      <a:pt x="1345" y="831"/>
                    </a:lnTo>
                    <a:lnTo>
                      <a:pt x="1341" y="830"/>
                    </a:lnTo>
                    <a:lnTo>
                      <a:pt x="1335" y="830"/>
                    </a:lnTo>
                    <a:lnTo>
                      <a:pt x="1335" y="830"/>
                    </a:lnTo>
                    <a:lnTo>
                      <a:pt x="1332" y="830"/>
                    </a:lnTo>
                    <a:lnTo>
                      <a:pt x="1329" y="830"/>
                    </a:lnTo>
                    <a:lnTo>
                      <a:pt x="1325" y="826"/>
                    </a:lnTo>
                    <a:lnTo>
                      <a:pt x="1321" y="823"/>
                    </a:lnTo>
                    <a:lnTo>
                      <a:pt x="1318" y="823"/>
                    </a:lnTo>
                    <a:lnTo>
                      <a:pt x="1316" y="823"/>
                    </a:lnTo>
                    <a:lnTo>
                      <a:pt x="1316" y="823"/>
                    </a:lnTo>
                    <a:lnTo>
                      <a:pt x="1314" y="824"/>
                    </a:lnTo>
                    <a:lnTo>
                      <a:pt x="1312" y="823"/>
                    </a:lnTo>
                    <a:lnTo>
                      <a:pt x="1311" y="820"/>
                    </a:lnTo>
                    <a:lnTo>
                      <a:pt x="1307" y="821"/>
                    </a:lnTo>
                    <a:lnTo>
                      <a:pt x="1307" y="821"/>
                    </a:lnTo>
                    <a:lnTo>
                      <a:pt x="1304" y="823"/>
                    </a:lnTo>
                    <a:lnTo>
                      <a:pt x="1299" y="821"/>
                    </a:lnTo>
                    <a:lnTo>
                      <a:pt x="1298" y="819"/>
                    </a:lnTo>
                    <a:lnTo>
                      <a:pt x="1295" y="813"/>
                    </a:lnTo>
                    <a:lnTo>
                      <a:pt x="1295" y="813"/>
                    </a:lnTo>
                    <a:lnTo>
                      <a:pt x="1292" y="807"/>
                    </a:lnTo>
                    <a:lnTo>
                      <a:pt x="1285" y="802"/>
                    </a:lnTo>
                    <a:lnTo>
                      <a:pt x="1277" y="796"/>
                    </a:lnTo>
                    <a:lnTo>
                      <a:pt x="1268" y="793"/>
                    </a:lnTo>
                    <a:lnTo>
                      <a:pt x="1268" y="793"/>
                    </a:lnTo>
                    <a:lnTo>
                      <a:pt x="1264" y="790"/>
                    </a:lnTo>
                    <a:lnTo>
                      <a:pt x="1264" y="789"/>
                    </a:lnTo>
                    <a:lnTo>
                      <a:pt x="1264" y="789"/>
                    </a:lnTo>
                    <a:lnTo>
                      <a:pt x="1267" y="787"/>
                    </a:lnTo>
                    <a:lnTo>
                      <a:pt x="1271" y="789"/>
                    </a:lnTo>
                    <a:lnTo>
                      <a:pt x="1271" y="789"/>
                    </a:lnTo>
                    <a:lnTo>
                      <a:pt x="1272" y="790"/>
                    </a:lnTo>
                    <a:lnTo>
                      <a:pt x="1274" y="790"/>
                    </a:lnTo>
                    <a:lnTo>
                      <a:pt x="1278" y="787"/>
                    </a:lnTo>
                    <a:lnTo>
                      <a:pt x="1281" y="785"/>
                    </a:lnTo>
                    <a:lnTo>
                      <a:pt x="1284" y="782"/>
                    </a:lnTo>
                    <a:lnTo>
                      <a:pt x="1284" y="782"/>
                    </a:lnTo>
                    <a:lnTo>
                      <a:pt x="1284" y="779"/>
                    </a:lnTo>
                    <a:lnTo>
                      <a:pt x="1282" y="777"/>
                    </a:lnTo>
                    <a:lnTo>
                      <a:pt x="1277" y="775"/>
                    </a:lnTo>
                    <a:lnTo>
                      <a:pt x="1277" y="775"/>
                    </a:lnTo>
                    <a:lnTo>
                      <a:pt x="1275" y="773"/>
                    </a:lnTo>
                    <a:lnTo>
                      <a:pt x="1274" y="772"/>
                    </a:lnTo>
                    <a:lnTo>
                      <a:pt x="1275" y="766"/>
                    </a:lnTo>
                    <a:lnTo>
                      <a:pt x="1275" y="766"/>
                    </a:lnTo>
                    <a:lnTo>
                      <a:pt x="1274" y="763"/>
                    </a:lnTo>
                    <a:lnTo>
                      <a:pt x="1270" y="760"/>
                    </a:lnTo>
                    <a:lnTo>
                      <a:pt x="1267" y="758"/>
                    </a:lnTo>
                    <a:lnTo>
                      <a:pt x="1264" y="755"/>
                    </a:lnTo>
                    <a:lnTo>
                      <a:pt x="1264" y="755"/>
                    </a:lnTo>
                    <a:lnTo>
                      <a:pt x="1264" y="752"/>
                    </a:lnTo>
                    <a:lnTo>
                      <a:pt x="1261" y="749"/>
                    </a:lnTo>
                    <a:lnTo>
                      <a:pt x="1260" y="748"/>
                    </a:lnTo>
                    <a:lnTo>
                      <a:pt x="1258" y="745"/>
                    </a:lnTo>
                    <a:lnTo>
                      <a:pt x="1258" y="745"/>
                    </a:lnTo>
                    <a:lnTo>
                      <a:pt x="1258" y="742"/>
                    </a:lnTo>
                    <a:lnTo>
                      <a:pt x="1255" y="739"/>
                    </a:lnTo>
                    <a:lnTo>
                      <a:pt x="1254" y="736"/>
                    </a:lnTo>
                    <a:lnTo>
                      <a:pt x="1253" y="733"/>
                    </a:lnTo>
                    <a:lnTo>
                      <a:pt x="1253" y="733"/>
                    </a:lnTo>
                    <a:lnTo>
                      <a:pt x="1251" y="729"/>
                    </a:lnTo>
                    <a:lnTo>
                      <a:pt x="1247" y="725"/>
                    </a:lnTo>
                    <a:lnTo>
                      <a:pt x="1243" y="719"/>
                    </a:lnTo>
                    <a:lnTo>
                      <a:pt x="1241" y="715"/>
                    </a:lnTo>
                    <a:lnTo>
                      <a:pt x="1241" y="715"/>
                    </a:lnTo>
                    <a:lnTo>
                      <a:pt x="1240" y="712"/>
                    </a:lnTo>
                    <a:lnTo>
                      <a:pt x="1238" y="708"/>
                    </a:lnTo>
                    <a:lnTo>
                      <a:pt x="1236" y="705"/>
                    </a:lnTo>
                    <a:lnTo>
                      <a:pt x="1233" y="701"/>
                    </a:lnTo>
                    <a:lnTo>
                      <a:pt x="1233" y="701"/>
                    </a:lnTo>
                    <a:lnTo>
                      <a:pt x="1231" y="698"/>
                    </a:lnTo>
                    <a:lnTo>
                      <a:pt x="1230" y="698"/>
                    </a:lnTo>
                    <a:lnTo>
                      <a:pt x="1228" y="701"/>
                    </a:lnTo>
                    <a:lnTo>
                      <a:pt x="1226" y="707"/>
                    </a:lnTo>
                    <a:lnTo>
                      <a:pt x="1226" y="707"/>
                    </a:lnTo>
                    <a:lnTo>
                      <a:pt x="1224" y="711"/>
                    </a:lnTo>
                    <a:lnTo>
                      <a:pt x="1221" y="714"/>
                    </a:lnTo>
                    <a:lnTo>
                      <a:pt x="1219" y="715"/>
                    </a:lnTo>
                    <a:lnTo>
                      <a:pt x="1219" y="716"/>
                    </a:lnTo>
                    <a:lnTo>
                      <a:pt x="1219" y="716"/>
                    </a:lnTo>
                    <a:lnTo>
                      <a:pt x="1220" y="721"/>
                    </a:lnTo>
                    <a:lnTo>
                      <a:pt x="1220" y="722"/>
                    </a:lnTo>
                    <a:lnTo>
                      <a:pt x="1217" y="726"/>
                    </a:lnTo>
                    <a:lnTo>
                      <a:pt x="1217" y="726"/>
                    </a:lnTo>
                    <a:lnTo>
                      <a:pt x="1216" y="729"/>
                    </a:lnTo>
                    <a:lnTo>
                      <a:pt x="1216" y="732"/>
                    </a:lnTo>
                    <a:lnTo>
                      <a:pt x="1216" y="735"/>
                    </a:lnTo>
                    <a:lnTo>
                      <a:pt x="1213" y="735"/>
                    </a:lnTo>
                    <a:lnTo>
                      <a:pt x="1213" y="735"/>
                    </a:lnTo>
                    <a:lnTo>
                      <a:pt x="1211" y="736"/>
                    </a:lnTo>
                    <a:lnTo>
                      <a:pt x="1210" y="738"/>
                    </a:lnTo>
                    <a:lnTo>
                      <a:pt x="1210" y="741"/>
                    </a:lnTo>
                    <a:lnTo>
                      <a:pt x="1209" y="743"/>
                    </a:lnTo>
                    <a:lnTo>
                      <a:pt x="1207" y="742"/>
                    </a:lnTo>
                    <a:lnTo>
                      <a:pt x="1207" y="742"/>
                    </a:lnTo>
                    <a:lnTo>
                      <a:pt x="1204" y="739"/>
                    </a:lnTo>
                    <a:lnTo>
                      <a:pt x="1202" y="739"/>
                    </a:lnTo>
                    <a:lnTo>
                      <a:pt x="1199" y="741"/>
                    </a:lnTo>
                    <a:lnTo>
                      <a:pt x="1199" y="743"/>
                    </a:lnTo>
                    <a:lnTo>
                      <a:pt x="1199" y="743"/>
                    </a:lnTo>
                    <a:lnTo>
                      <a:pt x="1197" y="745"/>
                    </a:lnTo>
                    <a:lnTo>
                      <a:pt x="1196" y="746"/>
                    </a:lnTo>
                    <a:lnTo>
                      <a:pt x="1192" y="749"/>
                    </a:lnTo>
                    <a:lnTo>
                      <a:pt x="1186" y="752"/>
                    </a:lnTo>
                    <a:lnTo>
                      <a:pt x="1182" y="752"/>
                    </a:lnTo>
                    <a:lnTo>
                      <a:pt x="1182" y="752"/>
                    </a:lnTo>
                    <a:lnTo>
                      <a:pt x="1179" y="750"/>
                    </a:lnTo>
                    <a:lnTo>
                      <a:pt x="1177" y="748"/>
                    </a:lnTo>
                    <a:lnTo>
                      <a:pt x="1176" y="745"/>
                    </a:lnTo>
                    <a:lnTo>
                      <a:pt x="1175" y="745"/>
                    </a:lnTo>
                    <a:lnTo>
                      <a:pt x="1173" y="745"/>
                    </a:lnTo>
                    <a:lnTo>
                      <a:pt x="1173" y="745"/>
                    </a:lnTo>
                    <a:lnTo>
                      <a:pt x="1172" y="746"/>
                    </a:lnTo>
                    <a:lnTo>
                      <a:pt x="1172" y="745"/>
                    </a:lnTo>
                    <a:lnTo>
                      <a:pt x="1170" y="742"/>
                    </a:lnTo>
                    <a:lnTo>
                      <a:pt x="1168" y="739"/>
                    </a:lnTo>
                    <a:lnTo>
                      <a:pt x="1166" y="738"/>
                    </a:lnTo>
                    <a:lnTo>
                      <a:pt x="1165" y="738"/>
                    </a:lnTo>
                    <a:lnTo>
                      <a:pt x="1165" y="738"/>
                    </a:lnTo>
                    <a:lnTo>
                      <a:pt x="1160" y="738"/>
                    </a:lnTo>
                    <a:lnTo>
                      <a:pt x="1158" y="736"/>
                    </a:lnTo>
                    <a:lnTo>
                      <a:pt x="1156" y="735"/>
                    </a:lnTo>
                    <a:lnTo>
                      <a:pt x="1156" y="732"/>
                    </a:lnTo>
                    <a:lnTo>
                      <a:pt x="1156" y="732"/>
                    </a:lnTo>
                    <a:lnTo>
                      <a:pt x="1156" y="729"/>
                    </a:lnTo>
                    <a:lnTo>
                      <a:pt x="1155" y="728"/>
                    </a:lnTo>
                    <a:lnTo>
                      <a:pt x="1152" y="725"/>
                    </a:lnTo>
                    <a:lnTo>
                      <a:pt x="1149" y="724"/>
                    </a:lnTo>
                    <a:lnTo>
                      <a:pt x="1149" y="722"/>
                    </a:lnTo>
                    <a:lnTo>
                      <a:pt x="1149" y="721"/>
                    </a:lnTo>
                    <a:lnTo>
                      <a:pt x="1149" y="721"/>
                    </a:lnTo>
                    <a:lnTo>
                      <a:pt x="1150" y="718"/>
                    </a:lnTo>
                    <a:lnTo>
                      <a:pt x="1150" y="714"/>
                    </a:lnTo>
                    <a:lnTo>
                      <a:pt x="1149" y="709"/>
                    </a:lnTo>
                    <a:lnTo>
                      <a:pt x="1148" y="702"/>
                    </a:lnTo>
                    <a:lnTo>
                      <a:pt x="1148" y="702"/>
                    </a:lnTo>
                    <a:lnTo>
                      <a:pt x="1148" y="697"/>
                    </a:lnTo>
                    <a:lnTo>
                      <a:pt x="1150" y="694"/>
                    </a:lnTo>
                    <a:lnTo>
                      <a:pt x="1152" y="691"/>
                    </a:lnTo>
                    <a:lnTo>
                      <a:pt x="1153" y="690"/>
                    </a:lnTo>
                    <a:lnTo>
                      <a:pt x="1153" y="690"/>
                    </a:lnTo>
                    <a:lnTo>
                      <a:pt x="1152" y="687"/>
                    </a:lnTo>
                    <a:lnTo>
                      <a:pt x="1150" y="687"/>
                    </a:lnTo>
                    <a:lnTo>
                      <a:pt x="1148" y="687"/>
                    </a:lnTo>
                    <a:lnTo>
                      <a:pt x="1145" y="688"/>
                    </a:lnTo>
                    <a:lnTo>
                      <a:pt x="1145" y="688"/>
                    </a:lnTo>
                    <a:lnTo>
                      <a:pt x="1142" y="690"/>
                    </a:lnTo>
                    <a:lnTo>
                      <a:pt x="1141" y="688"/>
                    </a:lnTo>
                    <a:lnTo>
                      <a:pt x="1139" y="685"/>
                    </a:lnTo>
                    <a:lnTo>
                      <a:pt x="1136" y="685"/>
                    </a:lnTo>
                    <a:lnTo>
                      <a:pt x="1136" y="685"/>
                    </a:lnTo>
                    <a:lnTo>
                      <a:pt x="1131" y="685"/>
                    </a:lnTo>
                    <a:lnTo>
                      <a:pt x="1125" y="684"/>
                    </a:lnTo>
                    <a:lnTo>
                      <a:pt x="1119" y="682"/>
                    </a:lnTo>
                    <a:lnTo>
                      <a:pt x="1118" y="680"/>
                    </a:lnTo>
                    <a:lnTo>
                      <a:pt x="1116" y="678"/>
                    </a:lnTo>
                    <a:lnTo>
                      <a:pt x="1116" y="678"/>
                    </a:lnTo>
                    <a:lnTo>
                      <a:pt x="1115" y="675"/>
                    </a:lnTo>
                    <a:lnTo>
                      <a:pt x="1114" y="674"/>
                    </a:lnTo>
                    <a:lnTo>
                      <a:pt x="1111" y="673"/>
                    </a:lnTo>
                    <a:lnTo>
                      <a:pt x="1109" y="668"/>
                    </a:lnTo>
                    <a:lnTo>
                      <a:pt x="1109" y="668"/>
                    </a:lnTo>
                    <a:lnTo>
                      <a:pt x="1107" y="665"/>
                    </a:lnTo>
                    <a:lnTo>
                      <a:pt x="1105" y="665"/>
                    </a:lnTo>
                    <a:lnTo>
                      <a:pt x="1102" y="665"/>
                    </a:lnTo>
                    <a:lnTo>
                      <a:pt x="1101" y="663"/>
                    </a:lnTo>
                    <a:lnTo>
                      <a:pt x="1101" y="663"/>
                    </a:lnTo>
                    <a:lnTo>
                      <a:pt x="1101" y="661"/>
                    </a:lnTo>
                    <a:lnTo>
                      <a:pt x="1099" y="658"/>
                    </a:lnTo>
                    <a:lnTo>
                      <a:pt x="1098" y="657"/>
                    </a:lnTo>
                    <a:lnTo>
                      <a:pt x="1095" y="657"/>
                    </a:lnTo>
                    <a:lnTo>
                      <a:pt x="1095" y="657"/>
                    </a:lnTo>
                    <a:lnTo>
                      <a:pt x="1092" y="655"/>
                    </a:lnTo>
                    <a:lnTo>
                      <a:pt x="1089" y="654"/>
                    </a:lnTo>
                    <a:lnTo>
                      <a:pt x="1087" y="653"/>
                    </a:lnTo>
                    <a:lnTo>
                      <a:pt x="1084" y="651"/>
                    </a:lnTo>
                    <a:lnTo>
                      <a:pt x="1084" y="651"/>
                    </a:lnTo>
                    <a:lnTo>
                      <a:pt x="1078" y="651"/>
                    </a:lnTo>
                    <a:lnTo>
                      <a:pt x="1074" y="653"/>
                    </a:lnTo>
                    <a:lnTo>
                      <a:pt x="1067" y="657"/>
                    </a:lnTo>
                    <a:lnTo>
                      <a:pt x="1067" y="657"/>
                    </a:lnTo>
                    <a:lnTo>
                      <a:pt x="1064" y="657"/>
                    </a:lnTo>
                    <a:lnTo>
                      <a:pt x="1060" y="655"/>
                    </a:lnTo>
                    <a:lnTo>
                      <a:pt x="1055" y="654"/>
                    </a:lnTo>
                    <a:lnTo>
                      <a:pt x="1053" y="654"/>
                    </a:lnTo>
                    <a:lnTo>
                      <a:pt x="1053" y="654"/>
                    </a:lnTo>
                    <a:lnTo>
                      <a:pt x="1051" y="654"/>
                    </a:lnTo>
                    <a:lnTo>
                      <a:pt x="1048" y="654"/>
                    </a:lnTo>
                    <a:lnTo>
                      <a:pt x="1046" y="651"/>
                    </a:lnTo>
                    <a:lnTo>
                      <a:pt x="1040" y="650"/>
                    </a:lnTo>
                    <a:lnTo>
                      <a:pt x="1040" y="650"/>
                    </a:lnTo>
                    <a:lnTo>
                      <a:pt x="1026" y="647"/>
                    </a:lnTo>
                    <a:lnTo>
                      <a:pt x="1021" y="648"/>
                    </a:lnTo>
                    <a:lnTo>
                      <a:pt x="1019" y="650"/>
                    </a:lnTo>
                    <a:lnTo>
                      <a:pt x="1019" y="650"/>
                    </a:lnTo>
                    <a:lnTo>
                      <a:pt x="1017" y="651"/>
                    </a:lnTo>
                    <a:lnTo>
                      <a:pt x="1014" y="654"/>
                    </a:lnTo>
                    <a:lnTo>
                      <a:pt x="1013" y="657"/>
                    </a:lnTo>
                    <a:lnTo>
                      <a:pt x="1011" y="661"/>
                    </a:lnTo>
                    <a:lnTo>
                      <a:pt x="1011" y="661"/>
                    </a:lnTo>
                    <a:lnTo>
                      <a:pt x="1014" y="665"/>
                    </a:lnTo>
                    <a:lnTo>
                      <a:pt x="1017" y="668"/>
                    </a:lnTo>
                    <a:lnTo>
                      <a:pt x="1020" y="670"/>
                    </a:lnTo>
                    <a:lnTo>
                      <a:pt x="1023" y="673"/>
                    </a:lnTo>
                    <a:lnTo>
                      <a:pt x="1023" y="673"/>
                    </a:lnTo>
                    <a:lnTo>
                      <a:pt x="1023" y="675"/>
                    </a:lnTo>
                    <a:lnTo>
                      <a:pt x="1021" y="677"/>
                    </a:lnTo>
                    <a:lnTo>
                      <a:pt x="1020" y="678"/>
                    </a:lnTo>
                    <a:lnTo>
                      <a:pt x="1019" y="680"/>
                    </a:lnTo>
                    <a:lnTo>
                      <a:pt x="1019" y="680"/>
                    </a:lnTo>
                    <a:lnTo>
                      <a:pt x="1017" y="682"/>
                    </a:lnTo>
                    <a:lnTo>
                      <a:pt x="1016" y="684"/>
                    </a:lnTo>
                    <a:lnTo>
                      <a:pt x="1014" y="685"/>
                    </a:lnTo>
                    <a:lnTo>
                      <a:pt x="1013" y="688"/>
                    </a:lnTo>
                    <a:lnTo>
                      <a:pt x="1013" y="688"/>
                    </a:lnTo>
                    <a:lnTo>
                      <a:pt x="1014" y="690"/>
                    </a:lnTo>
                    <a:lnTo>
                      <a:pt x="1016" y="691"/>
                    </a:lnTo>
                    <a:lnTo>
                      <a:pt x="1017" y="692"/>
                    </a:lnTo>
                    <a:lnTo>
                      <a:pt x="1019" y="697"/>
                    </a:lnTo>
                    <a:lnTo>
                      <a:pt x="1019" y="697"/>
                    </a:lnTo>
                    <a:lnTo>
                      <a:pt x="1020" y="701"/>
                    </a:lnTo>
                    <a:lnTo>
                      <a:pt x="1021" y="704"/>
                    </a:lnTo>
                    <a:lnTo>
                      <a:pt x="1023" y="707"/>
                    </a:lnTo>
                    <a:lnTo>
                      <a:pt x="1024" y="711"/>
                    </a:lnTo>
                    <a:lnTo>
                      <a:pt x="1024" y="711"/>
                    </a:lnTo>
                    <a:lnTo>
                      <a:pt x="1024" y="716"/>
                    </a:lnTo>
                    <a:lnTo>
                      <a:pt x="1023" y="718"/>
                    </a:lnTo>
                    <a:lnTo>
                      <a:pt x="1019" y="719"/>
                    </a:lnTo>
                    <a:lnTo>
                      <a:pt x="1019" y="719"/>
                    </a:lnTo>
                    <a:lnTo>
                      <a:pt x="1017" y="721"/>
                    </a:lnTo>
                    <a:lnTo>
                      <a:pt x="1017" y="722"/>
                    </a:lnTo>
                    <a:lnTo>
                      <a:pt x="1016" y="726"/>
                    </a:lnTo>
                    <a:lnTo>
                      <a:pt x="1014" y="729"/>
                    </a:lnTo>
                    <a:lnTo>
                      <a:pt x="1014" y="729"/>
                    </a:lnTo>
                    <a:lnTo>
                      <a:pt x="1007" y="738"/>
                    </a:lnTo>
                    <a:lnTo>
                      <a:pt x="1007" y="742"/>
                    </a:lnTo>
                    <a:lnTo>
                      <a:pt x="1009" y="745"/>
                    </a:lnTo>
                    <a:lnTo>
                      <a:pt x="1009" y="745"/>
                    </a:lnTo>
                    <a:lnTo>
                      <a:pt x="1020" y="752"/>
                    </a:lnTo>
                    <a:lnTo>
                      <a:pt x="1027" y="758"/>
                    </a:lnTo>
                    <a:lnTo>
                      <a:pt x="1033" y="765"/>
                    </a:lnTo>
                    <a:lnTo>
                      <a:pt x="1033" y="765"/>
                    </a:lnTo>
                    <a:lnTo>
                      <a:pt x="1036" y="772"/>
                    </a:lnTo>
                    <a:lnTo>
                      <a:pt x="1037" y="782"/>
                    </a:lnTo>
                    <a:lnTo>
                      <a:pt x="1037" y="790"/>
                    </a:lnTo>
                    <a:lnTo>
                      <a:pt x="1036" y="799"/>
                    </a:lnTo>
                    <a:lnTo>
                      <a:pt x="1036" y="799"/>
                    </a:lnTo>
                    <a:lnTo>
                      <a:pt x="1036" y="803"/>
                    </a:lnTo>
                    <a:lnTo>
                      <a:pt x="1033" y="806"/>
                    </a:lnTo>
                    <a:lnTo>
                      <a:pt x="1027" y="811"/>
                    </a:lnTo>
                    <a:lnTo>
                      <a:pt x="1020" y="816"/>
                    </a:lnTo>
                    <a:lnTo>
                      <a:pt x="1013" y="821"/>
                    </a:lnTo>
                    <a:lnTo>
                      <a:pt x="1013" y="821"/>
                    </a:lnTo>
                    <a:lnTo>
                      <a:pt x="1007" y="827"/>
                    </a:lnTo>
                    <a:lnTo>
                      <a:pt x="1000" y="828"/>
                    </a:lnTo>
                    <a:lnTo>
                      <a:pt x="992" y="830"/>
                    </a:lnTo>
                    <a:lnTo>
                      <a:pt x="992" y="830"/>
                    </a:lnTo>
                    <a:lnTo>
                      <a:pt x="990" y="830"/>
                    </a:lnTo>
                    <a:lnTo>
                      <a:pt x="989" y="831"/>
                    </a:lnTo>
                    <a:lnTo>
                      <a:pt x="989" y="836"/>
                    </a:lnTo>
                    <a:lnTo>
                      <a:pt x="992" y="840"/>
                    </a:lnTo>
                    <a:lnTo>
                      <a:pt x="996" y="845"/>
                    </a:lnTo>
                    <a:lnTo>
                      <a:pt x="996" y="845"/>
                    </a:lnTo>
                    <a:lnTo>
                      <a:pt x="999" y="850"/>
                    </a:lnTo>
                    <a:lnTo>
                      <a:pt x="999" y="854"/>
                    </a:lnTo>
                    <a:lnTo>
                      <a:pt x="999" y="857"/>
                    </a:lnTo>
                    <a:lnTo>
                      <a:pt x="1000" y="861"/>
                    </a:lnTo>
                    <a:lnTo>
                      <a:pt x="1000" y="861"/>
                    </a:lnTo>
                    <a:lnTo>
                      <a:pt x="1002" y="867"/>
                    </a:lnTo>
                    <a:lnTo>
                      <a:pt x="1002" y="871"/>
                    </a:lnTo>
                    <a:lnTo>
                      <a:pt x="1002" y="875"/>
                    </a:lnTo>
                    <a:lnTo>
                      <a:pt x="1004" y="881"/>
                    </a:lnTo>
                    <a:lnTo>
                      <a:pt x="1004" y="881"/>
                    </a:lnTo>
                    <a:lnTo>
                      <a:pt x="1006" y="885"/>
                    </a:lnTo>
                    <a:lnTo>
                      <a:pt x="1006" y="888"/>
                    </a:lnTo>
                    <a:lnTo>
                      <a:pt x="1004" y="891"/>
                    </a:lnTo>
                    <a:lnTo>
                      <a:pt x="1000" y="894"/>
                    </a:lnTo>
                    <a:lnTo>
                      <a:pt x="1000" y="894"/>
                    </a:lnTo>
                    <a:lnTo>
                      <a:pt x="999" y="897"/>
                    </a:lnTo>
                    <a:lnTo>
                      <a:pt x="1000" y="898"/>
                    </a:lnTo>
                    <a:lnTo>
                      <a:pt x="1002" y="899"/>
                    </a:lnTo>
                    <a:lnTo>
                      <a:pt x="1003" y="902"/>
                    </a:lnTo>
                    <a:lnTo>
                      <a:pt x="1003" y="902"/>
                    </a:lnTo>
                    <a:lnTo>
                      <a:pt x="1003" y="905"/>
                    </a:lnTo>
                    <a:lnTo>
                      <a:pt x="1002" y="905"/>
                    </a:lnTo>
                    <a:lnTo>
                      <a:pt x="996" y="901"/>
                    </a:lnTo>
                    <a:lnTo>
                      <a:pt x="996" y="901"/>
                    </a:lnTo>
                    <a:lnTo>
                      <a:pt x="994" y="901"/>
                    </a:lnTo>
                    <a:lnTo>
                      <a:pt x="993" y="901"/>
                    </a:lnTo>
                    <a:lnTo>
                      <a:pt x="990" y="904"/>
                    </a:lnTo>
                    <a:lnTo>
                      <a:pt x="987" y="908"/>
                    </a:lnTo>
                    <a:lnTo>
                      <a:pt x="987" y="911"/>
                    </a:lnTo>
                    <a:lnTo>
                      <a:pt x="987" y="911"/>
                    </a:lnTo>
                    <a:lnTo>
                      <a:pt x="986" y="912"/>
                    </a:lnTo>
                    <a:lnTo>
                      <a:pt x="986" y="912"/>
                    </a:lnTo>
                    <a:lnTo>
                      <a:pt x="982" y="911"/>
                    </a:lnTo>
                    <a:lnTo>
                      <a:pt x="977" y="908"/>
                    </a:lnTo>
                    <a:lnTo>
                      <a:pt x="973" y="906"/>
                    </a:lnTo>
                    <a:lnTo>
                      <a:pt x="973" y="906"/>
                    </a:lnTo>
                    <a:lnTo>
                      <a:pt x="973" y="905"/>
                    </a:lnTo>
                    <a:lnTo>
                      <a:pt x="972" y="904"/>
                    </a:lnTo>
                    <a:lnTo>
                      <a:pt x="972" y="899"/>
                    </a:lnTo>
                    <a:lnTo>
                      <a:pt x="968" y="895"/>
                    </a:lnTo>
                    <a:lnTo>
                      <a:pt x="968" y="895"/>
                    </a:lnTo>
                    <a:lnTo>
                      <a:pt x="960" y="889"/>
                    </a:lnTo>
                    <a:lnTo>
                      <a:pt x="958" y="888"/>
                    </a:lnTo>
                    <a:lnTo>
                      <a:pt x="956" y="884"/>
                    </a:lnTo>
                    <a:lnTo>
                      <a:pt x="956" y="884"/>
                    </a:lnTo>
                    <a:lnTo>
                      <a:pt x="955" y="881"/>
                    </a:lnTo>
                    <a:lnTo>
                      <a:pt x="950" y="878"/>
                    </a:lnTo>
                    <a:lnTo>
                      <a:pt x="948" y="874"/>
                    </a:lnTo>
                    <a:lnTo>
                      <a:pt x="946" y="872"/>
                    </a:lnTo>
                    <a:lnTo>
                      <a:pt x="946" y="870"/>
                    </a:lnTo>
                    <a:lnTo>
                      <a:pt x="946" y="870"/>
                    </a:lnTo>
                    <a:lnTo>
                      <a:pt x="946" y="857"/>
                    </a:lnTo>
                    <a:lnTo>
                      <a:pt x="946" y="851"/>
                    </a:lnTo>
                    <a:lnTo>
                      <a:pt x="945" y="845"/>
                    </a:lnTo>
                    <a:lnTo>
                      <a:pt x="945" y="845"/>
                    </a:lnTo>
                    <a:lnTo>
                      <a:pt x="943" y="843"/>
                    </a:lnTo>
                    <a:lnTo>
                      <a:pt x="943" y="840"/>
                    </a:lnTo>
                    <a:lnTo>
                      <a:pt x="946" y="833"/>
                    </a:lnTo>
                    <a:lnTo>
                      <a:pt x="946" y="833"/>
                    </a:lnTo>
                    <a:lnTo>
                      <a:pt x="946" y="830"/>
                    </a:lnTo>
                    <a:lnTo>
                      <a:pt x="945" y="827"/>
                    </a:lnTo>
                    <a:lnTo>
                      <a:pt x="942" y="824"/>
                    </a:lnTo>
                    <a:lnTo>
                      <a:pt x="938" y="823"/>
                    </a:lnTo>
                    <a:lnTo>
                      <a:pt x="938" y="823"/>
                    </a:lnTo>
                    <a:lnTo>
                      <a:pt x="926" y="823"/>
                    </a:lnTo>
                    <a:lnTo>
                      <a:pt x="914" y="821"/>
                    </a:lnTo>
                    <a:lnTo>
                      <a:pt x="914" y="821"/>
                    </a:lnTo>
                    <a:lnTo>
                      <a:pt x="902" y="821"/>
                    </a:lnTo>
                    <a:lnTo>
                      <a:pt x="899" y="820"/>
                    </a:lnTo>
                    <a:lnTo>
                      <a:pt x="897" y="819"/>
                    </a:lnTo>
                    <a:lnTo>
                      <a:pt x="897" y="819"/>
                    </a:lnTo>
                    <a:lnTo>
                      <a:pt x="888" y="813"/>
                    </a:lnTo>
                    <a:lnTo>
                      <a:pt x="882" y="810"/>
                    </a:lnTo>
                    <a:lnTo>
                      <a:pt x="875" y="807"/>
                    </a:lnTo>
                    <a:lnTo>
                      <a:pt x="875" y="807"/>
                    </a:lnTo>
                    <a:lnTo>
                      <a:pt x="868" y="806"/>
                    </a:lnTo>
                    <a:lnTo>
                      <a:pt x="863" y="802"/>
                    </a:lnTo>
                    <a:lnTo>
                      <a:pt x="860" y="799"/>
                    </a:lnTo>
                    <a:lnTo>
                      <a:pt x="858" y="796"/>
                    </a:lnTo>
                    <a:lnTo>
                      <a:pt x="858" y="796"/>
                    </a:lnTo>
                    <a:lnTo>
                      <a:pt x="855" y="794"/>
                    </a:lnTo>
                    <a:lnTo>
                      <a:pt x="851" y="792"/>
                    </a:lnTo>
                    <a:lnTo>
                      <a:pt x="847" y="790"/>
                    </a:lnTo>
                    <a:lnTo>
                      <a:pt x="843" y="787"/>
                    </a:lnTo>
                    <a:lnTo>
                      <a:pt x="843" y="787"/>
                    </a:lnTo>
                    <a:lnTo>
                      <a:pt x="840" y="785"/>
                    </a:lnTo>
                    <a:lnTo>
                      <a:pt x="836" y="783"/>
                    </a:lnTo>
                    <a:lnTo>
                      <a:pt x="826" y="783"/>
                    </a:lnTo>
                    <a:lnTo>
                      <a:pt x="826" y="783"/>
                    </a:lnTo>
                    <a:lnTo>
                      <a:pt x="821" y="782"/>
                    </a:lnTo>
                    <a:lnTo>
                      <a:pt x="816" y="779"/>
                    </a:lnTo>
                    <a:lnTo>
                      <a:pt x="810" y="776"/>
                    </a:lnTo>
                    <a:lnTo>
                      <a:pt x="804" y="775"/>
                    </a:lnTo>
                    <a:lnTo>
                      <a:pt x="804" y="775"/>
                    </a:lnTo>
                    <a:lnTo>
                      <a:pt x="799" y="776"/>
                    </a:lnTo>
                    <a:lnTo>
                      <a:pt x="792" y="777"/>
                    </a:lnTo>
                    <a:lnTo>
                      <a:pt x="780" y="782"/>
                    </a:lnTo>
                    <a:lnTo>
                      <a:pt x="780" y="782"/>
                    </a:lnTo>
                    <a:lnTo>
                      <a:pt x="780" y="780"/>
                    </a:lnTo>
                    <a:lnTo>
                      <a:pt x="780" y="779"/>
                    </a:lnTo>
                    <a:lnTo>
                      <a:pt x="783" y="773"/>
                    </a:lnTo>
                    <a:lnTo>
                      <a:pt x="783" y="773"/>
                    </a:lnTo>
                    <a:lnTo>
                      <a:pt x="783" y="770"/>
                    </a:lnTo>
                    <a:lnTo>
                      <a:pt x="780" y="766"/>
                    </a:lnTo>
                    <a:lnTo>
                      <a:pt x="776" y="753"/>
                    </a:lnTo>
                    <a:lnTo>
                      <a:pt x="776" y="753"/>
                    </a:lnTo>
                    <a:lnTo>
                      <a:pt x="775" y="748"/>
                    </a:lnTo>
                    <a:lnTo>
                      <a:pt x="772" y="743"/>
                    </a:lnTo>
                    <a:lnTo>
                      <a:pt x="769" y="741"/>
                    </a:lnTo>
                    <a:lnTo>
                      <a:pt x="765" y="739"/>
                    </a:lnTo>
                    <a:lnTo>
                      <a:pt x="765" y="739"/>
                    </a:lnTo>
                    <a:lnTo>
                      <a:pt x="759" y="739"/>
                    </a:lnTo>
                    <a:lnTo>
                      <a:pt x="753" y="739"/>
                    </a:lnTo>
                    <a:lnTo>
                      <a:pt x="746" y="735"/>
                    </a:lnTo>
                    <a:lnTo>
                      <a:pt x="746" y="735"/>
                    </a:lnTo>
                    <a:lnTo>
                      <a:pt x="745" y="732"/>
                    </a:lnTo>
                    <a:lnTo>
                      <a:pt x="745" y="724"/>
                    </a:lnTo>
                    <a:lnTo>
                      <a:pt x="745" y="714"/>
                    </a:lnTo>
                    <a:lnTo>
                      <a:pt x="746" y="705"/>
                    </a:lnTo>
                    <a:lnTo>
                      <a:pt x="746" y="705"/>
                    </a:lnTo>
                    <a:lnTo>
                      <a:pt x="748" y="698"/>
                    </a:lnTo>
                    <a:lnTo>
                      <a:pt x="752" y="691"/>
                    </a:lnTo>
                    <a:lnTo>
                      <a:pt x="755" y="684"/>
                    </a:lnTo>
                    <a:lnTo>
                      <a:pt x="756" y="678"/>
                    </a:lnTo>
                    <a:lnTo>
                      <a:pt x="756" y="678"/>
                    </a:lnTo>
                    <a:lnTo>
                      <a:pt x="758" y="675"/>
                    </a:lnTo>
                    <a:lnTo>
                      <a:pt x="760" y="673"/>
                    </a:lnTo>
                    <a:lnTo>
                      <a:pt x="768" y="670"/>
                    </a:lnTo>
                    <a:lnTo>
                      <a:pt x="768" y="670"/>
                    </a:lnTo>
                    <a:lnTo>
                      <a:pt x="769" y="668"/>
                    </a:lnTo>
                    <a:lnTo>
                      <a:pt x="770" y="667"/>
                    </a:lnTo>
                    <a:lnTo>
                      <a:pt x="772" y="663"/>
                    </a:lnTo>
                    <a:lnTo>
                      <a:pt x="772" y="660"/>
                    </a:lnTo>
                    <a:lnTo>
                      <a:pt x="773" y="658"/>
                    </a:lnTo>
                    <a:lnTo>
                      <a:pt x="775" y="657"/>
                    </a:lnTo>
                    <a:lnTo>
                      <a:pt x="775" y="657"/>
                    </a:lnTo>
                    <a:lnTo>
                      <a:pt x="777" y="657"/>
                    </a:lnTo>
                    <a:lnTo>
                      <a:pt x="779" y="655"/>
                    </a:lnTo>
                    <a:lnTo>
                      <a:pt x="782" y="650"/>
                    </a:lnTo>
                    <a:lnTo>
                      <a:pt x="782" y="650"/>
                    </a:lnTo>
                    <a:lnTo>
                      <a:pt x="783" y="648"/>
                    </a:lnTo>
                    <a:lnTo>
                      <a:pt x="785" y="647"/>
                    </a:lnTo>
                    <a:lnTo>
                      <a:pt x="786" y="647"/>
                    </a:lnTo>
                    <a:lnTo>
                      <a:pt x="785" y="646"/>
                    </a:lnTo>
                    <a:lnTo>
                      <a:pt x="785" y="646"/>
                    </a:lnTo>
                    <a:lnTo>
                      <a:pt x="783" y="643"/>
                    </a:lnTo>
                    <a:lnTo>
                      <a:pt x="785" y="641"/>
                    </a:lnTo>
                    <a:lnTo>
                      <a:pt x="793" y="640"/>
                    </a:lnTo>
                    <a:lnTo>
                      <a:pt x="793" y="640"/>
                    </a:lnTo>
                    <a:lnTo>
                      <a:pt x="799" y="640"/>
                    </a:lnTo>
                    <a:lnTo>
                      <a:pt x="806" y="638"/>
                    </a:lnTo>
                    <a:lnTo>
                      <a:pt x="810" y="634"/>
                    </a:lnTo>
                    <a:lnTo>
                      <a:pt x="811" y="633"/>
                    </a:lnTo>
                    <a:lnTo>
                      <a:pt x="811" y="630"/>
                    </a:lnTo>
                    <a:lnTo>
                      <a:pt x="811" y="630"/>
                    </a:lnTo>
                    <a:lnTo>
                      <a:pt x="810" y="627"/>
                    </a:lnTo>
                    <a:lnTo>
                      <a:pt x="807" y="626"/>
                    </a:lnTo>
                    <a:lnTo>
                      <a:pt x="799" y="624"/>
                    </a:lnTo>
                    <a:lnTo>
                      <a:pt x="792" y="624"/>
                    </a:lnTo>
                    <a:lnTo>
                      <a:pt x="789" y="623"/>
                    </a:lnTo>
                    <a:lnTo>
                      <a:pt x="787" y="620"/>
                    </a:lnTo>
                    <a:lnTo>
                      <a:pt x="787" y="620"/>
                    </a:lnTo>
                    <a:lnTo>
                      <a:pt x="787" y="619"/>
                    </a:lnTo>
                    <a:lnTo>
                      <a:pt x="783" y="617"/>
                    </a:lnTo>
                    <a:lnTo>
                      <a:pt x="775" y="614"/>
                    </a:lnTo>
                    <a:lnTo>
                      <a:pt x="766" y="612"/>
                    </a:lnTo>
                    <a:lnTo>
                      <a:pt x="763" y="612"/>
                    </a:lnTo>
                    <a:lnTo>
                      <a:pt x="763" y="610"/>
                    </a:lnTo>
                    <a:lnTo>
                      <a:pt x="763" y="610"/>
                    </a:lnTo>
                    <a:lnTo>
                      <a:pt x="765" y="609"/>
                    </a:lnTo>
                    <a:lnTo>
                      <a:pt x="768" y="609"/>
                    </a:lnTo>
                    <a:lnTo>
                      <a:pt x="777" y="610"/>
                    </a:lnTo>
                    <a:lnTo>
                      <a:pt x="799" y="616"/>
                    </a:lnTo>
                    <a:lnTo>
                      <a:pt x="799" y="616"/>
                    </a:lnTo>
                    <a:lnTo>
                      <a:pt x="809" y="619"/>
                    </a:lnTo>
                    <a:lnTo>
                      <a:pt x="819" y="619"/>
                    </a:lnTo>
                    <a:lnTo>
                      <a:pt x="819" y="619"/>
                    </a:lnTo>
                    <a:lnTo>
                      <a:pt x="820" y="619"/>
                    </a:lnTo>
                    <a:lnTo>
                      <a:pt x="821" y="617"/>
                    </a:lnTo>
                    <a:lnTo>
                      <a:pt x="823" y="613"/>
                    </a:lnTo>
                    <a:lnTo>
                      <a:pt x="821" y="609"/>
                    </a:lnTo>
                    <a:lnTo>
                      <a:pt x="821" y="604"/>
                    </a:lnTo>
                    <a:lnTo>
                      <a:pt x="821" y="604"/>
                    </a:lnTo>
                    <a:lnTo>
                      <a:pt x="823" y="604"/>
                    </a:lnTo>
                    <a:lnTo>
                      <a:pt x="826" y="604"/>
                    </a:lnTo>
                    <a:lnTo>
                      <a:pt x="831" y="606"/>
                    </a:lnTo>
                    <a:lnTo>
                      <a:pt x="838" y="609"/>
                    </a:lnTo>
                    <a:lnTo>
                      <a:pt x="843" y="609"/>
                    </a:lnTo>
                    <a:lnTo>
                      <a:pt x="846" y="609"/>
                    </a:lnTo>
                    <a:lnTo>
                      <a:pt x="846" y="609"/>
                    </a:lnTo>
                    <a:lnTo>
                      <a:pt x="848" y="607"/>
                    </a:lnTo>
                    <a:lnTo>
                      <a:pt x="851" y="604"/>
                    </a:lnTo>
                    <a:lnTo>
                      <a:pt x="857" y="599"/>
                    </a:lnTo>
                    <a:lnTo>
                      <a:pt x="863" y="590"/>
                    </a:lnTo>
                    <a:lnTo>
                      <a:pt x="868" y="586"/>
                    </a:lnTo>
                    <a:lnTo>
                      <a:pt x="868" y="586"/>
                    </a:lnTo>
                    <a:lnTo>
                      <a:pt x="871" y="582"/>
                    </a:lnTo>
                    <a:lnTo>
                      <a:pt x="871" y="580"/>
                    </a:lnTo>
                    <a:lnTo>
                      <a:pt x="870" y="579"/>
                    </a:lnTo>
                    <a:lnTo>
                      <a:pt x="864" y="578"/>
                    </a:lnTo>
                    <a:lnTo>
                      <a:pt x="855" y="578"/>
                    </a:lnTo>
                    <a:lnTo>
                      <a:pt x="855" y="578"/>
                    </a:lnTo>
                    <a:lnTo>
                      <a:pt x="847" y="578"/>
                    </a:lnTo>
                    <a:lnTo>
                      <a:pt x="840" y="576"/>
                    </a:lnTo>
                    <a:lnTo>
                      <a:pt x="834" y="572"/>
                    </a:lnTo>
                    <a:lnTo>
                      <a:pt x="829" y="569"/>
                    </a:lnTo>
                    <a:lnTo>
                      <a:pt x="829" y="569"/>
                    </a:lnTo>
                    <a:lnTo>
                      <a:pt x="824" y="565"/>
                    </a:lnTo>
                    <a:lnTo>
                      <a:pt x="823" y="562"/>
                    </a:lnTo>
                    <a:lnTo>
                      <a:pt x="826" y="560"/>
                    </a:lnTo>
                    <a:lnTo>
                      <a:pt x="830" y="559"/>
                    </a:lnTo>
                    <a:lnTo>
                      <a:pt x="830" y="559"/>
                    </a:lnTo>
                    <a:lnTo>
                      <a:pt x="837" y="562"/>
                    </a:lnTo>
                    <a:lnTo>
                      <a:pt x="846" y="568"/>
                    </a:lnTo>
                    <a:lnTo>
                      <a:pt x="854" y="573"/>
                    </a:lnTo>
                    <a:lnTo>
                      <a:pt x="861" y="575"/>
                    </a:lnTo>
                    <a:lnTo>
                      <a:pt x="861" y="575"/>
                    </a:lnTo>
                    <a:lnTo>
                      <a:pt x="864" y="575"/>
                    </a:lnTo>
                    <a:lnTo>
                      <a:pt x="867" y="573"/>
                    </a:lnTo>
                    <a:lnTo>
                      <a:pt x="874" y="569"/>
                    </a:lnTo>
                    <a:lnTo>
                      <a:pt x="885" y="558"/>
                    </a:lnTo>
                    <a:lnTo>
                      <a:pt x="885" y="558"/>
                    </a:lnTo>
                    <a:lnTo>
                      <a:pt x="887" y="556"/>
                    </a:lnTo>
                    <a:lnTo>
                      <a:pt x="887" y="555"/>
                    </a:lnTo>
                    <a:lnTo>
                      <a:pt x="884" y="553"/>
                    </a:lnTo>
                    <a:lnTo>
                      <a:pt x="877" y="549"/>
                    </a:lnTo>
                    <a:lnTo>
                      <a:pt x="877" y="549"/>
                    </a:lnTo>
                    <a:lnTo>
                      <a:pt x="875" y="548"/>
                    </a:lnTo>
                    <a:lnTo>
                      <a:pt x="875" y="546"/>
                    </a:lnTo>
                    <a:lnTo>
                      <a:pt x="878" y="545"/>
                    </a:lnTo>
                    <a:lnTo>
                      <a:pt x="888" y="543"/>
                    </a:lnTo>
                    <a:lnTo>
                      <a:pt x="888" y="543"/>
                    </a:lnTo>
                    <a:lnTo>
                      <a:pt x="892" y="545"/>
                    </a:lnTo>
                    <a:lnTo>
                      <a:pt x="895" y="546"/>
                    </a:lnTo>
                    <a:lnTo>
                      <a:pt x="899" y="551"/>
                    </a:lnTo>
                    <a:lnTo>
                      <a:pt x="899" y="551"/>
                    </a:lnTo>
                    <a:lnTo>
                      <a:pt x="902" y="552"/>
                    </a:lnTo>
                    <a:lnTo>
                      <a:pt x="907" y="551"/>
                    </a:lnTo>
                    <a:lnTo>
                      <a:pt x="916" y="549"/>
                    </a:lnTo>
                    <a:lnTo>
                      <a:pt x="916" y="549"/>
                    </a:lnTo>
                    <a:lnTo>
                      <a:pt x="918" y="549"/>
                    </a:lnTo>
                    <a:lnTo>
                      <a:pt x="918" y="548"/>
                    </a:lnTo>
                    <a:lnTo>
                      <a:pt x="916" y="545"/>
                    </a:lnTo>
                    <a:lnTo>
                      <a:pt x="912" y="541"/>
                    </a:lnTo>
                    <a:lnTo>
                      <a:pt x="907" y="538"/>
                    </a:lnTo>
                    <a:lnTo>
                      <a:pt x="907" y="538"/>
                    </a:lnTo>
                    <a:lnTo>
                      <a:pt x="905" y="536"/>
                    </a:lnTo>
                    <a:lnTo>
                      <a:pt x="904" y="535"/>
                    </a:lnTo>
                    <a:lnTo>
                      <a:pt x="904" y="534"/>
                    </a:lnTo>
                    <a:lnTo>
                      <a:pt x="905" y="532"/>
                    </a:lnTo>
                    <a:lnTo>
                      <a:pt x="907" y="532"/>
                    </a:lnTo>
                    <a:lnTo>
                      <a:pt x="909" y="532"/>
                    </a:lnTo>
                    <a:lnTo>
                      <a:pt x="909" y="534"/>
                    </a:lnTo>
                    <a:lnTo>
                      <a:pt x="909" y="534"/>
                    </a:lnTo>
                    <a:lnTo>
                      <a:pt x="912" y="536"/>
                    </a:lnTo>
                    <a:lnTo>
                      <a:pt x="915" y="538"/>
                    </a:lnTo>
                    <a:lnTo>
                      <a:pt x="918" y="539"/>
                    </a:lnTo>
                    <a:lnTo>
                      <a:pt x="921" y="543"/>
                    </a:lnTo>
                    <a:lnTo>
                      <a:pt x="921" y="543"/>
                    </a:lnTo>
                    <a:lnTo>
                      <a:pt x="924" y="546"/>
                    </a:lnTo>
                    <a:lnTo>
                      <a:pt x="926" y="548"/>
                    </a:lnTo>
                    <a:lnTo>
                      <a:pt x="935" y="543"/>
                    </a:lnTo>
                    <a:lnTo>
                      <a:pt x="935" y="543"/>
                    </a:lnTo>
                    <a:lnTo>
                      <a:pt x="939" y="541"/>
                    </a:lnTo>
                    <a:lnTo>
                      <a:pt x="943" y="539"/>
                    </a:lnTo>
                    <a:lnTo>
                      <a:pt x="949" y="532"/>
                    </a:lnTo>
                    <a:lnTo>
                      <a:pt x="949" y="532"/>
                    </a:lnTo>
                    <a:lnTo>
                      <a:pt x="952" y="531"/>
                    </a:lnTo>
                    <a:lnTo>
                      <a:pt x="953" y="531"/>
                    </a:lnTo>
                    <a:lnTo>
                      <a:pt x="956" y="529"/>
                    </a:lnTo>
                    <a:lnTo>
                      <a:pt x="959" y="526"/>
                    </a:lnTo>
                    <a:lnTo>
                      <a:pt x="959" y="526"/>
                    </a:lnTo>
                    <a:lnTo>
                      <a:pt x="959" y="524"/>
                    </a:lnTo>
                    <a:lnTo>
                      <a:pt x="960" y="521"/>
                    </a:lnTo>
                    <a:lnTo>
                      <a:pt x="959" y="517"/>
                    </a:lnTo>
                    <a:lnTo>
                      <a:pt x="955" y="512"/>
                    </a:lnTo>
                    <a:lnTo>
                      <a:pt x="950" y="509"/>
                    </a:lnTo>
                    <a:lnTo>
                      <a:pt x="950" y="509"/>
                    </a:lnTo>
                    <a:lnTo>
                      <a:pt x="948" y="505"/>
                    </a:lnTo>
                    <a:lnTo>
                      <a:pt x="948" y="502"/>
                    </a:lnTo>
                    <a:lnTo>
                      <a:pt x="948" y="500"/>
                    </a:lnTo>
                    <a:lnTo>
                      <a:pt x="945" y="498"/>
                    </a:lnTo>
                    <a:lnTo>
                      <a:pt x="945" y="498"/>
                    </a:lnTo>
                    <a:lnTo>
                      <a:pt x="942" y="495"/>
                    </a:lnTo>
                    <a:lnTo>
                      <a:pt x="941" y="492"/>
                    </a:lnTo>
                    <a:lnTo>
                      <a:pt x="942" y="491"/>
                    </a:lnTo>
                    <a:lnTo>
                      <a:pt x="946" y="491"/>
                    </a:lnTo>
                    <a:lnTo>
                      <a:pt x="946" y="491"/>
                    </a:lnTo>
                    <a:lnTo>
                      <a:pt x="950" y="491"/>
                    </a:lnTo>
                    <a:lnTo>
                      <a:pt x="955" y="491"/>
                    </a:lnTo>
                    <a:lnTo>
                      <a:pt x="959" y="488"/>
                    </a:lnTo>
                    <a:lnTo>
                      <a:pt x="962" y="485"/>
                    </a:lnTo>
                    <a:lnTo>
                      <a:pt x="962" y="485"/>
                    </a:lnTo>
                    <a:lnTo>
                      <a:pt x="962" y="484"/>
                    </a:lnTo>
                    <a:lnTo>
                      <a:pt x="962" y="483"/>
                    </a:lnTo>
                    <a:lnTo>
                      <a:pt x="958" y="480"/>
                    </a:lnTo>
                    <a:lnTo>
                      <a:pt x="956" y="478"/>
                    </a:lnTo>
                    <a:lnTo>
                      <a:pt x="956" y="477"/>
                    </a:lnTo>
                    <a:lnTo>
                      <a:pt x="958" y="475"/>
                    </a:lnTo>
                    <a:lnTo>
                      <a:pt x="958" y="475"/>
                    </a:lnTo>
                    <a:lnTo>
                      <a:pt x="960" y="473"/>
                    </a:lnTo>
                    <a:lnTo>
                      <a:pt x="959" y="471"/>
                    </a:lnTo>
                    <a:lnTo>
                      <a:pt x="956" y="470"/>
                    </a:lnTo>
                    <a:lnTo>
                      <a:pt x="952" y="468"/>
                    </a:lnTo>
                    <a:lnTo>
                      <a:pt x="952" y="468"/>
                    </a:lnTo>
                    <a:lnTo>
                      <a:pt x="948" y="468"/>
                    </a:lnTo>
                    <a:lnTo>
                      <a:pt x="943" y="467"/>
                    </a:lnTo>
                    <a:lnTo>
                      <a:pt x="941" y="464"/>
                    </a:lnTo>
                    <a:lnTo>
                      <a:pt x="941" y="460"/>
                    </a:lnTo>
                    <a:lnTo>
                      <a:pt x="941" y="460"/>
                    </a:lnTo>
                    <a:lnTo>
                      <a:pt x="939" y="458"/>
                    </a:lnTo>
                    <a:lnTo>
                      <a:pt x="938" y="457"/>
                    </a:lnTo>
                    <a:lnTo>
                      <a:pt x="933" y="457"/>
                    </a:lnTo>
                    <a:lnTo>
                      <a:pt x="928" y="457"/>
                    </a:lnTo>
                    <a:lnTo>
                      <a:pt x="922" y="456"/>
                    </a:lnTo>
                    <a:lnTo>
                      <a:pt x="922" y="456"/>
                    </a:lnTo>
                    <a:lnTo>
                      <a:pt x="915" y="454"/>
                    </a:lnTo>
                    <a:lnTo>
                      <a:pt x="908" y="453"/>
                    </a:lnTo>
                    <a:lnTo>
                      <a:pt x="897" y="453"/>
                    </a:lnTo>
                    <a:lnTo>
                      <a:pt x="897" y="453"/>
                    </a:lnTo>
                    <a:lnTo>
                      <a:pt x="895" y="454"/>
                    </a:lnTo>
                    <a:lnTo>
                      <a:pt x="895" y="456"/>
                    </a:lnTo>
                    <a:lnTo>
                      <a:pt x="894" y="461"/>
                    </a:lnTo>
                    <a:lnTo>
                      <a:pt x="895" y="465"/>
                    </a:lnTo>
                    <a:lnTo>
                      <a:pt x="897" y="467"/>
                    </a:lnTo>
                    <a:lnTo>
                      <a:pt x="898" y="468"/>
                    </a:lnTo>
                    <a:lnTo>
                      <a:pt x="898" y="468"/>
                    </a:lnTo>
                    <a:lnTo>
                      <a:pt x="902" y="470"/>
                    </a:lnTo>
                    <a:lnTo>
                      <a:pt x="904" y="471"/>
                    </a:lnTo>
                    <a:lnTo>
                      <a:pt x="905" y="474"/>
                    </a:lnTo>
                    <a:lnTo>
                      <a:pt x="904" y="475"/>
                    </a:lnTo>
                    <a:lnTo>
                      <a:pt x="904" y="475"/>
                    </a:lnTo>
                    <a:lnTo>
                      <a:pt x="901" y="478"/>
                    </a:lnTo>
                    <a:lnTo>
                      <a:pt x="901" y="481"/>
                    </a:lnTo>
                    <a:lnTo>
                      <a:pt x="901" y="483"/>
                    </a:lnTo>
                    <a:lnTo>
                      <a:pt x="901" y="483"/>
                    </a:lnTo>
                    <a:lnTo>
                      <a:pt x="901" y="483"/>
                    </a:lnTo>
                    <a:lnTo>
                      <a:pt x="897" y="483"/>
                    </a:lnTo>
                    <a:lnTo>
                      <a:pt x="894" y="483"/>
                    </a:lnTo>
                    <a:lnTo>
                      <a:pt x="891" y="485"/>
                    </a:lnTo>
                    <a:lnTo>
                      <a:pt x="890" y="490"/>
                    </a:lnTo>
                    <a:lnTo>
                      <a:pt x="890" y="490"/>
                    </a:lnTo>
                    <a:lnTo>
                      <a:pt x="888" y="501"/>
                    </a:lnTo>
                    <a:lnTo>
                      <a:pt x="885" y="504"/>
                    </a:lnTo>
                    <a:lnTo>
                      <a:pt x="882" y="507"/>
                    </a:lnTo>
                    <a:lnTo>
                      <a:pt x="882" y="507"/>
                    </a:lnTo>
                    <a:lnTo>
                      <a:pt x="881" y="507"/>
                    </a:lnTo>
                    <a:lnTo>
                      <a:pt x="880" y="507"/>
                    </a:lnTo>
                    <a:lnTo>
                      <a:pt x="878" y="502"/>
                    </a:lnTo>
                    <a:lnTo>
                      <a:pt x="878" y="498"/>
                    </a:lnTo>
                    <a:lnTo>
                      <a:pt x="877" y="497"/>
                    </a:lnTo>
                    <a:lnTo>
                      <a:pt x="875" y="497"/>
                    </a:lnTo>
                    <a:lnTo>
                      <a:pt x="875" y="497"/>
                    </a:lnTo>
                    <a:lnTo>
                      <a:pt x="872" y="497"/>
                    </a:lnTo>
                    <a:lnTo>
                      <a:pt x="871" y="498"/>
                    </a:lnTo>
                    <a:lnTo>
                      <a:pt x="870" y="502"/>
                    </a:lnTo>
                    <a:lnTo>
                      <a:pt x="871" y="507"/>
                    </a:lnTo>
                    <a:lnTo>
                      <a:pt x="871" y="508"/>
                    </a:lnTo>
                    <a:lnTo>
                      <a:pt x="872" y="508"/>
                    </a:lnTo>
                    <a:lnTo>
                      <a:pt x="872" y="508"/>
                    </a:lnTo>
                    <a:lnTo>
                      <a:pt x="875" y="509"/>
                    </a:lnTo>
                    <a:lnTo>
                      <a:pt x="877" y="512"/>
                    </a:lnTo>
                    <a:lnTo>
                      <a:pt x="880" y="518"/>
                    </a:lnTo>
                    <a:lnTo>
                      <a:pt x="880" y="518"/>
                    </a:lnTo>
                    <a:lnTo>
                      <a:pt x="880" y="521"/>
                    </a:lnTo>
                    <a:lnTo>
                      <a:pt x="878" y="521"/>
                    </a:lnTo>
                    <a:lnTo>
                      <a:pt x="875" y="522"/>
                    </a:lnTo>
                    <a:lnTo>
                      <a:pt x="871" y="524"/>
                    </a:lnTo>
                    <a:lnTo>
                      <a:pt x="870" y="525"/>
                    </a:lnTo>
                    <a:lnTo>
                      <a:pt x="868" y="526"/>
                    </a:lnTo>
                    <a:lnTo>
                      <a:pt x="868" y="526"/>
                    </a:lnTo>
                    <a:lnTo>
                      <a:pt x="865" y="529"/>
                    </a:lnTo>
                    <a:lnTo>
                      <a:pt x="864" y="526"/>
                    </a:lnTo>
                    <a:lnTo>
                      <a:pt x="861" y="524"/>
                    </a:lnTo>
                    <a:lnTo>
                      <a:pt x="858" y="519"/>
                    </a:lnTo>
                    <a:lnTo>
                      <a:pt x="858" y="519"/>
                    </a:lnTo>
                    <a:lnTo>
                      <a:pt x="851" y="511"/>
                    </a:lnTo>
                    <a:lnTo>
                      <a:pt x="848" y="507"/>
                    </a:lnTo>
                    <a:lnTo>
                      <a:pt x="848" y="502"/>
                    </a:lnTo>
                    <a:lnTo>
                      <a:pt x="848" y="502"/>
                    </a:lnTo>
                    <a:lnTo>
                      <a:pt x="848" y="500"/>
                    </a:lnTo>
                    <a:lnTo>
                      <a:pt x="850" y="498"/>
                    </a:lnTo>
                    <a:lnTo>
                      <a:pt x="855" y="495"/>
                    </a:lnTo>
                    <a:lnTo>
                      <a:pt x="855" y="495"/>
                    </a:lnTo>
                    <a:lnTo>
                      <a:pt x="857" y="494"/>
                    </a:lnTo>
                    <a:lnTo>
                      <a:pt x="857" y="492"/>
                    </a:lnTo>
                    <a:lnTo>
                      <a:pt x="854" y="485"/>
                    </a:lnTo>
                    <a:lnTo>
                      <a:pt x="854" y="485"/>
                    </a:lnTo>
                    <a:lnTo>
                      <a:pt x="854" y="481"/>
                    </a:lnTo>
                    <a:lnTo>
                      <a:pt x="851" y="480"/>
                    </a:lnTo>
                    <a:lnTo>
                      <a:pt x="848" y="478"/>
                    </a:lnTo>
                    <a:lnTo>
                      <a:pt x="844" y="474"/>
                    </a:lnTo>
                    <a:lnTo>
                      <a:pt x="844" y="474"/>
                    </a:lnTo>
                    <a:lnTo>
                      <a:pt x="840" y="470"/>
                    </a:lnTo>
                    <a:lnTo>
                      <a:pt x="836" y="468"/>
                    </a:lnTo>
                    <a:lnTo>
                      <a:pt x="831" y="468"/>
                    </a:lnTo>
                    <a:lnTo>
                      <a:pt x="829" y="470"/>
                    </a:lnTo>
                    <a:lnTo>
                      <a:pt x="829" y="470"/>
                    </a:lnTo>
                    <a:lnTo>
                      <a:pt x="827" y="473"/>
                    </a:lnTo>
                    <a:lnTo>
                      <a:pt x="827" y="477"/>
                    </a:lnTo>
                    <a:lnTo>
                      <a:pt x="826" y="480"/>
                    </a:lnTo>
                    <a:lnTo>
                      <a:pt x="823" y="481"/>
                    </a:lnTo>
                    <a:lnTo>
                      <a:pt x="823" y="481"/>
                    </a:lnTo>
                    <a:lnTo>
                      <a:pt x="820" y="484"/>
                    </a:lnTo>
                    <a:lnTo>
                      <a:pt x="819" y="488"/>
                    </a:lnTo>
                    <a:lnTo>
                      <a:pt x="819" y="492"/>
                    </a:lnTo>
                    <a:lnTo>
                      <a:pt x="817" y="494"/>
                    </a:lnTo>
                    <a:lnTo>
                      <a:pt x="816" y="494"/>
                    </a:lnTo>
                    <a:lnTo>
                      <a:pt x="816" y="494"/>
                    </a:lnTo>
                    <a:lnTo>
                      <a:pt x="814" y="494"/>
                    </a:lnTo>
                    <a:lnTo>
                      <a:pt x="814" y="492"/>
                    </a:lnTo>
                    <a:lnTo>
                      <a:pt x="813" y="485"/>
                    </a:lnTo>
                    <a:lnTo>
                      <a:pt x="813" y="480"/>
                    </a:lnTo>
                    <a:lnTo>
                      <a:pt x="811" y="477"/>
                    </a:lnTo>
                    <a:lnTo>
                      <a:pt x="810" y="475"/>
                    </a:lnTo>
                    <a:lnTo>
                      <a:pt x="810" y="475"/>
                    </a:lnTo>
                    <a:lnTo>
                      <a:pt x="809" y="474"/>
                    </a:lnTo>
                    <a:lnTo>
                      <a:pt x="809" y="471"/>
                    </a:lnTo>
                    <a:lnTo>
                      <a:pt x="810" y="470"/>
                    </a:lnTo>
                    <a:lnTo>
                      <a:pt x="813" y="468"/>
                    </a:lnTo>
                    <a:lnTo>
                      <a:pt x="813" y="468"/>
                    </a:lnTo>
                    <a:lnTo>
                      <a:pt x="816" y="467"/>
                    </a:lnTo>
                    <a:lnTo>
                      <a:pt x="819" y="465"/>
                    </a:lnTo>
                    <a:lnTo>
                      <a:pt x="819" y="463"/>
                    </a:lnTo>
                    <a:lnTo>
                      <a:pt x="817" y="463"/>
                    </a:lnTo>
                    <a:lnTo>
                      <a:pt x="817" y="463"/>
                    </a:lnTo>
                    <a:lnTo>
                      <a:pt x="813" y="461"/>
                    </a:lnTo>
                    <a:lnTo>
                      <a:pt x="809" y="460"/>
                    </a:lnTo>
                    <a:lnTo>
                      <a:pt x="800" y="456"/>
                    </a:lnTo>
                    <a:lnTo>
                      <a:pt x="800" y="456"/>
                    </a:lnTo>
                    <a:lnTo>
                      <a:pt x="797" y="456"/>
                    </a:lnTo>
                    <a:lnTo>
                      <a:pt x="794" y="458"/>
                    </a:lnTo>
                    <a:lnTo>
                      <a:pt x="792" y="460"/>
                    </a:lnTo>
                    <a:lnTo>
                      <a:pt x="789" y="458"/>
                    </a:lnTo>
                    <a:lnTo>
                      <a:pt x="789" y="458"/>
                    </a:lnTo>
                    <a:lnTo>
                      <a:pt x="787" y="456"/>
                    </a:lnTo>
                    <a:lnTo>
                      <a:pt x="787" y="453"/>
                    </a:lnTo>
                    <a:lnTo>
                      <a:pt x="789" y="446"/>
                    </a:lnTo>
                    <a:lnTo>
                      <a:pt x="789" y="446"/>
                    </a:lnTo>
                    <a:lnTo>
                      <a:pt x="790" y="444"/>
                    </a:lnTo>
                    <a:lnTo>
                      <a:pt x="793" y="444"/>
                    </a:lnTo>
                    <a:lnTo>
                      <a:pt x="796" y="444"/>
                    </a:lnTo>
                    <a:lnTo>
                      <a:pt x="799" y="441"/>
                    </a:lnTo>
                    <a:lnTo>
                      <a:pt x="799" y="441"/>
                    </a:lnTo>
                    <a:lnTo>
                      <a:pt x="799" y="440"/>
                    </a:lnTo>
                    <a:lnTo>
                      <a:pt x="799" y="439"/>
                    </a:lnTo>
                    <a:lnTo>
                      <a:pt x="794" y="437"/>
                    </a:lnTo>
                    <a:lnTo>
                      <a:pt x="790" y="434"/>
                    </a:lnTo>
                    <a:lnTo>
                      <a:pt x="789" y="433"/>
                    </a:lnTo>
                    <a:lnTo>
                      <a:pt x="789" y="431"/>
                    </a:lnTo>
                    <a:lnTo>
                      <a:pt x="789" y="431"/>
                    </a:lnTo>
                    <a:lnTo>
                      <a:pt x="787" y="430"/>
                    </a:lnTo>
                    <a:lnTo>
                      <a:pt x="787" y="429"/>
                    </a:lnTo>
                    <a:lnTo>
                      <a:pt x="783" y="426"/>
                    </a:lnTo>
                    <a:lnTo>
                      <a:pt x="775" y="423"/>
                    </a:lnTo>
                    <a:lnTo>
                      <a:pt x="775" y="423"/>
                    </a:lnTo>
                    <a:lnTo>
                      <a:pt x="773" y="423"/>
                    </a:lnTo>
                    <a:lnTo>
                      <a:pt x="773" y="420"/>
                    </a:lnTo>
                    <a:lnTo>
                      <a:pt x="775" y="417"/>
                    </a:lnTo>
                    <a:lnTo>
                      <a:pt x="775" y="413"/>
                    </a:lnTo>
                    <a:lnTo>
                      <a:pt x="775" y="409"/>
                    </a:lnTo>
                    <a:lnTo>
                      <a:pt x="775" y="409"/>
                    </a:lnTo>
                    <a:lnTo>
                      <a:pt x="772" y="405"/>
                    </a:lnTo>
                    <a:lnTo>
                      <a:pt x="766" y="400"/>
                    </a:lnTo>
                    <a:lnTo>
                      <a:pt x="760" y="396"/>
                    </a:lnTo>
                    <a:lnTo>
                      <a:pt x="758" y="395"/>
                    </a:lnTo>
                    <a:lnTo>
                      <a:pt x="755" y="395"/>
                    </a:lnTo>
                    <a:lnTo>
                      <a:pt x="755" y="395"/>
                    </a:lnTo>
                    <a:lnTo>
                      <a:pt x="751" y="395"/>
                    </a:lnTo>
                    <a:lnTo>
                      <a:pt x="749" y="392"/>
                    </a:lnTo>
                    <a:lnTo>
                      <a:pt x="749" y="389"/>
                    </a:lnTo>
                    <a:lnTo>
                      <a:pt x="751" y="388"/>
                    </a:lnTo>
                    <a:lnTo>
                      <a:pt x="751" y="388"/>
                    </a:lnTo>
                    <a:lnTo>
                      <a:pt x="753" y="388"/>
                    </a:lnTo>
                    <a:lnTo>
                      <a:pt x="755" y="386"/>
                    </a:lnTo>
                    <a:lnTo>
                      <a:pt x="762" y="379"/>
                    </a:lnTo>
                    <a:lnTo>
                      <a:pt x="762" y="379"/>
                    </a:lnTo>
                    <a:lnTo>
                      <a:pt x="766" y="375"/>
                    </a:lnTo>
                    <a:lnTo>
                      <a:pt x="768" y="372"/>
                    </a:lnTo>
                    <a:lnTo>
                      <a:pt x="768" y="370"/>
                    </a:lnTo>
                    <a:lnTo>
                      <a:pt x="765" y="369"/>
                    </a:lnTo>
                    <a:lnTo>
                      <a:pt x="765" y="369"/>
                    </a:lnTo>
                    <a:lnTo>
                      <a:pt x="762" y="368"/>
                    </a:lnTo>
                    <a:lnTo>
                      <a:pt x="760" y="366"/>
                    </a:lnTo>
                    <a:lnTo>
                      <a:pt x="762" y="365"/>
                    </a:lnTo>
                    <a:lnTo>
                      <a:pt x="766" y="363"/>
                    </a:lnTo>
                    <a:lnTo>
                      <a:pt x="766" y="363"/>
                    </a:lnTo>
                    <a:lnTo>
                      <a:pt x="779" y="366"/>
                    </a:lnTo>
                    <a:lnTo>
                      <a:pt x="786" y="366"/>
                    </a:lnTo>
                    <a:lnTo>
                      <a:pt x="790" y="366"/>
                    </a:lnTo>
                    <a:lnTo>
                      <a:pt x="790" y="366"/>
                    </a:lnTo>
                    <a:lnTo>
                      <a:pt x="796" y="361"/>
                    </a:lnTo>
                    <a:lnTo>
                      <a:pt x="802" y="352"/>
                    </a:lnTo>
                    <a:lnTo>
                      <a:pt x="814" y="334"/>
                    </a:lnTo>
                    <a:lnTo>
                      <a:pt x="814" y="334"/>
                    </a:lnTo>
                    <a:lnTo>
                      <a:pt x="816" y="332"/>
                    </a:lnTo>
                    <a:lnTo>
                      <a:pt x="816" y="329"/>
                    </a:lnTo>
                    <a:lnTo>
                      <a:pt x="814" y="328"/>
                    </a:lnTo>
                    <a:lnTo>
                      <a:pt x="811" y="328"/>
                    </a:lnTo>
                    <a:lnTo>
                      <a:pt x="806" y="327"/>
                    </a:lnTo>
                    <a:lnTo>
                      <a:pt x="797" y="327"/>
                    </a:lnTo>
                    <a:lnTo>
                      <a:pt x="797" y="327"/>
                    </a:lnTo>
                    <a:lnTo>
                      <a:pt x="789" y="327"/>
                    </a:lnTo>
                    <a:lnTo>
                      <a:pt x="783" y="325"/>
                    </a:lnTo>
                    <a:lnTo>
                      <a:pt x="777" y="322"/>
                    </a:lnTo>
                    <a:lnTo>
                      <a:pt x="770" y="321"/>
                    </a:lnTo>
                    <a:lnTo>
                      <a:pt x="770" y="321"/>
                    </a:lnTo>
                    <a:lnTo>
                      <a:pt x="762" y="322"/>
                    </a:lnTo>
                    <a:lnTo>
                      <a:pt x="752" y="322"/>
                    </a:lnTo>
                    <a:lnTo>
                      <a:pt x="742" y="325"/>
                    </a:lnTo>
                    <a:lnTo>
                      <a:pt x="738" y="327"/>
                    </a:lnTo>
                    <a:lnTo>
                      <a:pt x="738" y="327"/>
                    </a:lnTo>
                    <a:lnTo>
                      <a:pt x="736" y="328"/>
                    </a:lnTo>
                    <a:lnTo>
                      <a:pt x="738" y="329"/>
                    </a:lnTo>
                    <a:lnTo>
                      <a:pt x="739" y="332"/>
                    </a:lnTo>
                    <a:lnTo>
                      <a:pt x="741" y="334"/>
                    </a:lnTo>
                    <a:lnTo>
                      <a:pt x="742" y="336"/>
                    </a:lnTo>
                    <a:lnTo>
                      <a:pt x="742" y="336"/>
                    </a:lnTo>
                    <a:lnTo>
                      <a:pt x="741" y="338"/>
                    </a:lnTo>
                    <a:lnTo>
                      <a:pt x="741" y="338"/>
                    </a:lnTo>
                    <a:lnTo>
                      <a:pt x="738" y="336"/>
                    </a:lnTo>
                    <a:lnTo>
                      <a:pt x="733" y="335"/>
                    </a:lnTo>
                    <a:lnTo>
                      <a:pt x="732" y="335"/>
                    </a:lnTo>
                    <a:lnTo>
                      <a:pt x="732" y="335"/>
                    </a:lnTo>
                    <a:lnTo>
                      <a:pt x="731" y="336"/>
                    </a:lnTo>
                    <a:lnTo>
                      <a:pt x="731" y="341"/>
                    </a:lnTo>
                    <a:lnTo>
                      <a:pt x="732" y="346"/>
                    </a:lnTo>
                    <a:lnTo>
                      <a:pt x="732" y="353"/>
                    </a:lnTo>
                    <a:lnTo>
                      <a:pt x="732" y="353"/>
                    </a:lnTo>
                    <a:lnTo>
                      <a:pt x="732" y="361"/>
                    </a:lnTo>
                    <a:lnTo>
                      <a:pt x="732" y="366"/>
                    </a:lnTo>
                    <a:lnTo>
                      <a:pt x="738" y="372"/>
                    </a:lnTo>
                    <a:lnTo>
                      <a:pt x="738" y="372"/>
                    </a:lnTo>
                    <a:lnTo>
                      <a:pt x="739" y="375"/>
                    </a:lnTo>
                    <a:lnTo>
                      <a:pt x="741" y="379"/>
                    </a:lnTo>
                    <a:lnTo>
                      <a:pt x="741" y="390"/>
                    </a:lnTo>
                    <a:lnTo>
                      <a:pt x="741" y="390"/>
                    </a:lnTo>
                    <a:lnTo>
                      <a:pt x="739" y="395"/>
                    </a:lnTo>
                    <a:lnTo>
                      <a:pt x="736" y="397"/>
                    </a:lnTo>
                    <a:lnTo>
                      <a:pt x="731" y="399"/>
                    </a:lnTo>
                    <a:lnTo>
                      <a:pt x="731" y="399"/>
                    </a:lnTo>
                    <a:lnTo>
                      <a:pt x="731" y="400"/>
                    </a:lnTo>
                    <a:lnTo>
                      <a:pt x="731" y="400"/>
                    </a:lnTo>
                    <a:lnTo>
                      <a:pt x="732" y="403"/>
                    </a:lnTo>
                    <a:lnTo>
                      <a:pt x="735" y="406"/>
                    </a:lnTo>
                    <a:lnTo>
                      <a:pt x="735" y="409"/>
                    </a:lnTo>
                    <a:lnTo>
                      <a:pt x="735" y="409"/>
                    </a:lnTo>
                    <a:lnTo>
                      <a:pt x="735" y="410"/>
                    </a:lnTo>
                    <a:lnTo>
                      <a:pt x="733" y="410"/>
                    </a:lnTo>
                    <a:lnTo>
                      <a:pt x="729" y="409"/>
                    </a:lnTo>
                    <a:lnTo>
                      <a:pt x="726" y="407"/>
                    </a:lnTo>
                    <a:lnTo>
                      <a:pt x="722" y="407"/>
                    </a:lnTo>
                    <a:lnTo>
                      <a:pt x="722" y="407"/>
                    </a:lnTo>
                    <a:lnTo>
                      <a:pt x="719" y="410"/>
                    </a:lnTo>
                    <a:lnTo>
                      <a:pt x="718" y="414"/>
                    </a:lnTo>
                    <a:lnTo>
                      <a:pt x="716" y="420"/>
                    </a:lnTo>
                    <a:lnTo>
                      <a:pt x="718" y="423"/>
                    </a:lnTo>
                    <a:lnTo>
                      <a:pt x="719" y="424"/>
                    </a:lnTo>
                    <a:lnTo>
                      <a:pt x="719" y="424"/>
                    </a:lnTo>
                    <a:lnTo>
                      <a:pt x="724" y="429"/>
                    </a:lnTo>
                    <a:lnTo>
                      <a:pt x="724" y="430"/>
                    </a:lnTo>
                    <a:lnTo>
                      <a:pt x="722" y="433"/>
                    </a:lnTo>
                    <a:lnTo>
                      <a:pt x="722" y="433"/>
                    </a:lnTo>
                    <a:lnTo>
                      <a:pt x="719" y="436"/>
                    </a:lnTo>
                    <a:lnTo>
                      <a:pt x="718" y="441"/>
                    </a:lnTo>
                    <a:lnTo>
                      <a:pt x="719" y="446"/>
                    </a:lnTo>
                    <a:lnTo>
                      <a:pt x="724" y="450"/>
                    </a:lnTo>
                    <a:lnTo>
                      <a:pt x="724" y="450"/>
                    </a:lnTo>
                    <a:lnTo>
                      <a:pt x="731" y="454"/>
                    </a:lnTo>
                    <a:lnTo>
                      <a:pt x="739" y="457"/>
                    </a:lnTo>
                    <a:lnTo>
                      <a:pt x="748" y="458"/>
                    </a:lnTo>
                    <a:lnTo>
                      <a:pt x="755" y="461"/>
                    </a:lnTo>
                    <a:lnTo>
                      <a:pt x="755" y="461"/>
                    </a:lnTo>
                    <a:lnTo>
                      <a:pt x="758" y="464"/>
                    </a:lnTo>
                    <a:lnTo>
                      <a:pt x="758" y="465"/>
                    </a:lnTo>
                    <a:lnTo>
                      <a:pt x="755" y="467"/>
                    </a:lnTo>
                    <a:lnTo>
                      <a:pt x="755" y="468"/>
                    </a:lnTo>
                    <a:lnTo>
                      <a:pt x="755" y="470"/>
                    </a:lnTo>
                    <a:lnTo>
                      <a:pt x="755" y="470"/>
                    </a:lnTo>
                    <a:lnTo>
                      <a:pt x="756" y="473"/>
                    </a:lnTo>
                    <a:lnTo>
                      <a:pt x="755" y="474"/>
                    </a:lnTo>
                    <a:lnTo>
                      <a:pt x="753" y="477"/>
                    </a:lnTo>
                    <a:lnTo>
                      <a:pt x="751" y="480"/>
                    </a:lnTo>
                    <a:lnTo>
                      <a:pt x="751" y="483"/>
                    </a:lnTo>
                    <a:lnTo>
                      <a:pt x="751" y="483"/>
                    </a:lnTo>
                    <a:lnTo>
                      <a:pt x="751" y="485"/>
                    </a:lnTo>
                    <a:lnTo>
                      <a:pt x="752" y="485"/>
                    </a:lnTo>
                    <a:lnTo>
                      <a:pt x="758" y="477"/>
                    </a:lnTo>
                    <a:lnTo>
                      <a:pt x="758" y="477"/>
                    </a:lnTo>
                    <a:lnTo>
                      <a:pt x="759" y="475"/>
                    </a:lnTo>
                    <a:lnTo>
                      <a:pt x="760" y="474"/>
                    </a:lnTo>
                    <a:lnTo>
                      <a:pt x="762" y="475"/>
                    </a:lnTo>
                    <a:lnTo>
                      <a:pt x="763" y="477"/>
                    </a:lnTo>
                    <a:lnTo>
                      <a:pt x="765" y="481"/>
                    </a:lnTo>
                    <a:lnTo>
                      <a:pt x="765" y="485"/>
                    </a:lnTo>
                    <a:lnTo>
                      <a:pt x="765" y="485"/>
                    </a:lnTo>
                    <a:lnTo>
                      <a:pt x="763" y="490"/>
                    </a:lnTo>
                    <a:lnTo>
                      <a:pt x="760" y="491"/>
                    </a:lnTo>
                    <a:lnTo>
                      <a:pt x="758" y="492"/>
                    </a:lnTo>
                    <a:lnTo>
                      <a:pt x="753" y="495"/>
                    </a:lnTo>
                    <a:lnTo>
                      <a:pt x="753" y="495"/>
                    </a:lnTo>
                    <a:lnTo>
                      <a:pt x="751" y="500"/>
                    </a:lnTo>
                    <a:lnTo>
                      <a:pt x="746" y="502"/>
                    </a:lnTo>
                    <a:lnTo>
                      <a:pt x="743" y="502"/>
                    </a:lnTo>
                    <a:lnTo>
                      <a:pt x="738" y="502"/>
                    </a:lnTo>
                    <a:lnTo>
                      <a:pt x="738" y="502"/>
                    </a:lnTo>
                    <a:lnTo>
                      <a:pt x="736" y="502"/>
                    </a:lnTo>
                    <a:lnTo>
                      <a:pt x="735" y="502"/>
                    </a:lnTo>
                    <a:lnTo>
                      <a:pt x="735" y="507"/>
                    </a:lnTo>
                    <a:lnTo>
                      <a:pt x="736" y="512"/>
                    </a:lnTo>
                    <a:lnTo>
                      <a:pt x="738" y="518"/>
                    </a:lnTo>
                    <a:lnTo>
                      <a:pt x="738" y="518"/>
                    </a:lnTo>
                    <a:lnTo>
                      <a:pt x="739" y="521"/>
                    </a:lnTo>
                    <a:lnTo>
                      <a:pt x="738" y="524"/>
                    </a:lnTo>
                    <a:lnTo>
                      <a:pt x="735" y="525"/>
                    </a:lnTo>
                    <a:lnTo>
                      <a:pt x="729" y="524"/>
                    </a:lnTo>
                    <a:lnTo>
                      <a:pt x="729" y="524"/>
                    </a:lnTo>
                    <a:lnTo>
                      <a:pt x="725" y="521"/>
                    </a:lnTo>
                    <a:lnTo>
                      <a:pt x="721" y="518"/>
                    </a:lnTo>
                    <a:lnTo>
                      <a:pt x="719" y="515"/>
                    </a:lnTo>
                    <a:lnTo>
                      <a:pt x="721" y="511"/>
                    </a:lnTo>
                    <a:lnTo>
                      <a:pt x="721" y="511"/>
                    </a:lnTo>
                    <a:lnTo>
                      <a:pt x="725" y="502"/>
                    </a:lnTo>
                    <a:lnTo>
                      <a:pt x="725" y="500"/>
                    </a:lnTo>
                    <a:lnTo>
                      <a:pt x="724" y="498"/>
                    </a:lnTo>
                    <a:lnTo>
                      <a:pt x="724" y="498"/>
                    </a:lnTo>
                    <a:lnTo>
                      <a:pt x="719" y="498"/>
                    </a:lnTo>
                    <a:lnTo>
                      <a:pt x="714" y="498"/>
                    </a:lnTo>
                    <a:lnTo>
                      <a:pt x="708" y="495"/>
                    </a:lnTo>
                    <a:lnTo>
                      <a:pt x="705" y="492"/>
                    </a:lnTo>
                    <a:lnTo>
                      <a:pt x="705" y="492"/>
                    </a:lnTo>
                    <a:lnTo>
                      <a:pt x="704" y="490"/>
                    </a:lnTo>
                    <a:lnTo>
                      <a:pt x="707" y="490"/>
                    </a:lnTo>
                    <a:lnTo>
                      <a:pt x="716" y="491"/>
                    </a:lnTo>
                    <a:lnTo>
                      <a:pt x="716" y="491"/>
                    </a:lnTo>
                    <a:lnTo>
                      <a:pt x="721" y="491"/>
                    </a:lnTo>
                    <a:lnTo>
                      <a:pt x="722" y="488"/>
                    </a:lnTo>
                    <a:lnTo>
                      <a:pt x="722" y="485"/>
                    </a:lnTo>
                    <a:lnTo>
                      <a:pt x="724" y="485"/>
                    </a:lnTo>
                    <a:lnTo>
                      <a:pt x="725" y="484"/>
                    </a:lnTo>
                    <a:lnTo>
                      <a:pt x="725" y="484"/>
                    </a:lnTo>
                    <a:lnTo>
                      <a:pt x="735" y="485"/>
                    </a:lnTo>
                    <a:lnTo>
                      <a:pt x="739" y="485"/>
                    </a:lnTo>
                    <a:lnTo>
                      <a:pt x="743" y="483"/>
                    </a:lnTo>
                    <a:lnTo>
                      <a:pt x="743" y="483"/>
                    </a:lnTo>
                    <a:lnTo>
                      <a:pt x="745" y="481"/>
                    </a:lnTo>
                    <a:lnTo>
                      <a:pt x="745" y="478"/>
                    </a:lnTo>
                    <a:lnTo>
                      <a:pt x="743" y="474"/>
                    </a:lnTo>
                    <a:lnTo>
                      <a:pt x="739" y="470"/>
                    </a:lnTo>
                    <a:lnTo>
                      <a:pt x="736" y="470"/>
                    </a:lnTo>
                    <a:lnTo>
                      <a:pt x="735" y="470"/>
                    </a:lnTo>
                    <a:lnTo>
                      <a:pt x="735" y="470"/>
                    </a:lnTo>
                    <a:lnTo>
                      <a:pt x="726" y="471"/>
                    </a:lnTo>
                    <a:lnTo>
                      <a:pt x="724" y="471"/>
                    </a:lnTo>
                    <a:lnTo>
                      <a:pt x="722" y="470"/>
                    </a:lnTo>
                    <a:lnTo>
                      <a:pt x="722" y="468"/>
                    </a:lnTo>
                    <a:lnTo>
                      <a:pt x="722" y="468"/>
                    </a:lnTo>
                    <a:lnTo>
                      <a:pt x="722" y="467"/>
                    </a:lnTo>
                    <a:lnTo>
                      <a:pt x="724" y="465"/>
                    </a:lnTo>
                    <a:lnTo>
                      <a:pt x="726" y="465"/>
                    </a:lnTo>
                    <a:lnTo>
                      <a:pt x="731" y="465"/>
                    </a:lnTo>
                    <a:lnTo>
                      <a:pt x="735" y="465"/>
                    </a:lnTo>
                    <a:lnTo>
                      <a:pt x="735" y="465"/>
                    </a:lnTo>
                    <a:lnTo>
                      <a:pt x="736" y="465"/>
                    </a:lnTo>
                    <a:lnTo>
                      <a:pt x="736" y="464"/>
                    </a:lnTo>
                    <a:lnTo>
                      <a:pt x="735" y="461"/>
                    </a:lnTo>
                    <a:lnTo>
                      <a:pt x="731" y="460"/>
                    </a:lnTo>
                    <a:lnTo>
                      <a:pt x="725" y="460"/>
                    </a:lnTo>
                    <a:lnTo>
                      <a:pt x="725" y="460"/>
                    </a:lnTo>
                    <a:lnTo>
                      <a:pt x="721" y="461"/>
                    </a:lnTo>
                    <a:lnTo>
                      <a:pt x="716" y="461"/>
                    </a:lnTo>
                    <a:lnTo>
                      <a:pt x="712" y="460"/>
                    </a:lnTo>
                    <a:lnTo>
                      <a:pt x="708" y="456"/>
                    </a:lnTo>
                    <a:lnTo>
                      <a:pt x="708" y="456"/>
                    </a:lnTo>
                    <a:lnTo>
                      <a:pt x="702" y="453"/>
                    </a:lnTo>
                    <a:lnTo>
                      <a:pt x="697" y="451"/>
                    </a:lnTo>
                    <a:lnTo>
                      <a:pt x="695" y="451"/>
                    </a:lnTo>
                    <a:lnTo>
                      <a:pt x="692" y="453"/>
                    </a:lnTo>
                    <a:lnTo>
                      <a:pt x="691" y="456"/>
                    </a:lnTo>
                    <a:lnTo>
                      <a:pt x="690" y="460"/>
                    </a:lnTo>
                    <a:lnTo>
                      <a:pt x="690" y="460"/>
                    </a:lnTo>
                    <a:lnTo>
                      <a:pt x="688" y="464"/>
                    </a:lnTo>
                    <a:lnTo>
                      <a:pt x="687" y="467"/>
                    </a:lnTo>
                    <a:lnTo>
                      <a:pt x="684" y="468"/>
                    </a:lnTo>
                    <a:lnTo>
                      <a:pt x="681" y="470"/>
                    </a:lnTo>
                    <a:lnTo>
                      <a:pt x="677" y="470"/>
                    </a:lnTo>
                    <a:lnTo>
                      <a:pt x="675" y="470"/>
                    </a:lnTo>
                    <a:lnTo>
                      <a:pt x="672" y="471"/>
                    </a:lnTo>
                    <a:lnTo>
                      <a:pt x="672" y="471"/>
                    </a:lnTo>
                    <a:lnTo>
                      <a:pt x="672" y="473"/>
                    </a:lnTo>
                    <a:lnTo>
                      <a:pt x="672" y="474"/>
                    </a:lnTo>
                    <a:lnTo>
                      <a:pt x="675" y="477"/>
                    </a:lnTo>
                    <a:lnTo>
                      <a:pt x="681" y="478"/>
                    </a:lnTo>
                    <a:lnTo>
                      <a:pt x="687" y="480"/>
                    </a:lnTo>
                    <a:lnTo>
                      <a:pt x="687" y="480"/>
                    </a:lnTo>
                    <a:lnTo>
                      <a:pt x="694" y="481"/>
                    </a:lnTo>
                    <a:lnTo>
                      <a:pt x="698" y="484"/>
                    </a:lnTo>
                    <a:lnTo>
                      <a:pt x="701" y="487"/>
                    </a:lnTo>
                    <a:lnTo>
                      <a:pt x="701" y="488"/>
                    </a:lnTo>
                    <a:lnTo>
                      <a:pt x="699" y="488"/>
                    </a:lnTo>
                    <a:lnTo>
                      <a:pt x="699" y="488"/>
                    </a:lnTo>
                    <a:lnTo>
                      <a:pt x="697" y="490"/>
                    </a:lnTo>
                    <a:lnTo>
                      <a:pt x="695" y="492"/>
                    </a:lnTo>
                    <a:lnTo>
                      <a:pt x="694" y="494"/>
                    </a:lnTo>
                    <a:lnTo>
                      <a:pt x="692" y="492"/>
                    </a:lnTo>
                    <a:lnTo>
                      <a:pt x="692" y="492"/>
                    </a:lnTo>
                    <a:lnTo>
                      <a:pt x="688" y="492"/>
                    </a:lnTo>
                    <a:lnTo>
                      <a:pt x="685" y="492"/>
                    </a:lnTo>
                    <a:lnTo>
                      <a:pt x="684" y="494"/>
                    </a:lnTo>
                    <a:lnTo>
                      <a:pt x="685" y="497"/>
                    </a:lnTo>
                    <a:lnTo>
                      <a:pt x="685" y="497"/>
                    </a:lnTo>
                    <a:lnTo>
                      <a:pt x="687" y="500"/>
                    </a:lnTo>
                    <a:lnTo>
                      <a:pt x="687" y="502"/>
                    </a:lnTo>
                    <a:lnTo>
                      <a:pt x="685" y="505"/>
                    </a:lnTo>
                    <a:lnTo>
                      <a:pt x="684" y="508"/>
                    </a:lnTo>
                    <a:lnTo>
                      <a:pt x="684" y="508"/>
                    </a:lnTo>
                    <a:lnTo>
                      <a:pt x="684" y="509"/>
                    </a:lnTo>
                    <a:lnTo>
                      <a:pt x="684" y="509"/>
                    </a:lnTo>
                    <a:lnTo>
                      <a:pt x="680" y="509"/>
                    </a:lnTo>
                    <a:lnTo>
                      <a:pt x="670" y="507"/>
                    </a:lnTo>
                    <a:lnTo>
                      <a:pt x="670" y="507"/>
                    </a:lnTo>
                    <a:lnTo>
                      <a:pt x="663" y="507"/>
                    </a:lnTo>
                    <a:lnTo>
                      <a:pt x="654" y="508"/>
                    </a:lnTo>
                    <a:lnTo>
                      <a:pt x="638" y="511"/>
                    </a:lnTo>
                    <a:lnTo>
                      <a:pt x="638" y="511"/>
                    </a:lnTo>
                    <a:lnTo>
                      <a:pt x="631" y="512"/>
                    </a:lnTo>
                    <a:lnTo>
                      <a:pt x="623" y="511"/>
                    </a:lnTo>
                    <a:lnTo>
                      <a:pt x="617" y="508"/>
                    </a:lnTo>
                    <a:lnTo>
                      <a:pt x="613" y="505"/>
                    </a:lnTo>
                    <a:lnTo>
                      <a:pt x="613" y="505"/>
                    </a:lnTo>
                    <a:lnTo>
                      <a:pt x="610" y="502"/>
                    </a:lnTo>
                    <a:lnTo>
                      <a:pt x="606" y="501"/>
                    </a:lnTo>
                    <a:lnTo>
                      <a:pt x="596" y="501"/>
                    </a:lnTo>
                    <a:lnTo>
                      <a:pt x="596" y="501"/>
                    </a:lnTo>
                    <a:lnTo>
                      <a:pt x="592" y="500"/>
                    </a:lnTo>
                    <a:lnTo>
                      <a:pt x="590" y="498"/>
                    </a:lnTo>
                    <a:lnTo>
                      <a:pt x="587" y="495"/>
                    </a:lnTo>
                    <a:lnTo>
                      <a:pt x="582" y="494"/>
                    </a:lnTo>
                    <a:lnTo>
                      <a:pt x="582" y="494"/>
                    </a:lnTo>
                    <a:lnTo>
                      <a:pt x="579" y="494"/>
                    </a:lnTo>
                    <a:lnTo>
                      <a:pt x="577" y="492"/>
                    </a:lnTo>
                    <a:lnTo>
                      <a:pt x="575" y="490"/>
                    </a:lnTo>
                    <a:lnTo>
                      <a:pt x="573" y="481"/>
                    </a:lnTo>
                    <a:lnTo>
                      <a:pt x="573" y="481"/>
                    </a:lnTo>
                    <a:lnTo>
                      <a:pt x="573" y="480"/>
                    </a:lnTo>
                    <a:lnTo>
                      <a:pt x="570" y="480"/>
                    </a:lnTo>
                    <a:lnTo>
                      <a:pt x="563" y="478"/>
                    </a:lnTo>
                    <a:lnTo>
                      <a:pt x="555" y="480"/>
                    </a:lnTo>
                    <a:lnTo>
                      <a:pt x="548" y="483"/>
                    </a:lnTo>
                    <a:lnTo>
                      <a:pt x="548" y="483"/>
                    </a:lnTo>
                    <a:lnTo>
                      <a:pt x="542" y="485"/>
                    </a:lnTo>
                    <a:lnTo>
                      <a:pt x="535" y="487"/>
                    </a:lnTo>
                    <a:lnTo>
                      <a:pt x="528" y="488"/>
                    </a:lnTo>
                    <a:lnTo>
                      <a:pt x="526" y="490"/>
                    </a:lnTo>
                    <a:lnTo>
                      <a:pt x="524" y="492"/>
                    </a:lnTo>
                    <a:lnTo>
                      <a:pt x="524" y="492"/>
                    </a:lnTo>
                    <a:lnTo>
                      <a:pt x="524" y="497"/>
                    </a:lnTo>
                    <a:lnTo>
                      <a:pt x="525" y="500"/>
                    </a:lnTo>
                    <a:lnTo>
                      <a:pt x="528" y="500"/>
                    </a:lnTo>
                    <a:lnTo>
                      <a:pt x="531" y="500"/>
                    </a:lnTo>
                    <a:lnTo>
                      <a:pt x="531" y="500"/>
                    </a:lnTo>
                    <a:lnTo>
                      <a:pt x="535" y="498"/>
                    </a:lnTo>
                    <a:lnTo>
                      <a:pt x="536" y="497"/>
                    </a:lnTo>
                    <a:lnTo>
                      <a:pt x="541" y="495"/>
                    </a:lnTo>
                    <a:lnTo>
                      <a:pt x="546" y="494"/>
                    </a:lnTo>
                    <a:lnTo>
                      <a:pt x="546" y="494"/>
                    </a:lnTo>
                    <a:lnTo>
                      <a:pt x="549" y="494"/>
                    </a:lnTo>
                    <a:lnTo>
                      <a:pt x="553" y="494"/>
                    </a:lnTo>
                    <a:lnTo>
                      <a:pt x="559" y="491"/>
                    </a:lnTo>
                    <a:lnTo>
                      <a:pt x="563" y="488"/>
                    </a:lnTo>
                    <a:lnTo>
                      <a:pt x="566" y="488"/>
                    </a:lnTo>
                    <a:lnTo>
                      <a:pt x="568" y="488"/>
                    </a:lnTo>
                    <a:lnTo>
                      <a:pt x="568" y="488"/>
                    </a:lnTo>
                    <a:lnTo>
                      <a:pt x="568" y="490"/>
                    </a:lnTo>
                    <a:lnTo>
                      <a:pt x="566" y="492"/>
                    </a:lnTo>
                    <a:lnTo>
                      <a:pt x="559" y="497"/>
                    </a:lnTo>
                    <a:lnTo>
                      <a:pt x="549" y="500"/>
                    </a:lnTo>
                    <a:lnTo>
                      <a:pt x="541" y="502"/>
                    </a:lnTo>
                    <a:lnTo>
                      <a:pt x="541" y="502"/>
                    </a:lnTo>
                    <a:lnTo>
                      <a:pt x="538" y="504"/>
                    </a:lnTo>
                    <a:lnTo>
                      <a:pt x="536" y="505"/>
                    </a:lnTo>
                    <a:lnTo>
                      <a:pt x="535" y="507"/>
                    </a:lnTo>
                    <a:lnTo>
                      <a:pt x="535" y="509"/>
                    </a:lnTo>
                    <a:lnTo>
                      <a:pt x="538" y="515"/>
                    </a:lnTo>
                    <a:lnTo>
                      <a:pt x="543" y="524"/>
                    </a:lnTo>
                    <a:lnTo>
                      <a:pt x="543" y="524"/>
                    </a:lnTo>
                    <a:lnTo>
                      <a:pt x="545" y="528"/>
                    </a:lnTo>
                    <a:lnTo>
                      <a:pt x="546" y="531"/>
                    </a:lnTo>
                    <a:lnTo>
                      <a:pt x="545" y="532"/>
                    </a:lnTo>
                    <a:lnTo>
                      <a:pt x="545" y="534"/>
                    </a:lnTo>
                    <a:lnTo>
                      <a:pt x="541" y="534"/>
                    </a:lnTo>
                    <a:lnTo>
                      <a:pt x="539" y="535"/>
                    </a:lnTo>
                    <a:lnTo>
                      <a:pt x="539" y="536"/>
                    </a:lnTo>
                    <a:lnTo>
                      <a:pt x="539" y="536"/>
                    </a:lnTo>
                    <a:lnTo>
                      <a:pt x="538" y="538"/>
                    </a:lnTo>
                    <a:lnTo>
                      <a:pt x="536" y="539"/>
                    </a:lnTo>
                    <a:lnTo>
                      <a:pt x="532" y="538"/>
                    </a:lnTo>
                    <a:lnTo>
                      <a:pt x="528" y="535"/>
                    </a:lnTo>
                    <a:lnTo>
                      <a:pt x="528" y="534"/>
                    </a:lnTo>
                    <a:lnTo>
                      <a:pt x="529" y="532"/>
                    </a:lnTo>
                    <a:lnTo>
                      <a:pt x="529" y="532"/>
                    </a:lnTo>
                    <a:lnTo>
                      <a:pt x="532" y="529"/>
                    </a:lnTo>
                    <a:lnTo>
                      <a:pt x="532" y="526"/>
                    </a:lnTo>
                    <a:lnTo>
                      <a:pt x="531" y="522"/>
                    </a:lnTo>
                    <a:lnTo>
                      <a:pt x="528" y="519"/>
                    </a:lnTo>
                    <a:lnTo>
                      <a:pt x="528" y="519"/>
                    </a:lnTo>
                    <a:lnTo>
                      <a:pt x="524" y="517"/>
                    </a:lnTo>
                    <a:lnTo>
                      <a:pt x="521" y="517"/>
                    </a:lnTo>
                    <a:lnTo>
                      <a:pt x="519" y="517"/>
                    </a:lnTo>
                    <a:lnTo>
                      <a:pt x="519" y="514"/>
                    </a:lnTo>
                    <a:lnTo>
                      <a:pt x="519" y="514"/>
                    </a:lnTo>
                    <a:lnTo>
                      <a:pt x="518" y="512"/>
                    </a:lnTo>
                    <a:lnTo>
                      <a:pt x="516" y="512"/>
                    </a:lnTo>
                    <a:lnTo>
                      <a:pt x="512" y="512"/>
                    </a:lnTo>
                    <a:lnTo>
                      <a:pt x="508" y="511"/>
                    </a:lnTo>
                    <a:lnTo>
                      <a:pt x="508" y="511"/>
                    </a:lnTo>
                    <a:lnTo>
                      <a:pt x="502" y="507"/>
                    </a:lnTo>
                    <a:lnTo>
                      <a:pt x="498" y="505"/>
                    </a:lnTo>
                    <a:lnTo>
                      <a:pt x="494" y="507"/>
                    </a:lnTo>
                    <a:lnTo>
                      <a:pt x="494" y="507"/>
                    </a:lnTo>
                    <a:lnTo>
                      <a:pt x="490" y="509"/>
                    </a:lnTo>
                    <a:lnTo>
                      <a:pt x="482" y="511"/>
                    </a:lnTo>
                    <a:lnTo>
                      <a:pt x="465" y="512"/>
                    </a:lnTo>
                    <a:lnTo>
                      <a:pt x="465" y="512"/>
                    </a:lnTo>
                    <a:lnTo>
                      <a:pt x="451" y="514"/>
                    </a:lnTo>
                    <a:lnTo>
                      <a:pt x="437" y="514"/>
                    </a:lnTo>
                    <a:lnTo>
                      <a:pt x="426" y="512"/>
                    </a:lnTo>
                    <a:lnTo>
                      <a:pt x="420" y="511"/>
                    </a:lnTo>
                    <a:lnTo>
                      <a:pt x="417" y="509"/>
                    </a:lnTo>
                    <a:lnTo>
                      <a:pt x="417" y="509"/>
                    </a:lnTo>
                    <a:lnTo>
                      <a:pt x="417" y="507"/>
                    </a:lnTo>
                    <a:lnTo>
                      <a:pt x="417" y="505"/>
                    </a:lnTo>
                    <a:lnTo>
                      <a:pt x="423" y="501"/>
                    </a:lnTo>
                    <a:lnTo>
                      <a:pt x="430" y="497"/>
                    </a:lnTo>
                    <a:lnTo>
                      <a:pt x="436" y="497"/>
                    </a:lnTo>
                    <a:lnTo>
                      <a:pt x="436" y="497"/>
                    </a:lnTo>
                    <a:lnTo>
                      <a:pt x="438" y="497"/>
                    </a:lnTo>
                    <a:lnTo>
                      <a:pt x="437" y="494"/>
                    </a:lnTo>
                    <a:lnTo>
                      <a:pt x="434" y="490"/>
                    </a:lnTo>
                    <a:lnTo>
                      <a:pt x="430" y="484"/>
                    </a:lnTo>
                    <a:lnTo>
                      <a:pt x="430" y="484"/>
                    </a:lnTo>
                    <a:lnTo>
                      <a:pt x="423" y="480"/>
                    </a:lnTo>
                    <a:lnTo>
                      <a:pt x="413" y="478"/>
                    </a:lnTo>
                    <a:lnTo>
                      <a:pt x="407" y="477"/>
                    </a:lnTo>
                    <a:lnTo>
                      <a:pt x="404" y="477"/>
                    </a:lnTo>
                    <a:lnTo>
                      <a:pt x="404" y="478"/>
                    </a:lnTo>
                    <a:lnTo>
                      <a:pt x="404" y="478"/>
                    </a:lnTo>
                    <a:lnTo>
                      <a:pt x="403" y="480"/>
                    </a:lnTo>
                    <a:lnTo>
                      <a:pt x="402" y="480"/>
                    </a:lnTo>
                    <a:lnTo>
                      <a:pt x="397" y="480"/>
                    </a:lnTo>
                    <a:lnTo>
                      <a:pt x="380" y="475"/>
                    </a:lnTo>
                    <a:lnTo>
                      <a:pt x="380" y="475"/>
                    </a:lnTo>
                    <a:lnTo>
                      <a:pt x="372" y="474"/>
                    </a:lnTo>
                    <a:lnTo>
                      <a:pt x="368" y="471"/>
                    </a:lnTo>
                    <a:lnTo>
                      <a:pt x="362" y="470"/>
                    </a:lnTo>
                    <a:lnTo>
                      <a:pt x="358" y="468"/>
                    </a:lnTo>
                    <a:lnTo>
                      <a:pt x="358" y="468"/>
                    </a:lnTo>
                    <a:lnTo>
                      <a:pt x="351" y="468"/>
                    </a:lnTo>
                    <a:lnTo>
                      <a:pt x="342" y="465"/>
                    </a:lnTo>
                    <a:lnTo>
                      <a:pt x="334" y="463"/>
                    </a:lnTo>
                    <a:lnTo>
                      <a:pt x="326" y="458"/>
                    </a:lnTo>
                    <a:lnTo>
                      <a:pt x="326" y="458"/>
                    </a:lnTo>
                    <a:lnTo>
                      <a:pt x="322" y="456"/>
                    </a:lnTo>
                    <a:lnTo>
                      <a:pt x="316" y="454"/>
                    </a:lnTo>
                    <a:lnTo>
                      <a:pt x="305" y="453"/>
                    </a:lnTo>
                    <a:lnTo>
                      <a:pt x="295" y="456"/>
                    </a:lnTo>
                    <a:lnTo>
                      <a:pt x="291" y="457"/>
                    </a:lnTo>
                    <a:lnTo>
                      <a:pt x="290" y="460"/>
                    </a:lnTo>
                    <a:lnTo>
                      <a:pt x="290" y="460"/>
                    </a:lnTo>
                    <a:lnTo>
                      <a:pt x="287" y="464"/>
                    </a:lnTo>
                    <a:lnTo>
                      <a:pt x="282" y="465"/>
                    </a:lnTo>
                    <a:lnTo>
                      <a:pt x="277" y="465"/>
                    </a:lnTo>
                    <a:lnTo>
                      <a:pt x="271" y="465"/>
                    </a:lnTo>
                    <a:lnTo>
                      <a:pt x="271" y="465"/>
                    </a:lnTo>
                    <a:lnTo>
                      <a:pt x="270" y="465"/>
                    </a:lnTo>
                    <a:lnTo>
                      <a:pt x="268" y="464"/>
                    </a:lnTo>
                    <a:lnTo>
                      <a:pt x="270" y="461"/>
                    </a:lnTo>
                    <a:lnTo>
                      <a:pt x="273" y="458"/>
                    </a:lnTo>
                    <a:lnTo>
                      <a:pt x="273" y="457"/>
                    </a:lnTo>
                    <a:lnTo>
                      <a:pt x="273" y="456"/>
                    </a:lnTo>
                    <a:lnTo>
                      <a:pt x="273" y="456"/>
                    </a:lnTo>
                    <a:lnTo>
                      <a:pt x="270" y="453"/>
                    </a:lnTo>
                    <a:lnTo>
                      <a:pt x="270" y="450"/>
                    </a:lnTo>
                    <a:lnTo>
                      <a:pt x="270" y="446"/>
                    </a:lnTo>
                    <a:lnTo>
                      <a:pt x="268" y="444"/>
                    </a:lnTo>
                    <a:lnTo>
                      <a:pt x="267" y="443"/>
                    </a:lnTo>
                    <a:lnTo>
                      <a:pt x="267" y="443"/>
                    </a:lnTo>
                    <a:lnTo>
                      <a:pt x="264" y="444"/>
                    </a:lnTo>
                    <a:lnTo>
                      <a:pt x="263" y="447"/>
                    </a:lnTo>
                    <a:lnTo>
                      <a:pt x="258" y="454"/>
                    </a:lnTo>
                    <a:lnTo>
                      <a:pt x="253" y="463"/>
                    </a:lnTo>
                    <a:lnTo>
                      <a:pt x="248" y="465"/>
                    </a:lnTo>
                    <a:lnTo>
                      <a:pt x="246" y="465"/>
                    </a:lnTo>
                    <a:lnTo>
                      <a:pt x="246" y="465"/>
                    </a:lnTo>
                    <a:lnTo>
                      <a:pt x="241" y="465"/>
                    </a:lnTo>
                    <a:lnTo>
                      <a:pt x="238" y="461"/>
                    </a:lnTo>
                    <a:lnTo>
                      <a:pt x="233" y="453"/>
                    </a:lnTo>
                    <a:lnTo>
                      <a:pt x="227" y="441"/>
                    </a:lnTo>
                    <a:lnTo>
                      <a:pt x="224" y="437"/>
                    </a:lnTo>
                    <a:lnTo>
                      <a:pt x="221" y="434"/>
                    </a:lnTo>
                    <a:lnTo>
                      <a:pt x="221" y="434"/>
                    </a:lnTo>
                    <a:lnTo>
                      <a:pt x="214" y="430"/>
                    </a:lnTo>
                    <a:lnTo>
                      <a:pt x="210" y="430"/>
                    </a:lnTo>
                    <a:lnTo>
                      <a:pt x="209" y="430"/>
                    </a:lnTo>
                    <a:lnTo>
                      <a:pt x="209" y="431"/>
                    </a:lnTo>
                    <a:lnTo>
                      <a:pt x="212" y="437"/>
                    </a:lnTo>
                    <a:lnTo>
                      <a:pt x="212" y="437"/>
                    </a:lnTo>
                    <a:lnTo>
                      <a:pt x="213" y="440"/>
                    </a:lnTo>
                    <a:lnTo>
                      <a:pt x="213" y="441"/>
                    </a:lnTo>
                    <a:lnTo>
                      <a:pt x="213" y="443"/>
                    </a:lnTo>
                    <a:lnTo>
                      <a:pt x="212" y="443"/>
                    </a:lnTo>
                    <a:lnTo>
                      <a:pt x="207" y="444"/>
                    </a:lnTo>
                    <a:lnTo>
                      <a:pt x="206" y="444"/>
                    </a:lnTo>
                    <a:lnTo>
                      <a:pt x="206" y="446"/>
                    </a:lnTo>
                    <a:lnTo>
                      <a:pt x="206" y="446"/>
                    </a:lnTo>
                    <a:lnTo>
                      <a:pt x="206" y="448"/>
                    </a:lnTo>
                    <a:lnTo>
                      <a:pt x="204" y="451"/>
                    </a:lnTo>
                    <a:lnTo>
                      <a:pt x="200" y="456"/>
                    </a:lnTo>
                    <a:lnTo>
                      <a:pt x="196" y="457"/>
                    </a:lnTo>
                    <a:lnTo>
                      <a:pt x="195" y="457"/>
                    </a:lnTo>
                    <a:lnTo>
                      <a:pt x="195" y="457"/>
                    </a:lnTo>
                    <a:lnTo>
                      <a:pt x="195" y="457"/>
                    </a:lnTo>
                    <a:lnTo>
                      <a:pt x="193" y="454"/>
                    </a:lnTo>
                    <a:lnTo>
                      <a:pt x="189" y="453"/>
                    </a:lnTo>
                    <a:lnTo>
                      <a:pt x="185" y="454"/>
                    </a:lnTo>
                    <a:lnTo>
                      <a:pt x="179" y="458"/>
                    </a:lnTo>
                    <a:lnTo>
                      <a:pt x="179" y="458"/>
                    </a:lnTo>
                    <a:lnTo>
                      <a:pt x="172" y="464"/>
                    </a:lnTo>
                    <a:lnTo>
                      <a:pt x="168" y="467"/>
                    </a:lnTo>
                    <a:lnTo>
                      <a:pt x="165" y="465"/>
                    </a:lnTo>
                    <a:lnTo>
                      <a:pt x="163" y="464"/>
                    </a:lnTo>
                    <a:lnTo>
                      <a:pt x="163" y="464"/>
                    </a:lnTo>
                    <a:lnTo>
                      <a:pt x="162" y="464"/>
                    </a:lnTo>
                    <a:lnTo>
                      <a:pt x="159" y="464"/>
                    </a:lnTo>
                    <a:lnTo>
                      <a:pt x="151" y="468"/>
                    </a:lnTo>
                    <a:lnTo>
                      <a:pt x="142" y="473"/>
                    </a:lnTo>
                    <a:lnTo>
                      <a:pt x="139" y="475"/>
                    </a:lnTo>
                    <a:lnTo>
                      <a:pt x="138" y="477"/>
                    </a:lnTo>
                    <a:lnTo>
                      <a:pt x="138" y="477"/>
                    </a:lnTo>
                    <a:lnTo>
                      <a:pt x="138" y="481"/>
                    </a:lnTo>
                    <a:lnTo>
                      <a:pt x="136" y="483"/>
                    </a:lnTo>
                    <a:lnTo>
                      <a:pt x="132" y="484"/>
                    </a:lnTo>
                    <a:lnTo>
                      <a:pt x="128" y="484"/>
                    </a:lnTo>
                    <a:lnTo>
                      <a:pt x="128" y="484"/>
                    </a:lnTo>
                    <a:lnTo>
                      <a:pt x="125" y="484"/>
                    </a:lnTo>
                    <a:lnTo>
                      <a:pt x="125" y="481"/>
                    </a:lnTo>
                    <a:lnTo>
                      <a:pt x="128" y="478"/>
                    </a:lnTo>
                    <a:lnTo>
                      <a:pt x="132" y="475"/>
                    </a:lnTo>
                    <a:lnTo>
                      <a:pt x="132" y="475"/>
                    </a:lnTo>
                    <a:lnTo>
                      <a:pt x="146" y="467"/>
                    </a:lnTo>
                    <a:lnTo>
                      <a:pt x="155" y="461"/>
                    </a:lnTo>
                    <a:lnTo>
                      <a:pt x="162" y="458"/>
                    </a:lnTo>
                    <a:lnTo>
                      <a:pt x="162" y="458"/>
                    </a:lnTo>
                    <a:lnTo>
                      <a:pt x="170" y="456"/>
                    </a:lnTo>
                    <a:lnTo>
                      <a:pt x="177" y="453"/>
                    </a:lnTo>
                    <a:lnTo>
                      <a:pt x="185" y="450"/>
                    </a:lnTo>
                    <a:lnTo>
                      <a:pt x="186" y="447"/>
                    </a:lnTo>
                    <a:lnTo>
                      <a:pt x="187" y="446"/>
                    </a:lnTo>
                    <a:lnTo>
                      <a:pt x="187" y="446"/>
                    </a:lnTo>
                    <a:lnTo>
                      <a:pt x="187" y="444"/>
                    </a:lnTo>
                    <a:lnTo>
                      <a:pt x="186" y="444"/>
                    </a:lnTo>
                    <a:lnTo>
                      <a:pt x="183" y="444"/>
                    </a:lnTo>
                    <a:lnTo>
                      <a:pt x="179" y="444"/>
                    </a:lnTo>
                    <a:lnTo>
                      <a:pt x="173" y="444"/>
                    </a:lnTo>
                    <a:lnTo>
                      <a:pt x="173" y="444"/>
                    </a:lnTo>
                    <a:lnTo>
                      <a:pt x="169" y="444"/>
                    </a:lnTo>
                    <a:lnTo>
                      <a:pt x="162" y="447"/>
                    </a:lnTo>
                    <a:lnTo>
                      <a:pt x="149" y="454"/>
                    </a:lnTo>
                    <a:lnTo>
                      <a:pt x="149" y="454"/>
                    </a:lnTo>
                    <a:lnTo>
                      <a:pt x="141" y="456"/>
                    </a:lnTo>
                    <a:lnTo>
                      <a:pt x="135" y="457"/>
                    </a:lnTo>
                    <a:lnTo>
                      <a:pt x="131" y="460"/>
                    </a:lnTo>
                    <a:lnTo>
                      <a:pt x="131" y="460"/>
                    </a:lnTo>
                    <a:lnTo>
                      <a:pt x="131" y="463"/>
                    </a:lnTo>
                    <a:lnTo>
                      <a:pt x="131" y="463"/>
                    </a:lnTo>
                    <a:lnTo>
                      <a:pt x="131" y="464"/>
                    </a:lnTo>
                    <a:lnTo>
                      <a:pt x="131" y="464"/>
                    </a:lnTo>
                    <a:lnTo>
                      <a:pt x="126" y="464"/>
                    </a:lnTo>
                    <a:lnTo>
                      <a:pt x="122" y="464"/>
                    </a:lnTo>
                    <a:lnTo>
                      <a:pt x="121" y="464"/>
                    </a:lnTo>
                    <a:lnTo>
                      <a:pt x="119" y="465"/>
                    </a:lnTo>
                    <a:lnTo>
                      <a:pt x="119" y="465"/>
                    </a:lnTo>
                    <a:lnTo>
                      <a:pt x="118" y="467"/>
                    </a:lnTo>
                    <a:lnTo>
                      <a:pt x="115" y="467"/>
                    </a:lnTo>
                    <a:lnTo>
                      <a:pt x="115" y="465"/>
                    </a:lnTo>
                    <a:lnTo>
                      <a:pt x="116" y="463"/>
                    </a:lnTo>
                    <a:lnTo>
                      <a:pt x="116" y="463"/>
                    </a:lnTo>
                    <a:lnTo>
                      <a:pt x="116" y="463"/>
                    </a:lnTo>
                    <a:lnTo>
                      <a:pt x="116" y="461"/>
                    </a:lnTo>
                    <a:lnTo>
                      <a:pt x="114" y="460"/>
                    </a:lnTo>
                    <a:lnTo>
                      <a:pt x="109" y="458"/>
                    </a:lnTo>
                    <a:lnTo>
                      <a:pt x="108" y="458"/>
                    </a:lnTo>
                    <a:lnTo>
                      <a:pt x="108" y="460"/>
                    </a:lnTo>
                    <a:lnTo>
                      <a:pt x="108" y="460"/>
                    </a:lnTo>
                    <a:lnTo>
                      <a:pt x="107" y="461"/>
                    </a:lnTo>
                    <a:lnTo>
                      <a:pt x="105" y="463"/>
                    </a:lnTo>
                    <a:lnTo>
                      <a:pt x="102" y="464"/>
                    </a:lnTo>
                    <a:lnTo>
                      <a:pt x="97" y="465"/>
                    </a:lnTo>
                    <a:lnTo>
                      <a:pt x="97" y="465"/>
                    </a:lnTo>
                    <a:lnTo>
                      <a:pt x="91" y="465"/>
                    </a:lnTo>
                    <a:lnTo>
                      <a:pt x="85" y="468"/>
                    </a:lnTo>
                    <a:lnTo>
                      <a:pt x="84" y="473"/>
                    </a:lnTo>
                    <a:lnTo>
                      <a:pt x="84" y="474"/>
                    </a:lnTo>
                    <a:lnTo>
                      <a:pt x="85" y="475"/>
                    </a:lnTo>
                    <a:lnTo>
                      <a:pt x="85" y="475"/>
                    </a:lnTo>
                    <a:lnTo>
                      <a:pt x="92" y="481"/>
                    </a:lnTo>
                    <a:lnTo>
                      <a:pt x="92" y="483"/>
                    </a:lnTo>
                    <a:lnTo>
                      <a:pt x="92" y="484"/>
                    </a:lnTo>
                    <a:lnTo>
                      <a:pt x="92" y="484"/>
                    </a:lnTo>
                    <a:lnTo>
                      <a:pt x="91" y="485"/>
                    </a:lnTo>
                    <a:lnTo>
                      <a:pt x="88" y="485"/>
                    </a:lnTo>
                    <a:lnTo>
                      <a:pt x="84" y="483"/>
                    </a:lnTo>
                    <a:lnTo>
                      <a:pt x="77" y="480"/>
                    </a:lnTo>
                    <a:lnTo>
                      <a:pt x="73" y="478"/>
                    </a:lnTo>
                    <a:lnTo>
                      <a:pt x="68" y="478"/>
                    </a:lnTo>
                    <a:lnTo>
                      <a:pt x="68" y="478"/>
                    </a:lnTo>
                    <a:lnTo>
                      <a:pt x="63" y="478"/>
                    </a:lnTo>
                    <a:lnTo>
                      <a:pt x="57" y="477"/>
                    </a:lnTo>
                    <a:lnTo>
                      <a:pt x="44" y="471"/>
                    </a:lnTo>
                    <a:lnTo>
                      <a:pt x="34" y="465"/>
                    </a:lnTo>
                    <a:lnTo>
                      <a:pt x="31" y="463"/>
                    </a:lnTo>
                    <a:lnTo>
                      <a:pt x="30" y="461"/>
                    </a:lnTo>
                    <a:lnTo>
                      <a:pt x="30" y="461"/>
                    </a:lnTo>
                    <a:lnTo>
                      <a:pt x="30" y="460"/>
                    </a:lnTo>
                    <a:lnTo>
                      <a:pt x="27" y="460"/>
                    </a:lnTo>
                    <a:lnTo>
                      <a:pt x="20" y="458"/>
                    </a:lnTo>
                    <a:lnTo>
                      <a:pt x="0" y="458"/>
                    </a:lnTo>
                    <a:lnTo>
                      <a:pt x="0" y="704"/>
                    </a:lnTo>
                    <a:lnTo>
                      <a:pt x="0" y="704"/>
                    </a:lnTo>
                    <a:lnTo>
                      <a:pt x="4" y="705"/>
                    </a:lnTo>
                    <a:lnTo>
                      <a:pt x="7" y="707"/>
                    </a:lnTo>
                    <a:lnTo>
                      <a:pt x="9" y="705"/>
                    </a:lnTo>
                    <a:lnTo>
                      <a:pt x="9" y="705"/>
                    </a:lnTo>
                    <a:lnTo>
                      <a:pt x="12" y="704"/>
                    </a:lnTo>
                    <a:lnTo>
                      <a:pt x="14" y="704"/>
                    </a:lnTo>
                    <a:lnTo>
                      <a:pt x="19" y="704"/>
                    </a:lnTo>
                    <a:lnTo>
                      <a:pt x="24" y="702"/>
                    </a:lnTo>
                    <a:lnTo>
                      <a:pt x="24" y="702"/>
                    </a:lnTo>
                    <a:lnTo>
                      <a:pt x="27" y="701"/>
                    </a:lnTo>
                    <a:lnTo>
                      <a:pt x="29" y="701"/>
                    </a:lnTo>
                    <a:lnTo>
                      <a:pt x="33" y="704"/>
                    </a:lnTo>
                    <a:lnTo>
                      <a:pt x="34" y="707"/>
                    </a:lnTo>
                    <a:lnTo>
                      <a:pt x="34" y="711"/>
                    </a:lnTo>
                    <a:lnTo>
                      <a:pt x="34" y="711"/>
                    </a:lnTo>
                    <a:lnTo>
                      <a:pt x="37" y="714"/>
                    </a:lnTo>
                    <a:lnTo>
                      <a:pt x="41" y="718"/>
                    </a:lnTo>
                    <a:lnTo>
                      <a:pt x="47" y="722"/>
                    </a:lnTo>
                    <a:lnTo>
                      <a:pt x="51" y="726"/>
                    </a:lnTo>
                    <a:lnTo>
                      <a:pt x="51" y="726"/>
                    </a:lnTo>
                    <a:lnTo>
                      <a:pt x="57" y="733"/>
                    </a:lnTo>
                    <a:lnTo>
                      <a:pt x="60" y="735"/>
                    </a:lnTo>
                    <a:lnTo>
                      <a:pt x="63" y="735"/>
                    </a:lnTo>
                    <a:lnTo>
                      <a:pt x="63" y="735"/>
                    </a:lnTo>
                    <a:lnTo>
                      <a:pt x="73" y="729"/>
                    </a:lnTo>
                    <a:lnTo>
                      <a:pt x="77" y="726"/>
                    </a:lnTo>
                    <a:lnTo>
                      <a:pt x="78" y="725"/>
                    </a:lnTo>
                    <a:lnTo>
                      <a:pt x="78" y="724"/>
                    </a:lnTo>
                    <a:lnTo>
                      <a:pt x="78" y="724"/>
                    </a:lnTo>
                    <a:lnTo>
                      <a:pt x="78" y="721"/>
                    </a:lnTo>
                    <a:lnTo>
                      <a:pt x="81" y="719"/>
                    </a:lnTo>
                    <a:lnTo>
                      <a:pt x="88" y="718"/>
                    </a:lnTo>
                    <a:lnTo>
                      <a:pt x="97" y="719"/>
                    </a:lnTo>
                    <a:lnTo>
                      <a:pt x="98" y="722"/>
                    </a:lnTo>
                    <a:lnTo>
                      <a:pt x="99" y="724"/>
                    </a:lnTo>
                    <a:lnTo>
                      <a:pt x="99" y="724"/>
                    </a:lnTo>
                    <a:lnTo>
                      <a:pt x="101" y="728"/>
                    </a:lnTo>
                    <a:lnTo>
                      <a:pt x="104" y="731"/>
                    </a:lnTo>
                    <a:lnTo>
                      <a:pt x="112" y="739"/>
                    </a:lnTo>
                    <a:lnTo>
                      <a:pt x="124" y="749"/>
                    </a:lnTo>
                    <a:lnTo>
                      <a:pt x="129" y="756"/>
                    </a:lnTo>
                    <a:lnTo>
                      <a:pt x="134" y="763"/>
                    </a:lnTo>
                    <a:lnTo>
                      <a:pt x="134" y="763"/>
                    </a:lnTo>
                    <a:lnTo>
                      <a:pt x="141" y="777"/>
                    </a:lnTo>
                    <a:lnTo>
                      <a:pt x="146" y="786"/>
                    </a:lnTo>
                    <a:lnTo>
                      <a:pt x="152" y="792"/>
                    </a:lnTo>
                    <a:lnTo>
                      <a:pt x="162" y="797"/>
                    </a:lnTo>
                    <a:lnTo>
                      <a:pt x="162" y="797"/>
                    </a:lnTo>
                    <a:lnTo>
                      <a:pt x="173" y="802"/>
                    </a:lnTo>
                    <a:lnTo>
                      <a:pt x="177" y="806"/>
                    </a:lnTo>
                    <a:lnTo>
                      <a:pt x="179" y="810"/>
                    </a:lnTo>
                    <a:lnTo>
                      <a:pt x="177" y="814"/>
                    </a:lnTo>
                    <a:lnTo>
                      <a:pt x="177" y="814"/>
                    </a:lnTo>
                    <a:lnTo>
                      <a:pt x="177" y="816"/>
                    </a:lnTo>
                    <a:lnTo>
                      <a:pt x="179" y="819"/>
                    </a:lnTo>
                    <a:lnTo>
                      <a:pt x="182" y="821"/>
                    </a:lnTo>
                    <a:lnTo>
                      <a:pt x="183" y="826"/>
                    </a:lnTo>
                    <a:lnTo>
                      <a:pt x="183" y="827"/>
                    </a:lnTo>
                    <a:lnTo>
                      <a:pt x="180" y="828"/>
                    </a:lnTo>
                    <a:lnTo>
                      <a:pt x="180" y="828"/>
                    </a:lnTo>
                    <a:lnTo>
                      <a:pt x="170" y="836"/>
                    </a:lnTo>
                    <a:lnTo>
                      <a:pt x="170" y="836"/>
                    </a:lnTo>
                    <a:lnTo>
                      <a:pt x="170" y="838"/>
                    </a:lnTo>
                    <a:lnTo>
                      <a:pt x="172" y="840"/>
                    </a:lnTo>
                    <a:lnTo>
                      <a:pt x="177" y="844"/>
                    </a:lnTo>
                    <a:lnTo>
                      <a:pt x="177" y="844"/>
                    </a:lnTo>
                    <a:lnTo>
                      <a:pt x="177" y="845"/>
                    </a:lnTo>
                    <a:lnTo>
                      <a:pt x="177" y="847"/>
                    </a:lnTo>
                    <a:lnTo>
                      <a:pt x="175" y="848"/>
                    </a:lnTo>
                    <a:lnTo>
                      <a:pt x="172" y="850"/>
                    </a:lnTo>
                    <a:lnTo>
                      <a:pt x="172" y="850"/>
                    </a:lnTo>
                    <a:lnTo>
                      <a:pt x="173" y="851"/>
                    </a:lnTo>
                    <a:lnTo>
                      <a:pt x="173" y="851"/>
                    </a:lnTo>
                    <a:lnTo>
                      <a:pt x="175" y="854"/>
                    </a:lnTo>
                    <a:lnTo>
                      <a:pt x="175" y="857"/>
                    </a:lnTo>
                    <a:lnTo>
                      <a:pt x="175" y="860"/>
                    </a:lnTo>
                    <a:lnTo>
                      <a:pt x="176" y="862"/>
                    </a:lnTo>
                    <a:lnTo>
                      <a:pt x="176" y="862"/>
                    </a:lnTo>
                    <a:lnTo>
                      <a:pt x="179" y="865"/>
                    </a:lnTo>
                    <a:lnTo>
                      <a:pt x="182" y="865"/>
                    </a:lnTo>
                    <a:lnTo>
                      <a:pt x="186" y="864"/>
                    </a:lnTo>
                    <a:lnTo>
                      <a:pt x="189" y="862"/>
                    </a:lnTo>
                    <a:lnTo>
                      <a:pt x="189" y="862"/>
                    </a:lnTo>
                    <a:lnTo>
                      <a:pt x="192" y="862"/>
                    </a:lnTo>
                    <a:lnTo>
                      <a:pt x="193" y="864"/>
                    </a:lnTo>
                    <a:lnTo>
                      <a:pt x="195" y="868"/>
                    </a:lnTo>
                    <a:lnTo>
                      <a:pt x="193" y="871"/>
                    </a:lnTo>
                    <a:lnTo>
                      <a:pt x="193" y="871"/>
                    </a:lnTo>
                    <a:lnTo>
                      <a:pt x="192" y="875"/>
                    </a:lnTo>
                    <a:lnTo>
                      <a:pt x="195" y="878"/>
                    </a:lnTo>
                    <a:lnTo>
                      <a:pt x="197" y="878"/>
                    </a:lnTo>
                    <a:lnTo>
                      <a:pt x="200" y="877"/>
                    </a:lnTo>
                    <a:lnTo>
                      <a:pt x="200" y="877"/>
                    </a:lnTo>
                    <a:lnTo>
                      <a:pt x="202" y="877"/>
                    </a:lnTo>
                    <a:lnTo>
                      <a:pt x="203" y="877"/>
                    </a:lnTo>
                    <a:lnTo>
                      <a:pt x="206" y="880"/>
                    </a:lnTo>
                    <a:lnTo>
                      <a:pt x="213" y="885"/>
                    </a:lnTo>
                    <a:lnTo>
                      <a:pt x="213" y="885"/>
                    </a:lnTo>
                    <a:lnTo>
                      <a:pt x="214" y="887"/>
                    </a:lnTo>
                    <a:lnTo>
                      <a:pt x="216" y="889"/>
                    </a:lnTo>
                    <a:lnTo>
                      <a:pt x="216" y="891"/>
                    </a:lnTo>
                    <a:lnTo>
                      <a:pt x="214" y="892"/>
                    </a:lnTo>
                    <a:lnTo>
                      <a:pt x="214" y="892"/>
                    </a:lnTo>
                    <a:lnTo>
                      <a:pt x="212" y="892"/>
                    </a:lnTo>
                    <a:lnTo>
                      <a:pt x="212" y="894"/>
                    </a:lnTo>
                    <a:lnTo>
                      <a:pt x="210" y="897"/>
                    </a:lnTo>
                    <a:lnTo>
                      <a:pt x="210" y="901"/>
                    </a:lnTo>
                    <a:lnTo>
                      <a:pt x="213" y="902"/>
                    </a:lnTo>
                    <a:lnTo>
                      <a:pt x="213" y="902"/>
                    </a:lnTo>
                    <a:lnTo>
                      <a:pt x="216" y="902"/>
                    </a:lnTo>
                    <a:lnTo>
                      <a:pt x="216" y="905"/>
                    </a:lnTo>
                    <a:lnTo>
                      <a:pt x="217" y="911"/>
                    </a:lnTo>
                    <a:lnTo>
                      <a:pt x="217" y="911"/>
                    </a:lnTo>
                    <a:lnTo>
                      <a:pt x="219" y="914"/>
                    </a:lnTo>
                    <a:lnTo>
                      <a:pt x="223" y="915"/>
                    </a:lnTo>
                    <a:lnTo>
                      <a:pt x="229" y="916"/>
                    </a:lnTo>
                    <a:lnTo>
                      <a:pt x="234" y="916"/>
                    </a:lnTo>
                    <a:lnTo>
                      <a:pt x="234" y="916"/>
                    </a:lnTo>
                    <a:lnTo>
                      <a:pt x="237" y="916"/>
                    </a:lnTo>
                    <a:lnTo>
                      <a:pt x="240" y="918"/>
                    </a:lnTo>
                    <a:lnTo>
                      <a:pt x="244" y="923"/>
                    </a:lnTo>
                    <a:lnTo>
                      <a:pt x="244" y="923"/>
                    </a:lnTo>
                    <a:lnTo>
                      <a:pt x="247" y="926"/>
                    </a:lnTo>
                    <a:lnTo>
                      <a:pt x="251" y="928"/>
                    </a:lnTo>
                    <a:lnTo>
                      <a:pt x="255" y="929"/>
                    </a:lnTo>
                    <a:lnTo>
                      <a:pt x="258" y="928"/>
                    </a:lnTo>
                    <a:lnTo>
                      <a:pt x="258" y="928"/>
                    </a:lnTo>
                    <a:lnTo>
                      <a:pt x="261" y="928"/>
                    </a:lnTo>
                    <a:lnTo>
                      <a:pt x="263" y="929"/>
                    </a:lnTo>
                    <a:lnTo>
                      <a:pt x="264" y="938"/>
                    </a:lnTo>
                    <a:lnTo>
                      <a:pt x="264" y="938"/>
                    </a:lnTo>
                    <a:lnTo>
                      <a:pt x="265" y="939"/>
                    </a:lnTo>
                    <a:lnTo>
                      <a:pt x="270" y="940"/>
                    </a:lnTo>
                    <a:lnTo>
                      <a:pt x="277" y="939"/>
                    </a:lnTo>
                    <a:lnTo>
                      <a:pt x="277" y="939"/>
                    </a:lnTo>
                    <a:lnTo>
                      <a:pt x="280" y="939"/>
                    </a:lnTo>
                    <a:lnTo>
                      <a:pt x="282" y="942"/>
                    </a:lnTo>
                    <a:lnTo>
                      <a:pt x="284" y="943"/>
                    </a:lnTo>
                    <a:lnTo>
                      <a:pt x="287" y="943"/>
                    </a:lnTo>
                    <a:lnTo>
                      <a:pt x="287" y="943"/>
                    </a:lnTo>
                    <a:lnTo>
                      <a:pt x="288" y="943"/>
                    </a:lnTo>
                    <a:lnTo>
                      <a:pt x="290" y="945"/>
                    </a:lnTo>
                    <a:lnTo>
                      <a:pt x="292" y="948"/>
                    </a:lnTo>
                    <a:lnTo>
                      <a:pt x="298" y="959"/>
                    </a:lnTo>
                    <a:lnTo>
                      <a:pt x="739" y="956"/>
                    </a:lnTo>
                    <a:lnTo>
                      <a:pt x="739" y="956"/>
                    </a:lnTo>
                    <a:lnTo>
                      <a:pt x="741" y="952"/>
                    </a:lnTo>
                    <a:lnTo>
                      <a:pt x="742" y="949"/>
                    </a:lnTo>
                    <a:lnTo>
                      <a:pt x="743" y="949"/>
                    </a:lnTo>
                    <a:lnTo>
                      <a:pt x="745" y="949"/>
                    </a:lnTo>
                    <a:lnTo>
                      <a:pt x="745" y="949"/>
                    </a:lnTo>
                    <a:lnTo>
                      <a:pt x="746" y="952"/>
                    </a:lnTo>
                    <a:lnTo>
                      <a:pt x="748" y="956"/>
                    </a:lnTo>
                    <a:lnTo>
                      <a:pt x="748" y="959"/>
                    </a:lnTo>
                    <a:lnTo>
                      <a:pt x="751" y="962"/>
                    </a:lnTo>
                    <a:lnTo>
                      <a:pt x="751" y="962"/>
                    </a:lnTo>
                    <a:lnTo>
                      <a:pt x="759" y="965"/>
                    </a:lnTo>
                    <a:lnTo>
                      <a:pt x="762" y="966"/>
                    </a:lnTo>
                    <a:lnTo>
                      <a:pt x="765" y="966"/>
                    </a:lnTo>
                    <a:lnTo>
                      <a:pt x="765" y="966"/>
                    </a:lnTo>
                    <a:lnTo>
                      <a:pt x="772" y="963"/>
                    </a:lnTo>
                    <a:lnTo>
                      <a:pt x="776" y="963"/>
                    </a:lnTo>
                    <a:lnTo>
                      <a:pt x="779" y="966"/>
                    </a:lnTo>
                    <a:lnTo>
                      <a:pt x="779" y="966"/>
                    </a:lnTo>
                    <a:lnTo>
                      <a:pt x="783" y="970"/>
                    </a:lnTo>
                    <a:lnTo>
                      <a:pt x="787" y="970"/>
                    </a:lnTo>
                    <a:lnTo>
                      <a:pt x="790" y="970"/>
                    </a:lnTo>
                    <a:lnTo>
                      <a:pt x="793" y="972"/>
                    </a:lnTo>
                    <a:lnTo>
                      <a:pt x="793" y="972"/>
                    </a:lnTo>
                    <a:lnTo>
                      <a:pt x="796" y="975"/>
                    </a:lnTo>
                    <a:lnTo>
                      <a:pt x="799" y="976"/>
                    </a:lnTo>
                    <a:lnTo>
                      <a:pt x="803" y="976"/>
                    </a:lnTo>
                    <a:lnTo>
                      <a:pt x="806" y="975"/>
                    </a:lnTo>
                    <a:lnTo>
                      <a:pt x="806" y="975"/>
                    </a:lnTo>
                    <a:lnTo>
                      <a:pt x="809" y="973"/>
                    </a:lnTo>
                    <a:lnTo>
                      <a:pt x="810" y="973"/>
                    </a:lnTo>
                    <a:lnTo>
                      <a:pt x="817" y="973"/>
                    </a:lnTo>
                    <a:lnTo>
                      <a:pt x="830" y="977"/>
                    </a:lnTo>
                    <a:lnTo>
                      <a:pt x="830" y="977"/>
                    </a:lnTo>
                    <a:lnTo>
                      <a:pt x="836" y="972"/>
                    </a:lnTo>
                    <a:lnTo>
                      <a:pt x="840" y="965"/>
                    </a:lnTo>
                    <a:lnTo>
                      <a:pt x="846" y="960"/>
                    </a:lnTo>
                    <a:lnTo>
                      <a:pt x="848" y="959"/>
                    </a:lnTo>
                    <a:lnTo>
                      <a:pt x="850" y="957"/>
                    </a:lnTo>
                    <a:lnTo>
                      <a:pt x="850" y="957"/>
                    </a:lnTo>
                    <a:lnTo>
                      <a:pt x="860" y="959"/>
                    </a:lnTo>
                    <a:lnTo>
                      <a:pt x="870" y="960"/>
                    </a:lnTo>
                    <a:lnTo>
                      <a:pt x="875" y="962"/>
                    </a:lnTo>
                    <a:lnTo>
                      <a:pt x="880" y="965"/>
                    </a:lnTo>
                    <a:lnTo>
                      <a:pt x="882" y="967"/>
                    </a:lnTo>
                    <a:lnTo>
                      <a:pt x="884" y="972"/>
                    </a:lnTo>
                    <a:lnTo>
                      <a:pt x="884" y="972"/>
                    </a:lnTo>
                    <a:lnTo>
                      <a:pt x="885" y="976"/>
                    </a:lnTo>
                    <a:lnTo>
                      <a:pt x="887" y="977"/>
                    </a:lnTo>
                    <a:lnTo>
                      <a:pt x="892" y="979"/>
                    </a:lnTo>
                    <a:lnTo>
                      <a:pt x="898" y="979"/>
                    </a:lnTo>
                    <a:lnTo>
                      <a:pt x="901" y="980"/>
                    </a:lnTo>
                    <a:lnTo>
                      <a:pt x="901" y="984"/>
                    </a:lnTo>
                    <a:lnTo>
                      <a:pt x="901" y="984"/>
                    </a:lnTo>
                    <a:lnTo>
                      <a:pt x="904" y="992"/>
                    </a:lnTo>
                    <a:lnTo>
                      <a:pt x="907" y="997"/>
                    </a:lnTo>
                    <a:lnTo>
                      <a:pt x="909" y="1001"/>
                    </a:lnTo>
                    <a:lnTo>
                      <a:pt x="911" y="1006"/>
                    </a:lnTo>
                    <a:lnTo>
                      <a:pt x="911" y="1006"/>
                    </a:lnTo>
                    <a:lnTo>
                      <a:pt x="919" y="1013"/>
                    </a:lnTo>
                    <a:lnTo>
                      <a:pt x="919" y="1013"/>
                    </a:lnTo>
                    <a:lnTo>
                      <a:pt x="924" y="1013"/>
                    </a:lnTo>
                    <a:lnTo>
                      <a:pt x="931" y="1013"/>
                    </a:lnTo>
                    <a:lnTo>
                      <a:pt x="943" y="1016"/>
                    </a:lnTo>
                    <a:lnTo>
                      <a:pt x="943" y="1016"/>
                    </a:lnTo>
                    <a:lnTo>
                      <a:pt x="948" y="1017"/>
                    </a:lnTo>
                    <a:lnTo>
                      <a:pt x="952" y="1017"/>
                    </a:lnTo>
                    <a:lnTo>
                      <a:pt x="960" y="1017"/>
                    </a:lnTo>
                    <a:lnTo>
                      <a:pt x="965" y="1017"/>
                    </a:lnTo>
                    <a:lnTo>
                      <a:pt x="969" y="1018"/>
                    </a:lnTo>
                    <a:lnTo>
                      <a:pt x="972" y="1020"/>
                    </a:lnTo>
                    <a:lnTo>
                      <a:pt x="973" y="1024"/>
                    </a:lnTo>
                    <a:lnTo>
                      <a:pt x="973" y="1024"/>
                    </a:lnTo>
                    <a:lnTo>
                      <a:pt x="977" y="1033"/>
                    </a:lnTo>
                    <a:lnTo>
                      <a:pt x="982" y="1038"/>
                    </a:lnTo>
                    <a:lnTo>
                      <a:pt x="983" y="1041"/>
                    </a:lnTo>
                    <a:lnTo>
                      <a:pt x="983" y="1044"/>
                    </a:lnTo>
                    <a:lnTo>
                      <a:pt x="982" y="1045"/>
                    </a:lnTo>
                    <a:lnTo>
                      <a:pt x="979" y="1045"/>
                    </a:lnTo>
                    <a:lnTo>
                      <a:pt x="979" y="1045"/>
                    </a:lnTo>
                    <a:lnTo>
                      <a:pt x="976" y="1045"/>
                    </a:lnTo>
                    <a:lnTo>
                      <a:pt x="972" y="1044"/>
                    </a:lnTo>
                    <a:lnTo>
                      <a:pt x="965" y="1041"/>
                    </a:lnTo>
                    <a:lnTo>
                      <a:pt x="960" y="1038"/>
                    </a:lnTo>
                    <a:lnTo>
                      <a:pt x="959" y="1038"/>
                    </a:lnTo>
                    <a:lnTo>
                      <a:pt x="959" y="1041"/>
                    </a:lnTo>
                    <a:lnTo>
                      <a:pt x="959" y="1041"/>
                    </a:lnTo>
                    <a:lnTo>
                      <a:pt x="958" y="1044"/>
                    </a:lnTo>
                    <a:lnTo>
                      <a:pt x="956" y="1047"/>
                    </a:lnTo>
                    <a:lnTo>
                      <a:pt x="955" y="1050"/>
                    </a:lnTo>
                    <a:lnTo>
                      <a:pt x="953" y="1055"/>
                    </a:lnTo>
                    <a:lnTo>
                      <a:pt x="953" y="1055"/>
                    </a:lnTo>
                    <a:lnTo>
                      <a:pt x="952" y="1064"/>
                    </a:lnTo>
                    <a:lnTo>
                      <a:pt x="949" y="1071"/>
                    </a:lnTo>
                    <a:lnTo>
                      <a:pt x="946" y="1078"/>
                    </a:lnTo>
                    <a:lnTo>
                      <a:pt x="945" y="1079"/>
                    </a:lnTo>
                    <a:lnTo>
                      <a:pt x="942" y="1079"/>
                    </a:lnTo>
                    <a:lnTo>
                      <a:pt x="942" y="1079"/>
                    </a:lnTo>
                    <a:lnTo>
                      <a:pt x="942" y="1079"/>
                    </a:lnTo>
                    <a:lnTo>
                      <a:pt x="942" y="1079"/>
                    </a:lnTo>
                    <a:lnTo>
                      <a:pt x="942" y="1087"/>
                    </a:lnTo>
                    <a:lnTo>
                      <a:pt x="943" y="1089"/>
                    </a:lnTo>
                    <a:lnTo>
                      <a:pt x="945" y="1092"/>
                    </a:lnTo>
                    <a:lnTo>
                      <a:pt x="945" y="1092"/>
                    </a:lnTo>
                    <a:lnTo>
                      <a:pt x="955" y="1085"/>
                    </a:lnTo>
                    <a:lnTo>
                      <a:pt x="959" y="1082"/>
                    </a:lnTo>
                    <a:lnTo>
                      <a:pt x="965" y="1082"/>
                    </a:lnTo>
                    <a:lnTo>
                      <a:pt x="965" y="1082"/>
                    </a:lnTo>
                    <a:lnTo>
                      <a:pt x="972" y="1084"/>
                    </a:lnTo>
                    <a:lnTo>
                      <a:pt x="976" y="1085"/>
                    </a:lnTo>
                    <a:lnTo>
                      <a:pt x="980" y="1087"/>
                    </a:lnTo>
                    <a:lnTo>
                      <a:pt x="985" y="1084"/>
                    </a:lnTo>
                    <a:lnTo>
                      <a:pt x="985" y="1084"/>
                    </a:lnTo>
                    <a:lnTo>
                      <a:pt x="992" y="1079"/>
                    </a:lnTo>
                    <a:lnTo>
                      <a:pt x="994" y="1079"/>
                    </a:lnTo>
                    <a:lnTo>
                      <a:pt x="994" y="1081"/>
                    </a:lnTo>
                    <a:lnTo>
                      <a:pt x="994" y="1081"/>
                    </a:lnTo>
                    <a:lnTo>
                      <a:pt x="994" y="1082"/>
                    </a:lnTo>
                    <a:lnTo>
                      <a:pt x="994" y="1082"/>
                    </a:lnTo>
                    <a:lnTo>
                      <a:pt x="999" y="1079"/>
                    </a:lnTo>
                    <a:lnTo>
                      <a:pt x="999" y="1078"/>
                    </a:lnTo>
                    <a:lnTo>
                      <a:pt x="999" y="1078"/>
                    </a:lnTo>
                    <a:lnTo>
                      <a:pt x="999" y="1072"/>
                    </a:lnTo>
                    <a:lnTo>
                      <a:pt x="999" y="1072"/>
                    </a:lnTo>
                    <a:lnTo>
                      <a:pt x="990" y="1072"/>
                    </a:lnTo>
                    <a:lnTo>
                      <a:pt x="989" y="1071"/>
                    </a:lnTo>
                    <a:lnTo>
                      <a:pt x="987" y="1068"/>
                    </a:lnTo>
                    <a:lnTo>
                      <a:pt x="987" y="1068"/>
                    </a:lnTo>
                    <a:lnTo>
                      <a:pt x="987" y="1065"/>
                    </a:lnTo>
                    <a:lnTo>
                      <a:pt x="989" y="1064"/>
                    </a:lnTo>
                    <a:lnTo>
                      <a:pt x="999" y="1058"/>
                    </a:lnTo>
                    <a:lnTo>
                      <a:pt x="1010" y="1057"/>
                    </a:lnTo>
                    <a:lnTo>
                      <a:pt x="1020" y="1055"/>
                    </a:lnTo>
                    <a:lnTo>
                      <a:pt x="1020" y="1055"/>
                    </a:lnTo>
                    <a:lnTo>
                      <a:pt x="1027" y="1055"/>
                    </a:lnTo>
                    <a:lnTo>
                      <a:pt x="1033" y="1054"/>
                    </a:lnTo>
                    <a:lnTo>
                      <a:pt x="1038" y="1052"/>
                    </a:lnTo>
                    <a:lnTo>
                      <a:pt x="1040" y="1052"/>
                    </a:lnTo>
                    <a:lnTo>
                      <a:pt x="1041" y="1054"/>
                    </a:lnTo>
                    <a:lnTo>
                      <a:pt x="1041" y="1054"/>
                    </a:lnTo>
                    <a:lnTo>
                      <a:pt x="1054" y="1044"/>
                    </a:lnTo>
                    <a:lnTo>
                      <a:pt x="1060" y="1040"/>
                    </a:lnTo>
                    <a:lnTo>
                      <a:pt x="1063" y="1038"/>
                    </a:lnTo>
                    <a:lnTo>
                      <a:pt x="1063" y="1038"/>
                    </a:lnTo>
                    <a:lnTo>
                      <a:pt x="1118" y="1037"/>
                    </a:lnTo>
                    <a:lnTo>
                      <a:pt x="1118" y="1037"/>
                    </a:lnTo>
                    <a:lnTo>
                      <a:pt x="1128" y="1031"/>
                    </a:lnTo>
                    <a:lnTo>
                      <a:pt x="1133" y="1024"/>
                    </a:lnTo>
                    <a:lnTo>
                      <a:pt x="1136" y="1020"/>
                    </a:lnTo>
                    <a:lnTo>
                      <a:pt x="1138" y="1017"/>
                    </a:lnTo>
                    <a:lnTo>
                      <a:pt x="1138" y="1017"/>
                    </a:lnTo>
                    <a:lnTo>
                      <a:pt x="1141" y="1007"/>
                    </a:lnTo>
                    <a:lnTo>
                      <a:pt x="1146" y="997"/>
                    </a:lnTo>
                    <a:lnTo>
                      <a:pt x="1153" y="989"/>
                    </a:lnTo>
                    <a:lnTo>
                      <a:pt x="1156" y="987"/>
                    </a:lnTo>
                    <a:lnTo>
                      <a:pt x="1158" y="989"/>
                    </a:lnTo>
                    <a:lnTo>
                      <a:pt x="1158" y="989"/>
                    </a:lnTo>
                    <a:lnTo>
                      <a:pt x="1160" y="990"/>
                    </a:lnTo>
                    <a:lnTo>
                      <a:pt x="1165" y="990"/>
                    </a:lnTo>
                    <a:lnTo>
                      <a:pt x="1172" y="992"/>
                    </a:lnTo>
                    <a:lnTo>
                      <a:pt x="1177" y="992"/>
                    </a:lnTo>
                    <a:lnTo>
                      <a:pt x="1179" y="993"/>
                    </a:lnTo>
                    <a:lnTo>
                      <a:pt x="1179" y="994"/>
                    </a:lnTo>
                    <a:lnTo>
                      <a:pt x="1179" y="994"/>
                    </a:lnTo>
                    <a:lnTo>
                      <a:pt x="1179" y="1000"/>
                    </a:lnTo>
                    <a:lnTo>
                      <a:pt x="1180" y="1010"/>
                    </a:lnTo>
                    <a:lnTo>
                      <a:pt x="1180" y="1016"/>
                    </a:lnTo>
                    <a:lnTo>
                      <a:pt x="1183" y="1023"/>
                    </a:lnTo>
                    <a:lnTo>
                      <a:pt x="1187" y="1030"/>
                    </a:lnTo>
                    <a:lnTo>
                      <a:pt x="1193" y="1038"/>
                    </a:lnTo>
                    <a:lnTo>
                      <a:pt x="1193" y="1038"/>
                    </a:lnTo>
                    <a:lnTo>
                      <a:pt x="1203" y="1034"/>
                    </a:lnTo>
                    <a:lnTo>
                      <a:pt x="1206" y="1033"/>
                    </a:lnTo>
                    <a:lnTo>
                      <a:pt x="1210" y="1031"/>
                    </a:lnTo>
                    <a:lnTo>
                      <a:pt x="1210" y="1031"/>
                    </a:lnTo>
                    <a:lnTo>
                      <a:pt x="1216" y="1031"/>
                    </a:lnTo>
                    <a:lnTo>
                      <a:pt x="1220" y="1027"/>
                    </a:lnTo>
                    <a:lnTo>
                      <a:pt x="1226" y="1023"/>
                    </a:lnTo>
                    <a:lnTo>
                      <a:pt x="1228" y="1018"/>
                    </a:lnTo>
                    <a:lnTo>
                      <a:pt x="1228" y="1018"/>
                    </a:lnTo>
                    <a:lnTo>
                      <a:pt x="1230" y="1017"/>
                    </a:lnTo>
                    <a:lnTo>
                      <a:pt x="1231" y="1017"/>
                    </a:lnTo>
                    <a:lnTo>
                      <a:pt x="1233" y="1018"/>
                    </a:lnTo>
                    <a:lnTo>
                      <a:pt x="1233" y="1023"/>
                    </a:lnTo>
                    <a:lnTo>
                      <a:pt x="1231" y="1024"/>
                    </a:lnTo>
                    <a:lnTo>
                      <a:pt x="1230" y="1026"/>
                    </a:lnTo>
                    <a:lnTo>
                      <a:pt x="1230" y="1026"/>
                    </a:lnTo>
                    <a:lnTo>
                      <a:pt x="1228" y="1026"/>
                    </a:lnTo>
                    <a:lnTo>
                      <a:pt x="1228" y="1027"/>
                    </a:lnTo>
                    <a:lnTo>
                      <a:pt x="1231" y="1028"/>
                    </a:lnTo>
                    <a:lnTo>
                      <a:pt x="1237" y="1030"/>
                    </a:lnTo>
                    <a:lnTo>
                      <a:pt x="1244" y="1031"/>
                    </a:lnTo>
                    <a:lnTo>
                      <a:pt x="1244" y="1031"/>
                    </a:lnTo>
                    <a:lnTo>
                      <a:pt x="1247" y="1031"/>
                    </a:lnTo>
                    <a:lnTo>
                      <a:pt x="1244" y="1033"/>
                    </a:lnTo>
                    <a:lnTo>
                      <a:pt x="1238" y="1034"/>
                    </a:lnTo>
                    <a:lnTo>
                      <a:pt x="1233" y="1034"/>
                    </a:lnTo>
                    <a:lnTo>
                      <a:pt x="1233" y="1034"/>
                    </a:lnTo>
                    <a:lnTo>
                      <a:pt x="1227" y="1034"/>
                    </a:lnTo>
                    <a:lnTo>
                      <a:pt x="1223" y="1035"/>
                    </a:lnTo>
                    <a:lnTo>
                      <a:pt x="1219" y="1038"/>
                    </a:lnTo>
                    <a:lnTo>
                      <a:pt x="1211" y="1044"/>
                    </a:lnTo>
                    <a:lnTo>
                      <a:pt x="1211" y="1044"/>
                    </a:lnTo>
                    <a:lnTo>
                      <a:pt x="1206" y="1051"/>
                    </a:lnTo>
                    <a:lnTo>
                      <a:pt x="1204" y="1055"/>
                    </a:lnTo>
                    <a:lnTo>
                      <a:pt x="1206" y="1060"/>
                    </a:lnTo>
                    <a:lnTo>
                      <a:pt x="1210" y="1062"/>
                    </a:lnTo>
                    <a:lnTo>
                      <a:pt x="1210" y="1062"/>
                    </a:lnTo>
                    <a:lnTo>
                      <a:pt x="1214" y="1065"/>
                    </a:lnTo>
                    <a:lnTo>
                      <a:pt x="1220" y="1065"/>
                    </a:lnTo>
                    <a:lnTo>
                      <a:pt x="1226" y="1062"/>
                    </a:lnTo>
                    <a:lnTo>
                      <a:pt x="1231" y="1058"/>
                    </a:lnTo>
                    <a:lnTo>
                      <a:pt x="1231" y="1058"/>
                    </a:lnTo>
                    <a:lnTo>
                      <a:pt x="1236" y="1054"/>
                    </a:lnTo>
                    <a:lnTo>
                      <a:pt x="1238" y="1050"/>
                    </a:lnTo>
                    <a:lnTo>
                      <a:pt x="1241" y="1047"/>
                    </a:lnTo>
                    <a:lnTo>
                      <a:pt x="1246" y="1045"/>
                    </a:lnTo>
                    <a:lnTo>
                      <a:pt x="1246" y="1045"/>
                    </a:lnTo>
                    <a:lnTo>
                      <a:pt x="1254" y="1044"/>
                    </a:lnTo>
                    <a:lnTo>
                      <a:pt x="1264" y="1041"/>
                    </a:lnTo>
                    <a:lnTo>
                      <a:pt x="1282" y="1035"/>
                    </a:lnTo>
                    <a:lnTo>
                      <a:pt x="1282" y="1035"/>
                    </a:lnTo>
                    <a:lnTo>
                      <a:pt x="1287" y="1034"/>
                    </a:lnTo>
                    <a:lnTo>
                      <a:pt x="1288" y="1031"/>
                    </a:lnTo>
                    <a:lnTo>
                      <a:pt x="1287" y="1030"/>
                    </a:lnTo>
                    <a:lnTo>
                      <a:pt x="1287" y="1027"/>
                    </a:lnTo>
                    <a:lnTo>
                      <a:pt x="1287" y="1027"/>
                    </a:lnTo>
                    <a:lnTo>
                      <a:pt x="1287" y="1026"/>
                    </a:lnTo>
                    <a:lnTo>
                      <a:pt x="1288" y="1026"/>
                    </a:lnTo>
                    <a:lnTo>
                      <a:pt x="1295" y="1023"/>
                    </a:lnTo>
                    <a:lnTo>
                      <a:pt x="1302" y="1021"/>
                    </a:lnTo>
                    <a:lnTo>
                      <a:pt x="1308" y="1020"/>
                    </a:lnTo>
                    <a:lnTo>
                      <a:pt x="1308" y="1020"/>
                    </a:lnTo>
                    <a:lnTo>
                      <a:pt x="1309" y="1017"/>
                    </a:lnTo>
                    <a:lnTo>
                      <a:pt x="1308" y="1014"/>
                    </a:lnTo>
                    <a:lnTo>
                      <a:pt x="1305" y="1013"/>
                    </a:lnTo>
                    <a:lnTo>
                      <a:pt x="1301" y="1013"/>
                    </a:lnTo>
                    <a:lnTo>
                      <a:pt x="1301" y="1013"/>
                    </a:lnTo>
                    <a:close/>
                    <a:moveTo>
                      <a:pt x="379" y="553"/>
                    </a:moveTo>
                    <a:lnTo>
                      <a:pt x="379" y="553"/>
                    </a:lnTo>
                    <a:lnTo>
                      <a:pt x="372" y="560"/>
                    </a:lnTo>
                    <a:lnTo>
                      <a:pt x="368" y="565"/>
                    </a:lnTo>
                    <a:lnTo>
                      <a:pt x="362" y="566"/>
                    </a:lnTo>
                    <a:lnTo>
                      <a:pt x="356" y="565"/>
                    </a:lnTo>
                    <a:lnTo>
                      <a:pt x="356" y="565"/>
                    </a:lnTo>
                    <a:lnTo>
                      <a:pt x="351" y="565"/>
                    </a:lnTo>
                    <a:lnTo>
                      <a:pt x="346" y="566"/>
                    </a:lnTo>
                    <a:lnTo>
                      <a:pt x="343" y="569"/>
                    </a:lnTo>
                    <a:lnTo>
                      <a:pt x="346" y="572"/>
                    </a:lnTo>
                    <a:lnTo>
                      <a:pt x="346" y="572"/>
                    </a:lnTo>
                    <a:lnTo>
                      <a:pt x="348" y="575"/>
                    </a:lnTo>
                    <a:lnTo>
                      <a:pt x="349" y="576"/>
                    </a:lnTo>
                    <a:lnTo>
                      <a:pt x="346" y="579"/>
                    </a:lnTo>
                    <a:lnTo>
                      <a:pt x="341" y="580"/>
                    </a:lnTo>
                    <a:lnTo>
                      <a:pt x="341" y="580"/>
                    </a:lnTo>
                    <a:lnTo>
                      <a:pt x="334" y="583"/>
                    </a:lnTo>
                    <a:lnTo>
                      <a:pt x="328" y="586"/>
                    </a:lnTo>
                    <a:lnTo>
                      <a:pt x="324" y="589"/>
                    </a:lnTo>
                    <a:lnTo>
                      <a:pt x="321" y="589"/>
                    </a:lnTo>
                    <a:lnTo>
                      <a:pt x="321" y="589"/>
                    </a:lnTo>
                    <a:lnTo>
                      <a:pt x="321" y="589"/>
                    </a:lnTo>
                    <a:lnTo>
                      <a:pt x="322" y="586"/>
                    </a:lnTo>
                    <a:lnTo>
                      <a:pt x="326" y="580"/>
                    </a:lnTo>
                    <a:lnTo>
                      <a:pt x="332" y="575"/>
                    </a:lnTo>
                    <a:lnTo>
                      <a:pt x="334" y="572"/>
                    </a:lnTo>
                    <a:lnTo>
                      <a:pt x="332" y="569"/>
                    </a:lnTo>
                    <a:lnTo>
                      <a:pt x="332" y="569"/>
                    </a:lnTo>
                    <a:lnTo>
                      <a:pt x="329" y="569"/>
                    </a:lnTo>
                    <a:lnTo>
                      <a:pt x="326" y="569"/>
                    </a:lnTo>
                    <a:lnTo>
                      <a:pt x="321" y="572"/>
                    </a:lnTo>
                    <a:lnTo>
                      <a:pt x="315" y="576"/>
                    </a:lnTo>
                    <a:lnTo>
                      <a:pt x="314" y="580"/>
                    </a:lnTo>
                    <a:lnTo>
                      <a:pt x="314" y="580"/>
                    </a:lnTo>
                    <a:lnTo>
                      <a:pt x="312" y="583"/>
                    </a:lnTo>
                    <a:lnTo>
                      <a:pt x="308" y="586"/>
                    </a:lnTo>
                    <a:lnTo>
                      <a:pt x="299" y="586"/>
                    </a:lnTo>
                    <a:lnTo>
                      <a:pt x="299" y="586"/>
                    </a:lnTo>
                    <a:lnTo>
                      <a:pt x="295" y="585"/>
                    </a:lnTo>
                    <a:lnTo>
                      <a:pt x="291" y="583"/>
                    </a:lnTo>
                    <a:lnTo>
                      <a:pt x="290" y="580"/>
                    </a:lnTo>
                    <a:lnTo>
                      <a:pt x="292" y="580"/>
                    </a:lnTo>
                    <a:lnTo>
                      <a:pt x="292" y="580"/>
                    </a:lnTo>
                    <a:lnTo>
                      <a:pt x="294" y="579"/>
                    </a:lnTo>
                    <a:lnTo>
                      <a:pt x="295" y="576"/>
                    </a:lnTo>
                    <a:lnTo>
                      <a:pt x="297" y="573"/>
                    </a:lnTo>
                    <a:lnTo>
                      <a:pt x="301" y="570"/>
                    </a:lnTo>
                    <a:lnTo>
                      <a:pt x="301" y="570"/>
                    </a:lnTo>
                    <a:lnTo>
                      <a:pt x="302" y="569"/>
                    </a:lnTo>
                    <a:lnTo>
                      <a:pt x="304" y="568"/>
                    </a:lnTo>
                    <a:lnTo>
                      <a:pt x="304" y="566"/>
                    </a:lnTo>
                    <a:lnTo>
                      <a:pt x="302" y="563"/>
                    </a:lnTo>
                    <a:lnTo>
                      <a:pt x="302" y="560"/>
                    </a:lnTo>
                    <a:lnTo>
                      <a:pt x="302" y="560"/>
                    </a:lnTo>
                    <a:lnTo>
                      <a:pt x="304" y="559"/>
                    </a:lnTo>
                    <a:lnTo>
                      <a:pt x="305" y="559"/>
                    </a:lnTo>
                    <a:lnTo>
                      <a:pt x="311" y="560"/>
                    </a:lnTo>
                    <a:lnTo>
                      <a:pt x="316" y="560"/>
                    </a:lnTo>
                    <a:lnTo>
                      <a:pt x="318" y="559"/>
                    </a:lnTo>
                    <a:lnTo>
                      <a:pt x="319" y="558"/>
                    </a:lnTo>
                    <a:lnTo>
                      <a:pt x="319" y="558"/>
                    </a:lnTo>
                    <a:lnTo>
                      <a:pt x="318" y="556"/>
                    </a:lnTo>
                    <a:lnTo>
                      <a:pt x="316" y="553"/>
                    </a:lnTo>
                    <a:lnTo>
                      <a:pt x="311" y="551"/>
                    </a:lnTo>
                    <a:lnTo>
                      <a:pt x="305" y="549"/>
                    </a:lnTo>
                    <a:lnTo>
                      <a:pt x="299" y="551"/>
                    </a:lnTo>
                    <a:lnTo>
                      <a:pt x="299" y="551"/>
                    </a:lnTo>
                    <a:lnTo>
                      <a:pt x="294" y="553"/>
                    </a:lnTo>
                    <a:lnTo>
                      <a:pt x="287" y="558"/>
                    </a:lnTo>
                    <a:lnTo>
                      <a:pt x="278" y="558"/>
                    </a:lnTo>
                    <a:lnTo>
                      <a:pt x="274" y="558"/>
                    </a:lnTo>
                    <a:lnTo>
                      <a:pt x="268" y="556"/>
                    </a:lnTo>
                    <a:lnTo>
                      <a:pt x="268" y="556"/>
                    </a:lnTo>
                    <a:lnTo>
                      <a:pt x="268" y="556"/>
                    </a:lnTo>
                    <a:lnTo>
                      <a:pt x="268" y="555"/>
                    </a:lnTo>
                    <a:lnTo>
                      <a:pt x="273" y="553"/>
                    </a:lnTo>
                    <a:lnTo>
                      <a:pt x="285" y="552"/>
                    </a:lnTo>
                    <a:lnTo>
                      <a:pt x="301" y="548"/>
                    </a:lnTo>
                    <a:lnTo>
                      <a:pt x="307" y="546"/>
                    </a:lnTo>
                    <a:lnTo>
                      <a:pt x="311" y="543"/>
                    </a:lnTo>
                    <a:lnTo>
                      <a:pt x="311" y="543"/>
                    </a:lnTo>
                    <a:lnTo>
                      <a:pt x="314" y="541"/>
                    </a:lnTo>
                    <a:lnTo>
                      <a:pt x="319" y="539"/>
                    </a:lnTo>
                    <a:lnTo>
                      <a:pt x="332" y="535"/>
                    </a:lnTo>
                    <a:lnTo>
                      <a:pt x="343" y="534"/>
                    </a:lnTo>
                    <a:lnTo>
                      <a:pt x="348" y="535"/>
                    </a:lnTo>
                    <a:lnTo>
                      <a:pt x="351" y="536"/>
                    </a:lnTo>
                    <a:lnTo>
                      <a:pt x="351" y="536"/>
                    </a:lnTo>
                    <a:lnTo>
                      <a:pt x="351" y="538"/>
                    </a:lnTo>
                    <a:lnTo>
                      <a:pt x="349" y="539"/>
                    </a:lnTo>
                    <a:lnTo>
                      <a:pt x="343" y="543"/>
                    </a:lnTo>
                    <a:lnTo>
                      <a:pt x="341" y="546"/>
                    </a:lnTo>
                    <a:lnTo>
                      <a:pt x="341" y="549"/>
                    </a:lnTo>
                    <a:lnTo>
                      <a:pt x="342" y="551"/>
                    </a:lnTo>
                    <a:lnTo>
                      <a:pt x="342" y="551"/>
                    </a:lnTo>
                    <a:lnTo>
                      <a:pt x="351" y="552"/>
                    </a:lnTo>
                    <a:lnTo>
                      <a:pt x="358" y="552"/>
                    </a:lnTo>
                    <a:lnTo>
                      <a:pt x="365" y="551"/>
                    </a:lnTo>
                    <a:lnTo>
                      <a:pt x="369" y="546"/>
                    </a:lnTo>
                    <a:lnTo>
                      <a:pt x="369" y="546"/>
                    </a:lnTo>
                    <a:lnTo>
                      <a:pt x="372" y="545"/>
                    </a:lnTo>
                    <a:lnTo>
                      <a:pt x="373" y="543"/>
                    </a:lnTo>
                    <a:lnTo>
                      <a:pt x="379" y="543"/>
                    </a:lnTo>
                    <a:lnTo>
                      <a:pt x="380" y="545"/>
                    </a:lnTo>
                    <a:lnTo>
                      <a:pt x="382" y="546"/>
                    </a:lnTo>
                    <a:lnTo>
                      <a:pt x="380" y="549"/>
                    </a:lnTo>
                    <a:lnTo>
                      <a:pt x="379" y="553"/>
                    </a:lnTo>
                    <a:lnTo>
                      <a:pt x="379" y="553"/>
                    </a:lnTo>
                    <a:close/>
                    <a:moveTo>
                      <a:pt x="468" y="667"/>
                    </a:moveTo>
                    <a:lnTo>
                      <a:pt x="468" y="667"/>
                    </a:lnTo>
                    <a:lnTo>
                      <a:pt x="461" y="673"/>
                    </a:lnTo>
                    <a:lnTo>
                      <a:pt x="458" y="675"/>
                    </a:lnTo>
                    <a:lnTo>
                      <a:pt x="448" y="677"/>
                    </a:lnTo>
                    <a:lnTo>
                      <a:pt x="448" y="677"/>
                    </a:lnTo>
                    <a:lnTo>
                      <a:pt x="446" y="677"/>
                    </a:lnTo>
                    <a:lnTo>
                      <a:pt x="444" y="678"/>
                    </a:lnTo>
                    <a:lnTo>
                      <a:pt x="443" y="682"/>
                    </a:lnTo>
                    <a:lnTo>
                      <a:pt x="440" y="687"/>
                    </a:lnTo>
                    <a:lnTo>
                      <a:pt x="438" y="688"/>
                    </a:lnTo>
                    <a:lnTo>
                      <a:pt x="434" y="688"/>
                    </a:lnTo>
                    <a:lnTo>
                      <a:pt x="434" y="688"/>
                    </a:lnTo>
                    <a:lnTo>
                      <a:pt x="424" y="690"/>
                    </a:lnTo>
                    <a:lnTo>
                      <a:pt x="410" y="690"/>
                    </a:lnTo>
                    <a:lnTo>
                      <a:pt x="399" y="688"/>
                    </a:lnTo>
                    <a:lnTo>
                      <a:pt x="394" y="685"/>
                    </a:lnTo>
                    <a:lnTo>
                      <a:pt x="392" y="684"/>
                    </a:lnTo>
                    <a:lnTo>
                      <a:pt x="392" y="684"/>
                    </a:lnTo>
                    <a:lnTo>
                      <a:pt x="392" y="684"/>
                    </a:lnTo>
                    <a:lnTo>
                      <a:pt x="393" y="682"/>
                    </a:lnTo>
                    <a:lnTo>
                      <a:pt x="399" y="682"/>
                    </a:lnTo>
                    <a:lnTo>
                      <a:pt x="404" y="681"/>
                    </a:lnTo>
                    <a:lnTo>
                      <a:pt x="407" y="680"/>
                    </a:lnTo>
                    <a:lnTo>
                      <a:pt x="407" y="678"/>
                    </a:lnTo>
                    <a:lnTo>
                      <a:pt x="407" y="678"/>
                    </a:lnTo>
                    <a:lnTo>
                      <a:pt x="409" y="674"/>
                    </a:lnTo>
                    <a:lnTo>
                      <a:pt x="412" y="671"/>
                    </a:lnTo>
                    <a:lnTo>
                      <a:pt x="416" y="667"/>
                    </a:lnTo>
                    <a:lnTo>
                      <a:pt x="420" y="665"/>
                    </a:lnTo>
                    <a:lnTo>
                      <a:pt x="420" y="665"/>
                    </a:lnTo>
                    <a:lnTo>
                      <a:pt x="423" y="665"/>
                    </a:lnTo>
                    <a:lnTo>
                      <a:pt x="424" y="664"/>
                    </a:lnTo>
                    <a:lnTo>
                      <a:pt x="424" y="663"/>
                    </a:lnTo>
                    <a:lnTo>
                      <a:pt x="424" y="661"/>
                    </a:lnTo>
                    <a:lnTo>
                      <a:pt x="421" y="655"/>
                    </a:lnTo>
                    <a:lnTo>
                      <a:pt x="416" y="651"/>
                    </a:lnTo>
                    <a:lnTo>
                      <a:pt x="416" y="651"/>
                    </a:lnTo>
                    <a:lnTo>
                      <a:pt x="413" y="650"/>
                    </a:lnTo>
                    <a:lnTo>
                      <a:pt x="413" y="647"/>
                    </a:lnTo>
                    <a:lnTo>
                      <a:pt x="416" y="646"/>
                    </a:lnTo>
                    <a:lnTo>
                      <a:pt x="420" y="646"/>
                    </a:lnTo>
                    <a:lnTo>
                      <a:pt x="426" y="646"/>
                    </a:lnTo>
                    <a:lnTo>
                      <a:pt x="430" y="647"/>
                    </a:lnTo>
                    <a:lnTo>
                      <a:pt x="436" y="648"/>
                    </a:lnTo>
                    <a:lnTo>
                      <a:pt x="438" y="651"/>
                    </a:lnTo>
                    <a:lnTo>
                      <a:pt x="438" y="651"/>
                    </a:lnTo>
                    <a:lnTo>
                      <a:pt x="444" y="657"/>
                    </a:lnTo>
                    <a:lnTo>
                      <a:pt x="451" y="661"/>
                    </a:lnTo>
                    <a:lnTo>
                      <a:pt x="457" y="663"/>
                    </a:lnTo>
                    <a:lnTo>
                      <a:pt x="460" y="661"/>
                    </a:lnTo>
                    <a:lnTo>
                      <a:pt x="463" y="660"/>
                    </a:lnTo>
                    <a:lnTo>
                      <a:pt x="463" y="660"/>
                    </a:lnTo>
                    <a:lnTo>
                      <a:pt x="473" y="654"/>
                    </a:lnTo>
                    <a:lnTo>
                      <a:pt x="487" y="647"/>
                    </a:lnTo>
                    <a:lnTo>
                      <a:pt x="501" y="641"/>
                    </a:lnTo>
                    <a:lnTo>
                      <a:pt x="505" y="641"/>
                    </a:lnTo>
                    <a:lnTo>
                      <a:pt x="507" y="643"/>
                    </a:lnTo>
                    <a:lnTo>
                      <a:pt x="507" y="644"/>
                    </a:lnTo>
                    <a:lnTo>
                      <a:pt x="507" y="644"/>
                    </a:lnTo>
                    <a:lnTo>
                      <a:pt x="505" y="647"/>
                    </a:lnTo>
                    <a:lnTo>
                      <a:pt x="502" y="650"/>
                    </a:lnTo>
                    <a:lnTo>
                      <a:pt x="491" y="655"/>
                    </a:lnTo>
                    <a:lnTo>
                      <a:pt x="478" y="661"/>
                    </a:lnTo>
                    <a:lnTo>
                      <a:pt x="473" y="664"/>
                    </a:lnTo>
                    <a:lnTo>
                      <a:pt x="468" y="667"/>
                    </a:lnTo>
                    <a:lnTo>
                      <a:pt x="468" y="667"/>
                    </a:lnTo>
                    <a:close/>
                    <a:moveTo>
                      <a:pt x="715" y="925"/>
                    </a:moveTo>
                    <a:lnTo>
                      <a:pt x="715" y="925"/>
                    </a:lnTo>
                    <a:lnTo>
                      <a:pt x="712" y="925"/>
                    </a:lnTo>
                    <a:lnTo>
                      <a:pt x="711" y="922"/>
                    </a:lnTo>
                    <a:lnTo>
                      <a:pt x="711" y="915"/>
                    </a:lnTo>
                    <a:lnTo>
                      <a:pt x="709" y="909"/>
                    </a:lnTo>
                    <a:lnTo>
                      <a:pt x="708" y="905"/>
                    </a:lnTo>
                    <a:lnTo>
                      <a:pt x="705" y="901"/>
                    </a:lnTo>
                    <a:lnTo>
                      <a:pt x="701" y="897"/>
                    </a:lnTo>
                    <a:lnTo>
                      <a:pt x="701" y="897"/>
                    </a:lnTo>
                    <a:lnTo>
                      <a:pt x="695" y="894"/>
                    </a:lnTo>
                    <a:lnTo>
                      <a:pt x="691" y="889"/>
                    </a:lnTo>
                    <a:lnTo>
                      <a:pt x="682" y="880"/>
                    </a:lnTo>
                    <a:lnTo>
                      <a:pt x="678" y="870"/>
                    </a:lnTo>
                    <a:lnTo>
                      <a:pt x="677" y="861"/>
                    </a:lnTo>
                    <a:lnTo>
                      <a:pt x="677" y="861"/>
                    </a:lnTo>
                    <a:lnTo>
                      <a:pt x="678" y="858"/>
                    </a:lnTo>
                    <a:lnTo>
                      <a:pt x="680" y="855"/>
                    </a:lnTo>
                    <a:lnTo>
                      <a:pt x="682" y="854"/>
                    </a:lnTo>
                    <a:lnTo>
                      <a:pt x="685" y="853"/>
                    </a:lnTo>
                    <a:lnTo>
                      <a:pt x="688" y="851"/>
                    </a:lnTo>
                    <a:lnTo>
                      <a:pt x="691" y="851"/>
                    </a:lnTo>
                    <a:lnTo>
                      <a:pt x="695" y="853"/>
                    </a:lnTo>
                    <a:lnTo>
                      <a:pt x="697" y="855"/>
                    </a:lnTo>
                    <a:lnTo>
                      <a:pt x="697" y="855"/>
                    </a:lnTo>
                    <a:lnTo>
                      <a:pt x="702" y="864"/>
                    </a:lnTo>
                    <a:lnTo>
                      <a:pt x="707" y="877"/>
                    </a:lnTo>
                    <a:lnTo>
                      <a:pt x="712" y="891"/>
                    </a:lnTo>
                    <a:lnTo>
                      <a:pt x="716" y="901"/>
                    </a:lnTo>
                    <a:lnTo>
                      <a:pt x="716" y="901"/>
                    </a:lnTo>
                    <a:lnTo>
                      <a:pt x="719" y="908"/>
                    </a:lnTo>
                    <a:lnTo>
                      <a:pt x="719" y="916"/>
                    </a:lnTo>
                    <a:lnTo>
                      <a:pt x="718" y="922"/>
                    </a:lnTo>
                    <a:lnTo>
                      <a:pt x="716" y="925"/>
                    </a:lnTo>
                    <a:lnTo>
                      <a:pt x="715" y="925"/>
                    </a:lnTo>
                    <a:lnTo>
                      <a:pt x="715" y="92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7" name="Freeform 130"/>
              <p:cNvSpPr>
                <a:spLocks noEditPoints="1"/>
              </p:cNvSpPr>
              <p:nvPr/>
            </p:nvSpPr>
            <p:spPr bwMode="auto">
              <a:xfrm>
                <a:off x="5375477" y="3342933"/>
                <a:ext cx="367164" cy="262260"/>
              </a:xfrm>
              <a:custGeom>
                <a:avLst/>
                <a:gdLst>
                  <a:gd name="T0" fmla="*/ 184 w 203"/>
                  <a:gd name="T1" fmla="*/ 26 h 145"/>
                  <a:gd name="T2" fmla="*/ 166 w 203"/>
                  <a:gd name="T3" fmla="*/ 22 h 145"/>
                  <a:gd name="T4" fmla="*/ 157 w 203"/>
                  <a:gd name="T5" fmla="*/ 19 h 145"/>
                  <a:gd name="T6" fmla="*/ 149 w 203"/>
                  <a:gd name="T7" fmla="*/ 22 h 145"/>
                  <a:gd name="T8" fmla="*/ 130 w 203"/>
                  <a:gd name="T9" fmla="*/ 13 h 145"/>
                  <a:gd name="T10" fmla="*/ 116 w 203"/>
                  <a:gd name="T11" fmla="*/ 9 h 145"/>
                  <a:gd name="T12" fmla="*/ 94 w 203"/>
                  <a:gd name="T13" fmla="*/ 6 h 145"/>
                  <a:gd name="T14" fmla="*/ 40 w 203"/>
                  <a:gd name="T15" fmla="*/ 5 h 145"/>
                  <a:gd name="T16" fmla="*/ 21 w 203"/>
                  <a:gd name="T17" fmla="*/ 0 h 145"/>
                  <a:gd name="T18" fmla="*/ 13 w 203"/>
                  <a:gd name="T19" fmla="*/ 8 h 145"/>
                  <a:gd name="T20" fmla="*/ 0 w 203"/>
                  <a:gd name="T21" fmla="*/ 12 h 145"/>
                  <a:gd name="T22" fmla="*/ 7 w 203"/>
                  <a:gd name="T23" fmla="*/ 23 h 145"/>
                  <a:gd name="T24" fmla="*/ 10 w 203"/>
                  <a:gd name="T25" fmla="*/ 34 h 145"/>
                  <a:gd name="T26" fmla="*/ 16 w 203"/>
                  <a:gd name="T27" fmla="*/ 32 h 145"/>
                  <a:gd name="T28" fmla="*/ 18 w 203"/>
                  <a:gd name="T29" fmla="*/ 36 h 145"/>
                  <a:gd name="T30" fmla="*/ 28 w 203"/>
                  <a:gd name="T31" fmla="*/ 37 h 145"/>
                  <a:gd name="T32" fmla="*/ 33 w 203"/>
                  <a:gd name="T33" fmla="*/ 37 h 145"/>
                  <a:gd name="T34" fmla="*/ 42 w 203"/>
                  <a:gd name="T35" fmla="*/ 39 h 145"/>
                  <a:gd name="T36" fmla="*/ 48 w 203"/>
                  <a:gd name="T37" fmla="*/ 43 h 145"/>
                  <a:gd name="T38" fmla="*/ 38 w 203"/>
                  <a:gd name="T39" fmla="*/ 51 h 145"/>
                  <a:gd name="T40" fmla="*/ 40 w 203"/>
                  <a:gd name="T41" fmla="*/ 66 h 145"/>
                  <a:gd name="T42" fmla="*/ 37 w 203"/>
                  <a:gd name="T43" fmla="*/ 76 h 145"/>
                  <a:gd name="T44" fmla="*/ 35 w 203"/>
                  <a:gd name="T45" fmla="*/ 80 h 145"/>
                  <a:gd name="T46" fmla="*/ 31 w 203"/>
                  <a:gd name="T47" fmla="*/ 87 h 145"/>
                  <a:gd name="T48" fmla="*/ 35 w 203"/>
                  <a:gd name="T49" fmla="*/ 95 h 145"/>
                  <a:gd name="T50" fmla="*/ 31 w 203"/>
                  <a:gd name="T51" fmla="*/ 101 h 145"/>
                  <a:gd name="T52" fmla="*/ 37 w 203"/>
                  <a:gd name="T53" fmla="*/ 110 h 145"/>
                  <a:gd name="T54" fmla="*/ 31 w 203"/>
                  <a:gd name="T55" fmla="*/ 112 h 145"/>
                  <a:gd name="T56" fmla="*/ 31 w 203"/>
                  <a:gd name="T57" fmla="*/ 127 h 145"/>
                  <a:gd name="T58" fmla="*/ 40 w 203"/>
                  <a:gd name="T59" fmla="*/ 127 h 145"/>
                  <a:gd name="T60" fmla="*/ 52 w 203"/>
                  <a:gd name="T61" fmla="*/ 144 h 145"/>
                  <a:gd name="T62" fmla="*/ 61 w 203"/>
                  <a:gd name="T63" fmla="*/ 145 h 145"/>
                  <a:gd name="T64" fmla="*/ 64 w 203"/>
                  <a:gd name="T65" fmla="*/ 139 h 145"/>
                  <a:gd name="T66" fmla="*/ 75 w 203"/>
                  <a:gd name="T67" fmla="*/ 139 h 145"/>
                  <a:gd name="T68" fmla="*/ 86 w 203"/>
                  <a:gd name="T69" fmla="*/ 134 h 145"/>
                  <a:gd name="T70" fmla="*/ 115 w 203"/>
                  <a:gd name="T71" fmla="*/ 132 h 145"/>
                  <a:gd name="T72" fmla="*/ 120 w 203"/>
                  <a:gd name="T73" fmla="*/ 125 h 145"/>
                  <a:gd name="T74" fmla="*/ 130 w 203"/>
                  <a:gd name="T75" fmla="*/ 120 h 145"/>
                  <a:gd name="T76" fmla="*/ 136 w 203"/>
                  <a:gd name="T77" fmla="*/ 108 h 145"/>
                  <a:gd name="T78" fmla="*/ 149 w 203"/>
                  <a:gd name="T79" fmla="*/ 95 h 145"/>
                  <a:gd name="T80" fmla="*/ 146 w 203"/>
                  <a:gd name="T81" fmla="*/ 80 h 145"/>
                  <a:gd name="T82" fmla="*/ 153 w 203"/>
                  <a:gd name="T83" fmla="*/ 67 h 145"/>
                  <a:gd name="T84" fmla="*/ 162 w 203"/>
                  <a:gd name="T85" fmla="*/ 57 h 145"/>
                  <a:gd name="T86" fmla="*/ 177 w 203"/>
                  <a:gd name="T87" fmla="*/ 49 h 145"/>
                  <a:gd name="T88" fmla="*/ 190 w 203"/>
                  <a:gd name="T89" fmla="*/ 42 h 145"/>
                  <a:gd name="T90" fmla="*/ 200 w 203"/>
                  <a:gd name="T91" fmla="*/ 34 h 145"/>
                  <a:gd name="T92" fmla="*/ 203 w 203"/>
                  <a:gd name="T93" fmla="*/ 78 h 145"/>
                  <a:gd name="T94" fmla="*/ 194 w 203"/>
                  <a:gd name="T95" fmla="*/ 77 h 145"/>
                  <a:gd name="T96" fmla="*/ 189 w 203"/>
                  <a:gd name="T97" fmla="*/ 83 h 145"/>
                  <a:gd name="T98" fmla="*/ 203 w 203"/>
                  <a:gd name="T99" fmla="*/ 8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3" h="145">
                    <a:moveTo>
                      <a:pt x="201" y="26"/>
                    </a:moveTo>
                    <a:lnTo>
                      <a:pt x="201" y="26"/>
                    </a:lnTo>
                    <a:lnTo>
                      <a:pt x="193" y="26"/>
                    </a:lnTo>
                    <a:lnTo>
                      <a:pt x="184" y="26"/>
                    </a:lnTo>
                    <a:lnTo>
                      <a:pt x="184" y="26"/>
                    </a:lnTo>
                    <a:lnTo>
                      <a:pt x="174" y="25"/>
                    </a:lnTo>
                    <a:lnTo>
                      <a:pt x="169" y="23"/>
                    </a:lnTo>
                    <a:lnTo>
                      <a:pt x="166" y="22"/>
                    </a:lnTo>
                    <a:lnTo>
                      <a:pt x="166" y="22"/>
                    </a:lnTo>
                    <a:lnTo>
                      <a:pt x="160" y="17"/>
                    </a:lnTo>
                    <a:lnTo>
                      <a:pt x="159" y="17"/>
                    </a:lnTo>
                    <a:lnTo>
                      <a:pt x="157" y="19"/>
                    </a:lnTo>
                    <a:lnTo>
                      <a:pt x="157" y="19"/>
                    </a:lnTo>
                    <a:lnTo>
                      <a:pt x="157" y="22"/>
                    </a:lnTo>
                    <a:lnTo>
                      <a:pt x="153" y="23"/>
                    </a:lnTo>
                    <a:lnTo>
                      <a:pt x="149" y="22"/>
                    </a:lnTo>
                    <a:lnTo>
                      <a:pt x="146" y="20"/>
                    </a:lnTo>
                    <a:lnTo>
                      <a:pt x="146" y="20"/>
                    </a:lnTo>
                    <a:lnTo>
                      <a:pt x="137" y="17"/>
                    </a:lnTo>
                    <a:lnTo>
                      <a:pt x="130" y="13"/>
                    </a:lnTo>
                    <a:lnTo>
                      <a:pt x="130" y="13"/>
                    </a:lnTo>
                    <a:lnTo>
                      <a:pt x="120" y="9"/>
                    </a:lnTo>
                    <a:lnTo>
                      <a:pt x="120" y="9"/>
                    </a:lnTo>
                    <a:lnTo>
                      <a:pt x="116" y="9"/>
                    </a:lnTo>
                    <a:lnTo>
                      <a:pt x="109" y="8"/>
                    </a:lnTo>
                    <a:lnTo>
                      <a:pt x="101" y="6"/>
                    </a:lnTo>
                    <a:lnTo>
                      <a:pt x="94" y="6"/>
                    </a:lnTo>
                    <a:lnTo>
                      <a:pt x="94" y="6"/>
                    </a:lnTo>
                    <a:lnTo>
                      <a:pt x="82" y="6"/>
                    </a:lnTo>
                    <a:lnTo>
                      <a:pt x="68" y="6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33" y="5"/>
                    </a:lnTo>
                    <a:lnTo>
                      <a:pt x="28" y="3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7" y="2"/>
                    </a:lnTo>
                    <a:lnTo>
                      <a:pt x="16" y="5"/>
                    </a:lnTo>
                    <a:lnTo>
                      <a:pt x="13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3" y="10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7" y="23"/>
                    </a:lnTo>
                    <a:lnTo>
                      <a:pt x="7" y="2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0" y="34"/>
                    </a:lnTo>
                    <a:lnTo>
                      <a:pt x="11" y="34"/>
                    </a:lnTo>
                    <a:lnTo>
                      <a:pt x="11" y="34"/>
                    </a:lnTo>
                    <a:lnTo>
                      <a:pt x="14" y="32"/>
                    </a:lnTo>
                    <a:lnTo>
                      <a:pt x="16" y="32"/>
                    </a:lnTo>
                    <a:lnTo>
                      <a:pt x="17" y="33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8" y="36"/>
                    </a:lnTo>
                    <a:lnTo>
                      <a:pt x="21" y="37"/>
                    </a:lnTo>
                    <a:lnTo>
                      <a:pt x="27" y="37"/>
                    </a:lnTo>
                    <a:lnTo>
                      <a:pt x="27" y="37"/>
                    </a:lnTo>
                    <a:lnTo>
                      <a:pt x="28" y="37"/>
                    </a:lnTo>
                    <a:lnTo>
                      <a:pt x="30" y="37"/>
                    </a:lnTo>
                    <a:lnTo>
                      <a:pt x="31" y="39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7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44" y="40"/>
                    </a:lnTo>
                    <a:lnTo>
                      <a:pt x="47" y="42"/>
                    </a:lnTo>
                    <a:lnTo>
                      <a:pt x="48" y="43"/>
                    </a:lnTo>
                    <a:lnTo>
                      <a:pt x="47" y="44"/>
                    </a:lnTo>
                    <a:lnTo>
                      <a:pt x="47" y="44"/>
                    </a:lnTo>
                    <a:lnTo>
                      <a:pt x="40" y="50"/>
                    </a:lnTo>
                    <a:lnTo>
                      <a:pt x="38" y="51"/>
                    </a:lnTo>
                    <a:lnTo>
                      <a:pt x="37" y="54"/>
                    </a:lnTo>
                    <a:lnTo>
                      <a:pt x="37" y="54"/>
                    </a:lnTo>
                    <a:lnTo>
                      <a:pt x="38" y="61"/>
                    </a:lnTo>
                    <a:lnTo>
                      <a:pt x="40" y="66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37" y="73"/>
                    </a:lnTo>
                    <a:lnTo>
                      <a:pt x="37" y="76"/>
                    </a:lnTo>
                    <a:lnTo>
                      <a:pt x="37" y="78"/>
                    </a:lnTo>
                    <a:lnTo>
                      <a:pt x="35" y="80"/>
                    </a:lnTo>
                    <a:lnTo>
                      <a:pt x="35" y="80"/>
                    </a:lnTo>
                    <a:lnTo>
                      <a:pt x="35" y="80"/>
                    </a:lnTo>
                    <a:lnTo>
                      <a:pt x="33" y="80"/>
                    </a:lnTo>
                    <a:lnTo>
                      <a:pt x="30" y="81"/>
                    </a:lnTo>
                    <a:lnTo>
                      <a:pt x="28" y="83"/>
                    </a:lnTo>
                    <a:lnTo>
                      <a:pt x="31" y="87"/>
                    </a:lnTo>
                    <a:lnTo>
                      <a:pt x="31" y="87"/>
                    </a:lnTo>
                    <a:lnTo>
                      <a:pt x="37" y="93"/>
                    </a:lnTo>
                    <a:lnTo>
                      <a:pt x="37" y="94"/>
                    </a:lnTo>
                    <a:lnTo>
                      <a:pt x="35" y="95"/>
                    </a:lnTo>
                    <a:lnTo>
                      <a:pt x="35" y="95"/>
                    </a:lnTo>
                    <a:lnTo>
                      <a:pt x="33" y="95"/>
                    </a:lnTo>
                    <a:lnTo>
                      <a:pt x="31" y="98"/>
                    </a:lnTo>
                    <a:lnTo>
                      <a:pt x="31" y="101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7" y="108"/>
                    </a:lnTo>
                    <a:lnTo>
                      <a:pt x="37" y="110"/>
                    </a:lnTo>
                    <a:lnTo>
                      <a:pt x="37" y="111"/>
                    </a:lnTo>
                    <a:lnTo>
                      <a:pt x="35" y="111"/>
                    </a:lnTo>
                    <a:lnTo>
                      <a:pt x="35" y="111"/>
                    </a:lnTo>
                    <a:lnTo>
                      <a:pt x="31" y="112"/>
                    </a:lnTo>
                    <a:lnTo>
                      <a:pt x="30" y="115"/>
                    </a:lnTo>
                    <a:lnTo>
                      <a:pt x="28" y="121"/>
                    </a:lnTo>
                    <a:lnTo>
                      <a:pt x="28" y="121"/>
                    </a:lnTo>
                    <a:lnTo>
                      <a:pt x="31" y="127"/>
                    </a:lnTo>
                    <a:lnTo>
                      <a:pt x="31" y="127"/>
                    </a:lnTo>
                    <a:lnTo>
                      <a:pt x="35" y="127"/>
                    </a:lnTo>
                    <a:lnTo>
                      <a:pt x="40" y="127"/>
                    </a:lnTo>
                    <a:lnTo>
                      <a:pt x="40" y="127"/>
                    </a:lnTo>
                    <a:lnTo>
                      <a:pt x="41" y="129"/>
                    </a:lnTo>
                    <a:lnTo>
                      <a:pt x="44" y="131"/>
                    </a:lnTo>
                    <a:lnTo>
                      <a:pt x="48" y="138"/>
                    </a:lnTo>
                    <a:lnTo>
                      <a:pt x="52" y="144"/>
                    </a:lnTo>
                    <a:lnTo>
                      <a:pt x="55" y="145"/>
                    </a:lnTo>
                    <a:lnTo>
                      <a:pt x="58" y="145"/>
                    </a:lnTo>
                    <a:lnTo>
                      <a:pt x="58" y="145"/>
                    </a:lnTo>
                    <a:lnTo>
                      <a:pt x="61" y="145"/>
                    </a:lnTo>
                    <a:lnTo>
                      <a:pt x="61" y="144"/>
                    </a:lnTo>
                    <a:lnTo>
                      <a:pt x="62" y="141"/>
                    </a:lnTo>
                    <a:lnTo>
                      <a:pt x="62" y="141"/>
                    </a:lnTo>
                    <a:lnTo>
                      <a:pt x="64" y="139"/>
                    </a:lnTo>
                    <a:lnTo>
                      <a:pt x="67" y="139"/>
                    </a:lnTo>
                    <a:lnTo>
                      <a:pt x="72" y="139"/>
                    </a:lnTo>
                    <a:lnTo>
                      <a:pt x="72" y="139"/>
                    </a:lnTo>
                    <a:lnTo>
                      <a:pt x="75" y="139"/>
                    </a:lnTo>
                    <a:lnTo>
                      <a:pt x="76" y="137"/>
                    </a:lnTo>
                    <a:lnTo>
                      <a:pt x="81" y="135"/>
                    </a:lnTo>
                    <a:lnTo>
                      <a:pt x="86" y="134"/>
                    </a:lnTo>
                    <a:lnTo>
                      <a:pt x="86" y="134"/>
                    </a:lnTo>
                    <a:lnTo>
                      <a:pt x="106" y="134"/>
                    </a:lnTo>
                    <a:lnTo>
                      <a:pt x="106" y="134"/>
                    </a:lnTo>
                    <a:lnTo>
                      <a:pt x="111" y="134"/>
                    </a:lnTo>
                    <a:lnTo>
                      <a:pt x="115" y="132"/>
                    </a:lnTo>
                    <a:lnTo>
                      <a:pt x="116" y="131"/>
                    </a:lnTo>
                    <a:lnTo>
                      <a:pt x="118" y="128"/>
                    </a:lnTo>
                    <a:lnTo>
                      <a:pt x="118" y="128"/>
                    </a:lnTo>
                    <a:lnTo>
                      <a:pt x="120" y="125"/>
                    </a:lnTo>
                    <a:lnTo>
                      <a:pt x="123" y="122"/>
                    </a:lnTo>
                    <a:lnTo>
                      <a:pt x="126" y="121"/>
                    </a:lnTo>
                    <a:lnTo>
                      <a:pt x="130" y="120"/>
                    </a:lnTo>
                    <a:lnTo>
                      <a:pt x="130" y="120"/>
                    </a:lnTo>
                    <a:lnTo>
                      <a:pt x="135" y="118"/>
                    </a:lnTo>
                    <a:lnTo>
                      <a:pt x="136" y="115"/>
                    </a:lnTo>
                    <a:lnTo>
                      <a:pt x="136" y="108"/>
                    </a:lnTo>
                    <a:lnTo>
                      <a:pt x="136" y="108"/>
                    </a:lnTo>
                    <a:lnTo>
                      <a:pt x="139" y="105"/>
                    </a:lnTo>
                    <a:lnTo>
                      <a:pt x="143" y="101"/>
                    </a:lnTo>
                    <a:lnTo>
                      <a:pt x="146" y="98"/>
                    </a:lnTo>
                    <a:lnTo>
                      <a:pt x="149" y="95"/>
                    </a:lnTo>
                    <a:lnTo>
                      <a:pt x="149" y="95"/>
                    </a:lnTo>
                    <a:lnTo>
                      <a:pt x="147" y="93"/>
                    </a:lnTo>
                    <a:lnTo>
                      <a:pt x="146" y="87"/>
                    </a:lnTo>
                    <a:lnTo>
                      <a:pt x="146" y="80"/>
                    </a:lnTo>
                    <a:lnTo>
                      <a:pt x="147" y="76"/>
                    </a:lnTo>
                    <a:lnTo>
                      <a:pt x="149" y="73"/>
                    </a:lnTo>
                    <a:lnTo>
                      <a:pt x="149" y="73"/>
                    </a:lnTo>
                    <a:lnTo>
                      <a:pt x="153" y="67"/>
                    </a:lnTo>
                    <a:lnTo>
                      <a:pt x="157" y="63"/>
                    </a:lnTo>
                    <a:lnTo>
                      <a:pt x="160" y="60"/>
                    </a:lnTo>
                    <a:lnTo>
                      <a:pt x="162" y="57"/>
                    </a:lnTo>
                    <a:lnTo>
                      <a:pt x="162" y="57"/>
                    </a:lnTo>
                    <a:lnTo>
                      <a:pt x="163" y="53"/>
                    </a:lnTo>
                    <a:lnTo>
                      <a:pt x="166" y="51"/>
                    </a:lnTo>
                    <a:lnTo>
                      <a:pt x="172" y="50"/>
                    </a:lnTo>
                    <a:lnTo>
                      <a:pt x="177" y="49"/>
                    </a:lnTo>
                    <a:lnTo>
                      <a:pt x="177" y="49"/>
                    </a:lnTo>
                    <a:lnTo>
                      <a:pt x="181" y="47"/>
                    </a:lnTo>
                    <a:lnTo>
                      <a:pt x="186" y="44"/>
                    </a:lnTo>
                    <a:lnTo>
                      <a:pt x="190" y="42"/>
                    </a:lnTo>
                    <a:lnTo>
                      <a:pt x="194" y="40"/>
                    </a:lnTo>
                    <a:lnTo>
                      <a:pt x="194" y="40"/>
                    </a:lnTo>
                    <a:lnTo>
                      <a:pt x="198" y="37"/>
                    </a:lnTo>
                    <a:lnTo>
                      <a:pt x="200" y="34"/>
                    </a:lnTo>
                    <a:lnTo>
                      <a:pt x="201" y="32"/>
                    </a:lnTo>
                    <a:lnTo>
                      <a:pt x="201" y="26"/>
                    </a:lnTo>
                    <a:lnTo>
                      <a:pt x="201" y="26"/>
                    </a:lnTo>
                    <a:close/>
                    <a:moveTo>
                      <a:pt x="203" y="78"/>
                    </a:moveTo>
                    <a:lnTo>
                      <a:pt x="203" y="78"/>
                    </a:lnTo>
                    <a:lnTo>
                      <a:pt x="201" y="76"/>
                    </a:lnTo>
                    <a:lnTo>
                      <a:pt x="198" y="76"/>
                    </a:lnTo>
                    <a:lnTo>
                      <a:pt x="194" y="77"/>
                    </a:lnTo>
                    <a:lnTo>
                      <a:pt x="189" y="80"/>
                    </a:lnTo>
                    <a:lnTo>
                      <a:pt x="189" y="81"/>
                    </a:lnTo>
                    <a:lnTo>
                      <a:pt x="189" y="83"/>
                    </a:lnTo>
                    <a:lnTo>
                      <a:pt x="189" y="83"/>
                    </a:lnTo>
                    <a:lnTo>
                      <a:pt x="194" y="85"/>
                    </a:lnTo>
                    <a:lnTo>
                      <a:pt x="198" y="85"/>
                    </a:lnTo>
                    <a:lnTo>
                      <a:pt x="201" y="83"/>
                    </a:lnTo>
                    <a:lnTo>
                      <a:pt x="203" y="81"/>
                    </a:lnTo>
                    <a:lnTo>
                      <a:pt x="203" y="78"/>
                    </a:lnTo>
                    <a:lnTo>
                      <a:pt x="203" y="7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8" name="Freeform 131"/>
              <p:cNvSpPr>
                <a:spLocks noEditPoints="1"/>
              </p:cNvSpPr>
              <p:nvPr/>
            </p:nvSpPr>
            <p:spPr bwMode="auto">
              <a:xfrm>
                <a:off x="6216517" y="3413472"/>
                <a:ext cx="184486" cy="227895"/>
              </a:xfrm>
              <a:custGeom>
                <a:avLst/>
                <a:gdLst>
                  <a:gd name="T0" fmla="*/ 94 w 102"/>
                  <a:gd name="T1" fmla="*/ 1 h 126"/>
                  <a:gd name="T2" fmla="*/ 92 w 102"/>
                  <a:gd name="T3" fmla="*/ 5 h 126"/>
                  <a:gd name="T4" fmla="*/ 70 w 102"/>
                  <a:gd name="T5" fmla="*/ 4 h 126"/>
                  <a:gd name="T6" fmla="*/ 48 w 102"/>
                  <a:gd name="T7" fmla="*/ 4 h 126"/>
                  <a:gd name="T8" fmla="*/ 41 w 102"/>
                  <a:gd name="T9" fmla="*/ 10 h 126"/>
                  <a:gd name="T10" fmla="*/ 31 w 102"/>
                  <a:gd name="T11" fmla="*/ 11 h 126"/>
                  <a:gd name="T12" fmla="*/ 26 w 102"/>
                  <a:gd name="T13" fmla="*/ 15 h 126"/>
                  <a:gd name="T14" fmla="*/ 14 w 102"/>
                  <a:gd name="T15" fmla="*/ 17 h 126"/>
                  <a:gd name="T16" fmla="*/ 9 w 102"/>
                  <a:gd name="T17" fmla="*/ 28 h 126"/>
                  <a:gd name="T18" fmla="*/ 6 w 102"/>
                  <a:gd name="T19" fmla="*/ 32 h 126"/>
                  <a:gd name="T20" fmla="*/ 0 w 102"/>
                  <a:gd name="T21" fmla="*/ 41 h 126"/>
                  <a:gd name="T22" fmla="*/ 7 w 102"/>
                  <a:gd name="T23" fmla="*/ 46 h 126"/>
                  <a:gd name="T24" fmla="*/ 10 w 102"/>
                  <a:gd name="T25" fmla="*/ 59 h 126"/>
                  <a:gd name="T26" fmla="*/ 21 w 102"/>
                  <a:gd name="T27" fmla="*/ 59 h 126"/>
                  <a:gd name="T28" fmla="*/ 34 w 102"/>
                  <a:gd name="T29" fmla="*/ 62 h 126"/>
                  <a:gd name="T30" fmla="*/ 34 w 102"/>
                  <a:gd name="T31" fmla="*/ 65 h 126"/>
                  <a:gd name="T32" fmla="*/ 19 w 102"/>
                  <a:gd name="T33" fmla="*/ 66 h 126"/>
                  <a:gd name="T34" fmla="*/ 19 w 102"/>
                  <a:gd name="T35" fmla="*/ 72 h 126"/>
                  <a:gd name="T36" fmla="*/ 21 w 102"/>
                  <a:gd name="T37" fmla="*/ 79 h 126"/>
                  <a:gd name="T38" fmla="*/ 30 w 102"/>
                  <a:gd name="T39" fmla="*/ 90 h 126"/>
                  <a:gd name="T40" fmla="*/ 43 w 102"/>
                  <a:gd name="T41" fmla="*/ 98 h 126"/>
                  <a:gd name="T42" fmla="*/ 46 w 102"/>
                  <a:gd name="T43" fmla="*/ 95 h 126"/>
                  <a:gd name="T44" fmla="*/ 43 w 102"/>
                  <a:gd name="T45" fmla="*/ 82 h 126"/>
                  <a:gd name="T46" fmla="*/ 53 w 102"/>
                  <a:gd name="T47" fmla="*/ 81 h 126"/>
                  <a:gd name="T48" fmla="*/ 50 w 102"/>
                  <a:gd name="T49" fmla="*/ 75 h 126"/>
                  <a:gd name="T50" fmla="*/ 44 w 102"/>
                  <a:gd name="T51" fmla="*/ 72 h 126"/>
                  <a:gd name="T52" fmla="*/ 55 w 102"/>
                  <a:gd name="T53" fmla="*/ 73 h 126"/>
                  <a:gd name="T54" fmla="*/ 65 w 102"/>
                  <a:gd name="T55" fmla="*/ 68 h 126"/>
                  <a:gd name="T56" fmla="*/ 58 w 102"/>
                  <a:gd name="T57" fmla="*/ 56 h 126"/>
                  <a:gd name="T58" fmla="*/ 48 w 102"/>
                  <a:gd name="T59" fmla="*/ 59 h 126"/>
                  <a:gd name="T60" fmla="*/ 43 w 102"/>
                  <a:gd name="T61" fmla="*/ 55 h 126"/>
                  <a:gd name="T62" fmla="*/ 50 w 102"/>
                  <a:gd name="T63" fmla="*/ 49 h 126"/>
                  <a:gd name="T64" fmla="*/ 37 w 102"/>
                  <a:gd name="T65" fmla="*/ 31 h 126"/>
                  <a:gd name="T66" fmla="*/ 38 w 102"/>
                  <a:gd name="T67" fmla="*/ 25 h 126"/>
                  <a:gd name="T68" fmla="*/ 48 w 102"/>
                  <a:gd name="T69" fmla="*/ 29 h 126"/>
                  <a:gd name="T70" fmla="*/ 58 w 102"/>
                  <a:gd name="T71" fmla="*/ 28 h 126"/>
                  <a:gd name="T72" fmla="*/ 58 w 102"/>
                  <a:gd name="T73" fmla="*/ 20 h 126"/>
                  <a:gd name="T74" fmla="*/ 65 w 102"/>
                  <a:gd name="T75" fmla="*/ 15 h 126"/>
                  <a:gd name="T76" fmla="*/ 72 w 102"/>
                  <a:gd name="T77" fmla="*/ 20 h 126"/>
                  <a:gd name="T78" fmla="*/ 82 w 102"/>
                  <a:gd name="T79" fmla="*/ 14 h 126"/>
                  <a:gd name="T80" fmla="*/ 97 w 102"/>
                  <a:gd name="T81" fmla="*/ 15 h 126"/>
                  <a:gd name="T82" fmla="*/ 99 w 102"/>
                  <a:gd name="T83" fmla="*/ 10 h 126"/>
                  <a:gd name="T84" fmla="*/ 101 w 102"/>
                  <a:gd name="T85" fmla="*/ 0 h 126"/>
                  <a:gd name="T86" fmla="*/ 82 w 102"/>
                  <a:gd name="T87" fmla="*/ 117 h 126"/>
                  <a:gd name="T88" fmla="*/ 63 w 102"/>
                  <a:gd name="T89" fmla="*/ 116 h 126"/>
                  <a:gd name="T90" fmla="*/ 54 w 102"/>
                  <a:gd name="T91" fmla="*/ 116 h 126"/>
                  <a:gd name="T92" fmla="*/ 53 w 102"/>
                  <a:gd name="T93" fmla="*/ 120 h 126"/>
                  <a:gd name="T94" fmla="*/ 75 w 102"/>
                  <a:gd name="T95" fmla="*/ 126 h 126"/>
                  <a:gd name="T96" fmla="*/ 97 w 102"/>
                  <a:gd name="T97" fmla="*/ 119 h 126"/>
                  <a:gd name="T98" fmla="*/ 91 w 102"/>
                  <a:gd name="T99" fmla="*/ 11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2" h="126">
                    <a:moveTo>
                      <a:pt x="101" y="0"/>
                    </a:moveTo>
                    <a:lnTo>
                      <a:pt x="101" y="0"/>
                    </a:lnTo>
                    <a:lnTo>
                      <a:pt x="95" y="1"/>
                    </a:lnTo>
                    <a:lnTo>
                      <a:pt x="94" y="1"/>
                    </a:lnTo>
                    <a:lnTo>
                      <a:pt x="92" y="3"/>
                    </a:lnTo>
                    <a:lnTo>
                      <a:pt x="92" y="3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87" y="7"/>
                    </a:lnTo>
                    <a:lnTo>
                      <a:pt x="87" y="7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70" y="4"/>
                    </a:lnTo>
                    <a:lnTo>
                      <a:pt x="67" y="4"/>
                    </a:lnTo>
                    <a:lnTo>
                      <a:pt x="60" y="3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1" y="10"/>
                    </a:lnTo>
                    <a:lnTo>
                      <a:pt x="36" y="11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1" y="11"/>
                    </a:lnTo>
                    <a:lnTo>
                      <a:pt x="30" y="12"/>
                    </a:lnTo>
                    <a:lnTo>
                      <a:pt x="28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19" y="17"/>
                    </a:lnTo>
                    <a:lnTo>
                      <a:pt x="16" y="17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3" y="22"/>
                    </a:lnTo>
                    <a:lnTo>
                      <a:pt x="9" y="27"/>
                    </a:lnTo>
                    <a:lnTo>
                      <a:pt x="9" y="27"/>
                    </a:lnTo>
                    <a:lnTo>
                      <a:pt x="9" y="28"/>
                    </a:lnTo>
                    <a:lnTo>
                      <a:pt x="7" y="31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6" y="32"/>
                    </a:lnTo>
                    <a:lnTo>
                      <a:pt x="3" y="34"/>
                    </a:lnTo>
                    <a:lnTo>
                      <a:pt x="3" y="35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6"/>
                    </a:lnTo>
                    <a:lnTo>
                      <a:pt x="10" y="51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59"/>
                    </a:lnTo>
                    <a:lnTo>
                      <a:pt x="14" y="61"/>
                    </a:lnTo>
                    <a:lnTo>
                      <a:pt x="17" y="61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3" y="58"/>
                    </a:lnTo>
                    <a:lnTo>
                      <a:pt x="26" y="58"/>
                    </a:lnTo>
                    <a:lnTo>
                      <a:pt x="30" y="59"/>
                    </a:lnTo>
                    <a:lnTo>
                      <a:pt x="34" y="62"/>
                    </a:lnTo>
                    <a:lnTo>
                      <a:pt x="36" y="65"/>
                    </a:lnTo>
                    <a:lnTo>
                      <a:pt x="36" y="65"/>
                    </a:lnTo>
                    <a:lnTo>
                      <a:pt x="36" y="65"/>
                    </a:lnTo>
                    <a:lnTo>
                      <a:pt x="34" y="65"/>
                    </a:lnTo>
                    <a:lnTo>
                      <a:pt x="30" y="65"/>
                    </a:lnTo>
                    <a:lnTo>
                      <a:pt x="24" y="64"/>
                    </a:lnTo>
                    <a:lnTo>
                      <a:pt x="21" y="65"/>
                    </a:lnTo>
                    <a:lnTo>
                      <a:pt x="19" y="66"/>
                    </a:lnTo>
                    <a:lnTo>
                      <a:pt x="19" y="66"/>
                    </a:lnTo>
                    <a:lnTo>
                      <a:pt x="17" y="68"/>
                    </a:lnTo>
                    <a:lnTo>
                      <a:pt x="17" y="69"/>
                    </a:lnTo>
                    <a:lnTo>
                      <a:pt x="19" y="72"/>
                    </a:lnTo>
                    <a:lnTo>
                      <a:pt x="21" y="76"/>
                    </a:lnTo>
                    <a:lnTo>
                      <a:pt x="21" y="78"/>
                    </a:lnTo>
                    <a:lnTo>
                      <a:pt x="21" y="79"/>
                    </a:lnTo>
                    <a:lnTo>
                      <a:pt x="21" y="79"/>
                    </a:lnTo>
                    <a:lnTo>
                      <a:pt x="21" y="83"/>
                    </a:lnTo>
                    <a:lnTo>
                      <a:pt x="23" y="86"/>
                    </a:lnTo>
                    <a:lnTo>
                      <a:pt x="26" y="89"/>
                    </a:lnTo>
                    <a:lnTo>
                      <a:pt x="30" y="90"/>
                    </a:lnTo>
                    <a:lnTo>
                      <a:pt x="30" y="90"/>
                    </a:lnTo>
                    <a:lnTo>
                      <a:pt x="34" y="92"/>
                    </a:lnTo>
                    <a:lnTo>
                      <a:pt x="38" y="95"/>
                    </a:lnTo>
                    <a:lnTo>
                      <a:pt x="43" y="98"/>
                    </a:lnTo>
                    <a:lnTo>
                      <a:pt x="46" y="98"/>
                    </a:lnTo>
                    <a:lnTo>
                      <a:pt x="46" y="98"/>
                    </a:lnTo>
                    <a:lnTo>
                      <a:pt x="46" y="96"/>
                    </a:lnTo>
                    <a:lnTo>
                      <a:pt x="46" y="95"/>
                    </a:lnTo>
                    <a:lnTo>
                      <a:pt x="44" y="89"/>
                    </a:lnTo>
                    <a:lnTo>
                      <a:pt x="43" y="85"/>
                    </a:lnTo>
                    <a:lnTo>
                      <a:pt x="43" y="82"/>
                    </a:lnTo>
                    <a:lnTo>
                      <a:pt x="43" y="82"/>
                    </a:lnTo>
                    <a:lnTo>
                      <a:pt x="44" y="81"/>
                    </a:lnTo>
                    <a:lnTo>
                      <a:pt x="47" y="82"/>
                    </a:lnTo>
                    <a:lnTo>
                      <a:pt x="50" y="82"/>
                    </a:lnTo>
                    <a:lnTo>
                      <a:pt x="53" y="81"/>
                    </a:lnTo>
                    <a:lnTo>
                      <a:pt x="53" y="81"/>
                    </a:lnTo>
                    <a:lnTo>
                      <a:pt x="54" y="78"/>
                    </a:lnTo>
                    <a:lnTo>
                      <a:pt x="53" y="76"/>
                    </a:lnTo>
                    <a:lnTo>
                      <a:pt x="50" y="75"/>
                    </a:lnTo>
                    <a:lnTo>
                      <a:pt x="46" y="75"/>
                    </a:lnTo>
                    <a:lnTo>
                      <a:pt x="46" y="75"/>
                    </a:lnTo>
                    <a:lnTo>
                      <a:pt x="44" y="73"/>
                    </a:lnTo>
                    <a:lnTo>
                      <a:pt x="44" y="72"/>
                    </a:lnTo>
                    <a:lnTo>
                      <a:pt x="47" y="71"/>
                    </a:lnTo>
                    <a:lnTo>
                      <a:pt x="51" y="72"/>
                    </a:lnTo>
                    <a:lnTo>
                      <a:pt x="51" y="72"/>
                    </a:lnTo>
                    <a:lnTo>
                      <a:pt x="55" y="73"/>
                    </a:lnTo>
                    <a:lnTo>
                      <a:pt x="58" y="72"/>
                    </a:lnTo>
                    <a:lnTo>
                      <a:pt x="63" y="71"/>
                    </a:lnTo>
                    <a:lnTo>
                      <a:pt x="63" y="71"/>
                    </a:lnTo>
                    <a:lnTo>
                      <a:pt x="65" y="68"/>
                    </a:lnTo>
                    <a:lnTo>
                      <a:pt x="65" y="64"/>
                    </a:lnTo>
                    <a:lnTo>
                      <a:pt x="63" y="59"/>
                    </a:lnTo>
                    <a:lnTo>
                      <a:pt x="61" y="58"/>
                    </a:lnTo>
                    <a:lnTo>
                      <a:pt x="58" y="56"/>
                    </a:lnTo>
                    <a:lnTo>
                      <a:pt x="58" y="56"/>
                    </a:lnTo>
                    <a:lnTo>
                      <a:pt x="53" y="56"/>
                    </a:lnTo>
                    <a:lnTo>
                      <a:pt x="50" y="58"/>
                    </a:lnTo>
                    <a:lnTo>
                      <a:pt x="48" y="59"/>
                    </a:lnTo>
                    <a:lnTo>
                      <a:pt x="44" y="58"/>
                    </a:lnTo>
                    <a:lnTo>
                      <a:pt x="44" y="58"/>
                    </a:lnTo>
                    <a:lnTo>
                      <a:pt x="43" y="55"/>
                    </a:lnTo>
                    <a:lnTo>
                      <a:pt x="43" y="55"/>
                    </a:lnTo>
                    <a:lnTo>
                      <a:pt x="46" y="52"/>
                    </a:lnTo>
                    <a:lnTo>
                      <a:pt x="48" y="52"/>
                    </a:lnTo>
                    <a:lnTo>
                      <a:pt x="50" y="51"/>
                    </a:lnTo>
                    <a:lnTo>
                      <a:pt x="50" y="49"/>
                    </a:lnTo>
                    <a:lnTo>
                      <a:pt x="50" y="49"/>
                    </a:lnTo>
                    <a:lnTo>
                      <a:pt x="48" y="45"/>
                    </a:lnTo>
                    <a:lnTo>
                      <a:pt x="46" y="41"/>
                    </a:lnTo>
                    <a:lnTo>
                      <a:pt x="37" y="31"/>
                    </a:lnTo>
                    <a:lnTo>
                      <a:pt x="37" y="31"/>
                    </a:lnTo>
                    <a:lnTo>
                      <a:pt x="36" y="29"/>
                    </a:lnTo>
                    <a:lnTo>
                      <a:pt x="36" y="27"/>
                    </a:lnTo>
                    <a:lnTo>
                      <a:pt x="38" y="25"/>
                    </a:lnTo>
                    <a:lnTo>
                      <a:pt x="43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8" y="29"/>
                    </a:lnTo>
                    <a:lnTo>
                      <a:pt x="51" y="29"/>
                    </a:lnTo>
                    <a:lnTo>
                      <a:pt x="54" y="29"/>
                    </a:lnTo>
                    <a:lnTo>
                      <a:pt x="58" y="28"/>
                    </a:lnTo>
                    <a:lnTo>
                      <a:pt x="58" y="28"/>
                    </a:lnTo>
                    <a:lnTo>
                      <a:pt x="60" y="28"/>
                    </a:lnTo>
                    <a:lnTo>
                      <a:pt x="60" y="27"/>
                    </a:lnTo>
                    <a:lnTo>
                      <a:pt x="58" y="22"/>
                    </a:lnTo>
                    <a:lnTo>
                      <a:pt x="58" y="20"/>
                    </a:lnTo>
                    <a:lnTo>
                      <a:pt x="60" y="18"/>
                    </a:lnTo>
                    <a:lnTo>
                      <a:pt x="61" y="17"/>
                    </a:lnTo>
                    <a:lnTo>
                      <a:pt x="61" y="17"/>
                    </a:lnTo>
                    <a:lnTo>
                      <a:pt x="65" y="15"/>
                    </a:lnTo>
                    <a:lnTo>
                      <a:pt x="68" y="17"/>
                    </a:lnTo>
                    <a:lnTo>
                      <a:pt x="71" y="20"/>
                    </a:lnTo>
                    <a:lnTo>
                      <a:pt x="71" y="20"/>
                    </a:lnTo>
                    <a:lnTo>
                      <a:pt x="72" y="20"/>
                    </a:lnTo>
                    <a:lnTo>
                      <a:pt x="75" y="17"/>
                    </a:lnTo>
                    <a:lnTo>
                      <a:pt x="78" y="14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88" y="15"/>
                    </a:lnTo>
                    <a:lnTo>
                      <a:pt x="94" y="18"/>
                    </a:lnTo>
                    <a:lnTo>
                      <a:pt x="94" y="18"/>
                    </a:lnTo>
                    <a:lnTo>
                      <a:pt x="97" y="15"/>
                    </a:lnTo>
                    <a:lnTo>
                      <a:pt x="98" y="12"/>
                    </a:lnTo>
                    <a:lnTo>
                      <a:pt x="98" y="12"/>
                    </a:lnTo>
                    <a:lnTo>
                      <a:pt x="98" y="11"/>
                    </a:lnTo>
                    <a:lnTo>
                      <a:pt x="99" y="10"/>
                    </a:lnTo>
                    <a:lnTo>
                      <a:pt x="101" y="8"/>
                    </a:lnTo>
                    <a:lnTo>
                      <a:pt x="102" y="5"/>
                    </a:lnTo>
                    <a:lnTo>
                      <a:pt x="102" y="5"/>
                    </a:lnTo>
                    <a:lnTo>
                      <a:pt x="101" y="0"/>
                    </a:lnTo>
                    <a:lnTo>
                      <a:pt x="101" y="0"/>
                    </a:lnTo>
                    <a:close/>
                    <a:moveTo>
                      <a:pt x="87" y="119"/>
                    </a:moveTo>
                    <a:lnTo>
                      <a:pt x="87" y="119"/>
                    </a:lnTo>
                    <a:lnTo>
                      <a:pt x="82" y="117"/>
                    </a:lnTo>
                    <a:lnTo>
                      <a:pt x="75" y="117"/>
                    </a:lnTo>
                    <a:lnTo>
                      <a:pt x="67" y="117"/>
                    </a:lnTo>
                    <a:lnTo>
                      <a:pt x="64" y="117"/>
                    </a:lnTo>
                    <a:lnTo>
                      <a:pt x="63" y="116"/>
                    </a:lnTo>
                    <a:lnTo>
                      <a:pt x="63" y="116"/>
                    </a:lnTo>
                    <a:lnTo>
                      <a:pt x="60" y="115"/>
                    </a:lnTo>
                    <a:lnTo>
                      <a:pt x="58" y="115"/>
                    </a:lnTo>
                    <a:lnTo>
                      <a:pt x="54" y="116"/>
                    </a:lnTo>
                    <a:lnTo>
                      <a:pt x="51" y="119"/>
                    </a:lnTo>
                    <a:lnTo>
                      <a:pt x="51" y="119"/>
                    </a:lnTo>
                    <a:lnTo>
                      <a:pt x="53" y="120"/>
                    </a:lnTo>
                    <a:lnTo>
                      <a:pt x="53" y="120"/>
                    </a:lnTo>
                    <a:lnTo>
                      <a:pt x="63" y="123"/>
                    </a:lnTo>
                    <a:lnTo>
                      <a:pt x="70" y="124"/>
                    </a:lnTo>
                    <a:lnTo>
                      <a:pt x="75" y="126"/>
                    </a:lnTo>
                    <a:lnTo>
                      <a:pt x="75" y="126"/>
                    </a:lnTo>
                    <a:lnTo>
                      <a:pt x="82" y="126"/>
                    </a:lnTo>
                    <a:lnTo>
                      <a:pt x="89" y="123"/>
                    </a:lnTo>
                    <a:lnTo>
                      <a:pt x="95" y="122"/>
                    </a:lnTo>
                    <a:lnTo>
                      <a:pt x="97" y="119"/>
                    </a:lnTo>
                    <a:lnTo>
                      <a:pt x="97" y="119"/>
                    </a:lnTo>
                    <a:lnTo>
                      <a:pt x="97" y="119"/>
                    </a:lnTo>
                    <a:lnTo>
                      <a:pt x="94" y="119"/>
                    </a:lnTo>
                    <a:lnTo>
                      <a:pt x="91" y="119"/>
                    </a:lnTo>
                    <a:lnTo>
                      <a:pt x="87" y="119"/>
                    </a:lnTo>
                    <a:lnTo>
                      <a:pt x="87" y="11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39" name="Freeform 132"/>
              <p:cNvSpPr/>
              <p:nvPr/>
            </p:nvSpPr>
            <p:spPr bwMode="auto">
              <a:xfrm>
                <a:off x="6563785" y="3612428"/>
                <a:ext cx="65112" cy="39791"/>
              </a:xfrm>
              <a:custGeom>
                <a:avLst/>
                <a:gdLst>
                  <a:gd name="T0" fmla="*/ 25 w 36"/>
                  <a:gd name="T1" fmla="*/ 16 h 22"/>
                  <a:gd name="T2" fmla="*/ 25 w 36"/>
                  <a:gd name="T3" fmla="*/ 16 h 22"/>
                  <a:gd name="T4" fmla="*/ 25 w 36"/>
                  <a:gd name="T5" fmla="*/ 13 h 22"/>
                  <a:gd name="T6" fmla="*/ 27 w 36"/>
                  <a:gd name="T7" fmla="*/ 10 h 22"/>
                  <a:gd name="T8" fmla="*/ 29 w 36"/>
                  <a:gd name="T9" fmla="*/ 7 h 22"/>
                  <a:gd name="T10" fmla="*/ 34 w 36"/>
                  <a:gd name="T11" fmla="*/ 5 h 22"/>
                  <a:gd name="T12" fmla="*/ 34 w 36"/>
                  <a:gd name="T13" fmla="*/ 5 h 22"/>
                  <a:gd name="T14" fmla="*/ 36 w 36"/>
                  <a:gd name="T15" fmla="*/ 3 h 22"/>
                  <a:gd name="T16" fmla="*/ 36 w 36"/>
                  <a:gd name="T17" fmla="*/ 2 h 22"/>
                  <a:gd name="T18" fmla="*/ 35 w 36"/>
                  <a:gd name="T19" fmla="*/ 0 h 22"/>
                  <a:gd name="T20" fmla="*/ 34 w 36"/>
                  <a:gd name="T21" fmla="*/ 2 h 22"/>
                  <a:gd name="T22" fmla="*/ 34 w 36"/>
                  <a:gd name="T23" fmla="*/ 2 h 22"/>
                  <a:gd name="T24" fmla="*/ 29 w 36"/>
                  <a:gd name="T25" fmla="*/ 5 h 22"/>
                  <a:gd name="T26" fmla="*/ 25 w 36"/>
                  <a:gd name="T27" fmla="*/ 6 h 22"/>
                  <a:gd name="T28" fmla="*/ 18 w 36"/>
                  <a:gd name="T29" fmla="*/ 7 h 22"/>
                  <a:gd name="T30" fmla="*/ 11 w 36"/>
                  <a:gd name="T31" fmla="*/ 9 h 22"/>
                  <a:gd name="T32" fmla="*/ 11 w 36"/>
                  <a:gd name="T33" fmla="*/ 9 h 22"/>
                  <a:gd name="T34" fmla="*/ 4 w 36"/>
                  <a:gd name="T35" fmla="*/ 10 h 22"/>
                  <a:gd name="T36" fmla="*/ 1 w 36"/>
                  <a:gd name="T37" fmla="*/ 13 h 22"/>
                  <a:gd name="T38" fmla="*/ 0 w 36"/>
                  <a:gd name="T39" fmla="*/ 17 h 22"/>
                  <a:gd name="T40" fmla="*/ 4 w 36"/>
                  <a:gd name="T41" fmla="*/ 20 h 22"/>
                  <a:gd name="T42" fmla="*/ 4 w 36"/>
                  <a:gd name="T43" fmla="*/ 20 h 22"/>
                  <a:gd name="T44" fmla="*/ 7 w 36"/>
                  <a:gd name="T45" fmla="*/ 22 h 22"/>
                  <a:gd name="T46" fmla="*/ 11 w 36"/>
                  <a:gd name="T47" fmla="*/ 22 h 22"/>
                  <a:gd name="T48" fmla="*/ 18 w 36"/>
                  <a:gd name="T49" fmla="*/ 20 h 22"/>
                  <a:gd name="T50" fmla="*/ 24 w 36"/>
                  <a:gd name="T51" fmla="*/ 17 h 22"/>
                  <a:gd name="T52" fmla="*/ 25 w 36"/>
                  <a:gd name="T53" fmla="*/ 16 h 22"/>
                  <a:gd name="T54" fmla="*/ 25 w 36"/>
                  <a:gd name="T5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22">
                    <a:moveTo>
                      <a:pt x="25" y="16"/>
                    </a:moveTo>
                    <a:lnTo>
                      <a:pt x="25" y="16"/>
                    </a:lnTo>
                    <a:lnTo>
                      <a:pt x="25" y="13"/>
                    </a:lnTo>
                    <a:lnTo>
                      <a:pt x="27" y="10"/>
                    </a:lnTo>
                    <a:lnTo>
                      <a:pt x="29" y="7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4" y="2"/>
                    </a:lnTo>
                    <a:lnTo>
                      <a:pt x="29" y="5"/>
                    </a:lnTo>
                    <a:lnTo>
                      <a:pt x="25" y="6"/>
                    </a:lnTo>
                    <a:lnTo>
                      <a:pt x="18" y="7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4" y="10"/>
                    </a:lnTo>
                    <a:lnTo>
                      <a:pt x="1" y="13"/>
                    </a:lnTo>
                    <a:lnTo>
                      <a:pt x="0" y="17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7" y="22"/>
                    </a:lnTo>
                    <a:lnTo>
                      <a:pt x="11" y="22"/>
                    </a:lnTo>
                    <a:lnTo>
                      <a:pt x="18" y="20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5" y="1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0" name="Freeform 133"/>
              <p:cNvSpPr/>
              <p:nvPr/>
            </p:nvSpPr>
            <p:spPr bwMode="auto">
              <a:xfrm>
                <a:off x="4941393" y="2407843"/>
                <a:ext cx="307477" cy="148312"/>
              </a:xfrm>
              <a:custGeom>
                <a:avLst/>
                <a:gdLst>
                  <a:gd name="T0" fmla="*/ 149 w 170"/>
                  <a:gd name="T1" fmla="*/ 57 h 82"/>
                  <a:gd name="T2" fmla="*/ 156 w 170"/>
                  <a:gd name="T3" fmla="*/ 50 h 82"/>
                  <a:gd name="T4" fmla="*/ 169 w 170"/>
                  <a:gd name="T5" fmla="*/ 37 h 82"/>
                  <a:gd name="T6" fmla="*/ 165 w 170"/>
                  <a:gd name="T7" fmla="*/ 25 h 82"/>
                  <a:gd name="T8" fmla="*/ 153 w 170"/>
                  <a:gd name="T9" fmla="*/ 21 h 82"/>
                  <a:gd name="T10" fmla="*/ 152 w 170"/>
                  <a:gd name="T11" fmla="*/ 14 h 82"/>
                  <a:gd name="T12" fmla="*/ 148 w 170"/>
                  <a:gd name="T13" fmla="*/ 6 h 82"/>
                  <a:gd name="T14" fmla="*/ 135 w 170"/>
                  <a:gd name="T15" fmla="*/ 6 h 82"/>
                  <a:gd name="T16" fmla="*/ 124 w 170"/>
                  <a:gd name="T17" fmla="*/ 0 h 82"/>
                  <a:gd name="T18" fmla="*/ 121 w 170"/>
                  <a:gd name="T19" fmla="*/ 10 h 82"/>
                  <a:gd name="T20" fmla="*/ 114 w 170"/>
                  <a:gd name="T21" fmla="*/ 8 h 82"/>
                  <a:gd name="T22" fmla="*/ 111 w 170"/>
                  <a:gd name="T23" fmla="*/ 11 h 82"/>
                  <a:gd name="T24" fmla="*/ 105 w 170"/>
                  <a:gd name="T25" fmla="*/ 10 h 82"/>
                  <a:gd name="T26" fmla="*/ 97 w 170"/>
                  <a:gd name="T27" fmla="*/ 11 h 82"/>
                  <a:gd name="T28" fmla="*/ 88 w 170"/>
                  <a:gd name="T29" fmla="*/ 8 h 82"/>
                  <a:gd name="T30" fmla="*/ 78 w 170"/>
                  <a:gd name="T31" fmla="*/ 13 h 82"/>
                  <a:gd name="T32" fmla="*/ 75 w 170"/>
                  <a:gd name="T33" fmla="*/ 18 h 82"/>
                  <a:gd name="T34" fmla="*/ 70 w 170"/>
                  <a:gd name="T35" fmla="*/ 11 h 82"/>
                  <a:gd name="T36" fmla="*/ 63 w 170"/>
                  <a:gd name="T37" fmla="*/ 14 h 82"/>
                  <a:gd name="T38" fmla="*/ 64 w 170"/>
                  <a:gd name="T39" fmla="*/ 24 h 82"/>
                  <a:gd name="T40" fmla="*/ 58 w 170"/>
                  <a:gd name="T41" fmla="*/ 24 h 82"/>
                  <a:gd name="T42" fmla="*/ 50 w 170"/>
                  <a:gd name="T43" fmla="*/ 30 h 82"/>
                  <a:gd name="T44" fmla="*/ 46 w 170"/>
                  <a:gd name="T45" fmla="*/ 18 h 82"/>
                  <a:gd name="T46" fmla="*/ 46 w 170"/>
                  <a:gd name="T47" fmla="*/ 13 h 82"/>
                  <a:gd name="T48" fmla="*/ 23 w 170"/>
                  <a:gd name="T49" fmla="*/ 1 h 82"/>
                  <a:gd name="T50" fmla="*/ 24 w 170"/>
                  <a:gd name="T51" fmla="*/ 10 h 82"/>
                  <a:gd name="T52" fmla="*/ 21 w 170"/>
                  <a:gd name="T53" fmla="*/ 11 h 82"/>
                  <a:gd name="T54" fmla="*/ 14 w 170"/>
                  <a:gd name="T55" fmla="*/ 8 h 82"/>
                  <a:gd name="T56" fmla="*/ 3 w 170"/>
                  <a:gd name="T57" fmla="*/ 20 h 82"/>
                  <a:gd name="T58" fmla="*/ 2 w 170"/>
                  <a:gd name="T59" fmla="*/ 27 h 82"/>
                  <a:gd name="T60" fmla="*/ 16 w 170"/>
                  <a:gd name="T61" fmla="*/ 28 h 82"/>
                  <a:gd name="T62" fmla="*/ 36 w 170"/>
                  <a:gd name="T63" fmla="*/ 28 h 82"/>
                  <a:gd name="T64" fmla="*/ 34 w 170"/>
                  <a:gd name="T65" fmla="*/ 33 h 82"/>
                  <a:gd name="T66" fmla="*/ 31 w 170"/>
                  <a:gd name="T67" fmla="*/ 35 h 82"/>
                  <a:gd name="T68" fmla="*/ 24 w 170"/>
                  <a:gd name="T69" fmla="*/ 40 h 82"/>
                  <a:gd name="T70" fmla="*/ 6 w 170"/>
                  <a:gd name="T71" fmla="*/ 42 h 82"/>
                  <a:gd name="T72" fmla="*/ 7 w 170"/>
                  <a:gd name="T73" fmla="*/ 45 h 82"/>
                  <a:gd name="T74" fmla="*/ 27 w 170"/>
                  <a:gd name="T75" fmla="*/ 45 h 82"/>
                  <a:gd name="T76" fmla="*/ 31 w 170"/>
                  <a:gd name="T77" fmla="*/ 52 h 82"/>
                  <a:gd name="T78" fmla="*/ 38 w 170"/>
                  <a:gd name="T79" fmla="*/ 52 h 82"/>
                  <a:gd name="T80" fmla="*/ 40 w 170"/>
                  <a:gd name="T81" fmla="*/ 58 h 82"/>
                  <a:gd name="T82" fmla="*/ 34 w 170"/>
                  <a:gd name="T83" fmla="*/ 64 h 82"/>
                  <a:gd name="T84" fmla="*/ 26 w 170"/>
                  <a:gd name="T85" fmla="*/ 69 h 82"/>
                  <a:gd name="T86" fmla="*/ 46 w 170"/>
                  <a:gd name="T87" fmla="*/ 69 h 82"/>
                  <a:gd name="T88" fmla="*/ 75 w 170"/>
                  <a:gd name="T89" fmla="*/ 81 h 82"/>
                  <a:gd name="T90" fmla="*/ 99 w 170"/>
                  <a:gd name="T91" fmla="*/ 78 h 82"/>
                  <a:gd name="T92" fmla="*/ 104 w 170"/>
                  <a:gd name="T93" fmla="*/ 72 h 82"/>
                  <a:gd name="T94" fmla="*/ 122 w 170"/>
                  <a:gd name="T95" fmla="*/ 68 h 82"/>
                  <a:gd name="T96" fmla="*/ 143 w 170"/>
                  <a:gd name="T97" fmla="*/ 59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0" h="82">
                    <a:moveTo>
                      <a:pt x="143" y="59"/>
                    </a:moveTo>
                    <a:lnTo>
                      <a:pt x="143" y="59"/>
                    </a:lnTo>
                    <a:lnTo>
                      <a:pt x="148" y="58"/>
                    </a:lnTo>
                    <a:lnTo>
                      <a:pt x="149" y="57"/>
                    </a:lnTo>
                    <a:lnTo>
                      <a:pt x="152" y="54"/>
                    </a:lnTo>
                    <a:lnTo>
                      <a:pt x="155" y="50"/>
                    </a:lnTo>
                    <a:lnTo>
                      <a:pt x="156" y="50"/>
                    </a:lnTo>
                    <a:lnTo>
                      <a:pt x="156" y="50"/>
                    </a:lnTo>
                    <a:lnTo>
                      <a:pt x="156" y="50"/>
                    </a:lnTo>
                    <a:lnTo>
                      <a:pt x="160" y="48"/>
                    </a:lnTo>
                    <a:lnTo>
                      <a:pt x="163" y="45"/>
                    </a:lnTo>
                    <a:lnTo>
                      <a:pt x="169" y="37"/>
                    </a:lnTo>
                    <a:lnTo>
                      <a:pt x="169" y="37"/>
                    </a:lnTo>
                    <a:lnTo>
                      <a:pt x="170" y="33"/>
                    </a:lnTo>
                    <a:lnTo>
                      <a:pt x="168" y="28"/>
                    </a:lnTo>
                    <a:lnTo>
                      <a:pt x="165" y="25"/>
                    </a:lnTo>
                    <a:lnTo>
                      <a:pt x="160" y="24"/>
                    </a:lnTo>
                    <a:lnTo>
                      <a:pt x="160" y="24"/>
                    </a:lnTo>
                    <a:lnTo>
                      <a:pt x="158" y="23"/>
                    </a:lnTo>
                    <a:lnTo>
                      <a:pt x="153" y="21"/>
                    </a:lnTo>
                    <a:lnTo>
                      <a:pt x="152" y="18"/>
                    </a:lnTo>
                    <a:lnTo>
                      <a:pt x="152" y="15"/>
                    </a:lnTo>
                    <a:lnTo>
                      <a:pt x="152" y="15"/>
                    </a:lnTo>
                    <a:lnTo>
                      <a:pt x="152" y="14"/>
                    </a:lnTo>
                    <a:lnTo>
                      <a:pt x="151" y="11"/>
                    </a:lnTo>
                    <a:lnTo>
                      <a:pt x="149" y="6"/>
                    </a:lnTo>
                    <a:lnTo>
                      <a:pt x="149" y="6"/>
                    </a:lnTo>
                    <a:lnTo>
                      <a:pt x="148" y="6"/>
                    </a:lnTo>
                    <a:lnTo>
                      <a:pt x="145" y="6"/>
                    </a:lnTo>
                    <a:lnTo>
                      <a:pt x="138" y="7"/>
                    </a:lnTo>
                    <a:lnTo>
                      <a:pt x="138" y="7"/>
                    </a:lnTo>
                    <a:lnTo>
                      <a:pt x="135" y="6"/>
                    </a:lnTo>
                    <a:lnTo>
                      <a:pt x="131" y="3"/>
                    </a:lnTo>
                    <a:lnTo>
                      <a:pt x="126" y="0"/>
                    </a:lnTo>
                    <a:lnTo>
                      <a:pt x="125" y="0"/>
                    </a:lnTo>
                    <a:lnTo>
                      <a:pt x="124" y="0"/>
                    </a:lnTo>
                    <a:lnTo>
                      <a:pt x="124" y="0"/>
                    </a:lnTo>
                    <a:lnTo>
                      <a:pt x="121" y="1"/>
                    </a:lnTo>
                    <a:lnTo>
                      <a:pt x="121" y="4"/>
                    </a:lnTo>
                    <a:lnTo>
                      <a:pt x="121" y="10"/>
                    </a:lnTo>
                    <a:lnTo>
                      <a:pt x="121" y="10"/>
                    </a:lnTo>
                    <a:lnTo>
                      <a:pt x="119" y="10"/>
                    </a:lnTo>
                    <a:lnTo>
                      <a:pt x="117" y="10"/>
                    </a:lnTo>
                    <a:lnTo>
                      <a:pt x="114" y="8"/>
                    </a:lnTo>
                    <a:lnTo>
                      <a:pt x="112" y="8"/>
                    </a:lnTo>
                    <a:lnTo>
                      <a:pt x="112" y="10"/>
                    </a:lnTo>
                    <a:lnTo>
                      <a:pt x="112" y="10"/>
                    </a:lnTo>
                    <a:lnTo>
                      <a:pt x="111" y="11"/>
                    </a:lnTo>
                    <a:lnTo>
                      <a:pt x="109" y="13"/>
                    </a:lnTo>
                    <a:lnTo>
                      <a:pt x="108" y="13"/>
                    </a:lnTo>
                    <a:lnTo>
                      <a:pt x="105" y="10"/>
                    </a:lnTo>
                    <a:lnTo>
                      <a:pt x="105" y="10"/>
                    </a:lnTo>
                    <a:lnTo>
                      <a:pt x="102" y="8"/>
                    </a:lnTo>
                    <a:lnTo>
                      <a:pt x="99" y="8"/>
                    </a:lnTo>
                    <a:lnTo>
                      <a:pt x="97" y="10"/>
                    </a:lnTo>
                    <a:lnTo>
                      <a:pt x="97" y="11"/>
                    </a:lnTo>
                    <a:lnTo>
                      <a:pt x="97" y="11"/>
                    </a:lnTo>
                    <a:lnTo>
                      <a:pt x="95" y="13"/>
                    </a:lnTo>
                    <a:lnTo>
                      <a:pt x="94" y="13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4" y="8"/>
                    </a:lnTo>
                    <a:lnTo>
                      <a:pt x="81" y="10"/>
                    </a:lnTo>
                    <a:lnTo>
                      <a:pt x="78" y="13"/>
                    </a:lnTo>
                    <a:lnTo>
                      <a:pt x="77" y="15"/>
                    </a:lnTo>
                    <a:lnTo>
                      <a:pt x="77" y="15"/>
                    </a:lnTo>
                    <a:lnTo>
                      <a:pt x="77" y="18"/>
                    </a:lnTo>
                    <a:lnTo>
                      <a:pt x="75" y="18"/>
                    </a:lnTo>
                    <a:lnTo>
                      <a:pt x="74" y="17"/>
                    </a:lnTo>
                    <a:lnTo>
                      <a:pt x="71" y="13"/>
                    </a:lnTo>
                    <a:lnTo>
                      <a:pt x="71" y="13"/>
                    </a:lnTo>
                    <a:lnTo>
                      <a:pt x="70" y="11"/>
                    </a:lnTo>
                    <a:lnTo>
                      <a:pt x="67" y="10"/>
                    </a:lnTo>
                    <a:lnTo>
                      <a:pt x="65" y="10"/>
                    </a:lnTo>
                    <a:lnTo>
                      <a:pt x="64" y="11"/>
                    </a:lnTo>
                    <a:lnTo>
                      <a:pt x="63" y="14"/>
                    </a:lnTo>
                    <a:lnTo>
                      <a:pt x="64" y="18"/>
                    </a:lnTo>
                    <a:lnTo>
                      <a:pt x="64" y="18"/>
                    </a:lnTo>
                    <a:lnTo>
                      <a:pt x="64" y="21"/>
                    </a:lnTo>
                    <a:lnTo>
                      <a:pt x="64" y="24"/>
                    </a:lnTo>
                    <a:lnTo>
                      <a:pt x="64" y="25"/>
                    </a:lnTo>
                    <a:lnTo>
                      <a:pt x="61" y="25"/>
                    </a:lnTo>
                    <a:lnTo>
                      <a:pt x="61" y="25"/>
                    </a:lnTo>
                    <a:lnTo>
                      <a:pt x="58" y="24"/>
                    </a:lnTo>
                    <a:lnTo>
                      <a:pt x="56" y="25"/>
                    </a:lnTo>
                    <a:lnTo>
                      <a:pt x="51" y="30"/>
                    </a:lnTo>
                    <a:lnTo>
                      <a:pt x="51" y="30"/>
                    </a:lnTo>
                    <a:lnTo>
                      <a:pt x="50" y="30"/>
                    </a:lnTo>
                    <a:lnTo>
                      <a:pt x="48" y="30"/>
                    </a:lnTo>
                    <a:lnTo>
                      <a:pt x="46" y="25"/>
                    </a:lnTo>
                    <a:lnTo>
                      <a:pt x="44" y="21"/>
                    </a:lnTo>
                    <a:lnTo>
                      <a:pt x="46" y="18"/>
                    </a:lnTo>
                    <a:lnTo>
                      <a:pt x="47" y="17"/>
                    </a:lnTo>
                    <a:lnTo>
                      <a:pt x="47" y="17"/>
                    </a:lnTo>
                    <a:lnTo>
                      <a:pt x="47" y="15"/>
                    </a:lnTo>
                    <a:lnTo>
                      <a:pt x="46" y="13"/>
                    </a:lnTo>
                    <a:lnTo>
                      <a:pt x="40" y="8"/>
                    </a:lnTo>
                    <a:lnTo>
                      <a:pt x="30" y="3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19" y="1"/>
                    </a:lnTo>
                    <a:lnTo>
                      <a:pt x="19" y="4"/>
                    </a:lnTo>
                    <a:lnTo>
                      <a:pt x="21" y="7"/>
                    </a:lnTo>
                    <a:lnTo>
                      <a:pt x="24" y="10"/>
                    </a:lnTo>
                    <a:lnTo>
                      <a:pt x="24" y="10"/>
                    </a:lnTo>
                    <a:lnTo>
                      <a:pt x="26" y="11"/>
                    </a:lnTo>
                    <a:lnTo>
                      <a:pt x="24" y="13"/>
                    </a:lnTo>
                    <a:lnTo>
                      <a:pt x="21" y="11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2" y="10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3" y="20"/>
                    </a:lnTo>
                    <a:lnTo>
                      <a:pt x="2" y="2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7"/>
                    </a:lnTo>
                    <a:lnTo>
                      <a:pt x="6" y="28"/>
                    </a:lnTo>
                    <a:lnTo>
                      <a:pt x="10" y="30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21" y="25"/>
                    </a:lnTo>
                    <a:lnTo>
                      <a:pt x="27" y="25"/>
                    </a:lnTo>
                    <a:lnTo>
                      <a:pt x="31" y="25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4" y="33"/>
                    </a:lnTo>
                    <a:lnTo>
                      <a:pt x="31" y="34"/>
                    </a:lnTo>
                    <a:lnTo>
                      <a:pt x="31" y="35"/>
                    </a:lnTo>
                    <a:lnTo>
                      <a:pt x="31" y="35"/>
                    </a:lnTo>
                    <a:lnTo>
                      <a:pt x="31" y="35"/>
                    </a:lnTo>
                    <a:lnTo>
                      <a:pt x="34" y="38"/>
                    </a:lnTo>
                    <a:lnTo>
                      <a:pt x="33" y="40"/>
                    </a:lnTo>
                    <a:lnTo>
                      <a:pt x="30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17" y="40"/>
                    </a:lnTo>
                    <a:lnTo>
                      <a:pt x="10" y="41"/>
                    </a:lnTo>
                    <a:lnTo>
                      <a:pt x="6" y="42"/>
                    </a:lnTo>
                    <a:lnTo>
                      <a:pt x="6" y="44"/>
                    </a:lnTo>
                    <a:lnTo>
                      <a:pt x="6" y="45"/>
                    </a:lnTo>
                    <a:lnTo>
                      <a:pt x="6" y="45"/>
                    </a:lnTo>
                    <a:lnTo>
                      <a:pt x="7" y="45"/>
                    </a:lnTo>
                    <a:lnTo>
                      <a:pt x="10" y="47"/>
                    </a:lnTo>
                    <a:lnTo>
                      <a:pt x="17" y="45"/>
                    </a:lnTo>
                    <a:lnTo>
                      <a:pt x="26" y="45"/>
                    </a:lnTo>
                    <a:lnTo>
                      <a:pt x="27" y="45"/>
                    </a:lnTo>
                    <a:lnTo>
                      <a:pt x="29" y="45"/>
                    </a:lnTo>
                    <a:lnTo>
                      <a:pt x="29" y="45"/>
                    </a:lnTo>
                    <a:lnTo>
                      <a:pt x="30" y="51"/>
                    </a:lnTo>
                    <a:lnTo>
                      <a:pt x="31" y="52"/>
                    </a:lnTo>
                    <a:lnTo>
                      <a:pt x="34" y="51"/>
                    </a:lnTo>
                    <a:lnTo>
                      <a:pt x="34" y="51"/>
                    </a:lnTo>
                    <a:lnTo>
                      <a:pt x="37" y="51"/>
                    </a:lnTo>
                    <a:lnTo>
                      <a:pt x="38" y="52"/>
                    </a:lnTo>
                    <a:lnTo>
                      <a:pt x="38" y="55"/>
                    </a:lnTo>
                    <a:lnTo>
                      <a:pt x="38" y="57"/>
                    </a:lnTo>
                    <a:lnTo>
                      <a:pt x="38" y="57"/>
                    </a:lnTo>
                    <a:lnTo>
                      <a:pt x="40" y="58"/>
                    </a:lnTo>
                    <a:lnTo>
                      <a:pt x="40" y="61"/>
                    </a:lnTo>
                    <a:lnTo>
                      <a:pt x="38" y="64"/>
                    </a:lnTo>
                    <a:lnTo>
                      <a:pt x="34" y="64"/>
                    </a:lnTo>
                    <a:lnTo>
                      <a:pt x="34" y="64"/>
                    </a:lnTo>
                    <a:lnTo>
                      <a:pt x="26" y="67"/>
                    </a:lnTo>
                    <a:lnTo>
                      <a:pt x="24" y="68"/>
                    </a:lnTo>
                    <a:lnTo>
                      <a:pt x="26" y="69"/>
                    </a:lnTo>
                    <a:lnTo>
                      <a:pt x="26" y="69"/>
                    </a:lnTo>
                    <a:lnTo>
                      <a:pt x="30" y="71"/>
                    </a:lnTo>
                    <a:lnTo>
                      <a:pt x="34" y="71"/>
                    </a:lnTo>
                    <a:lnTo>
                      <a:pt x="46" y="69"/>
                    </a:lnTo>
                    <a:lnTo>
                      <a:pt x="46" y="69"/>
                    </a:lnTo>
                    <a:lnTo>
                      <a:pt x="50" y="68"/>
                    </a:lnTo>
                    <a:lnTo>
                      <a:pt x="53" y="69"/>
                    </a:lnTo>
                    <a:lnTo>
                      <a:pt x="60" y="72"/>
                    </a:lnTo>
                    <a:lnTo>
                      <a:pt x="75" y="81"/>
                    </a:lnTo>
                    <a:lnTo>
                      <a:pt x="75" y="81"/>
                    </a:lnTo>
                    <a:lnTo>
                      <a:pt x="82" y="82"/>
                    </a:lnTo>
                    <a:lnTo>
                      <a:pt x="92" y="81"/>
                    </a:lnTo>
                    <a:lnTo>
                      <a:pt x="99" y="78"/>
                    </a:lnTo>
                    <a:lnTo>
                      <a:pt x="101" y="76"/>
                    </a:lnTo>
                    <a:lnTo>
                      <a:pt x="102" y="74"/>
                    </a:lnTo>
                    <a:lnTo>
                      <a:pt x="102" y="74"/>
                    </a:lnTo>
                    <a:lnTo>
                      <a:pt x="104" y="72"/>
                    </a:lnTo>
                    <a:lnTo>
                      <a:pt x="107" y="71"/>
                    </a:lnTo>
                    <a:lnTo>
                      <a:pt x="111" y="71"/>
                    </a:lnTo>
                    <a:lnTo>
                      <a:pt x="118" y="69"/>
                    </a:lnTo>
                    <a:lnTo>
                      <a:pt x="122" y="68"/>
                    </a:lnTo>
                    <a:lnTo>
                      <a:pt x="122" y="68"/>
                    </a:lnTo>
                    <a:lnTo>
                      <a:pt x="132" y="62"/>
                    </a:lnTo>
                    <a:lnTo>
                      <a:pt x="138" y="59"/>
                    </a:lnTo>
                    <a:lnTo>
                      <a:pt x="143" y="59"/>
                    </a:lnTo>
                    <a:lnTo>
                      <a:pt x="143" y="5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1" name="Freeform 134"/>
              <p:cNvSpPr/>
              <p:nvPr/>
            </p:nvSpPr>
            <p:spPr bwMode="auto">
              <a:xfrm>
                <a:off x="5341113" y="2910658"/>
                <a:ext cx="124800" cy="142887"/>
              </a:xfrm>
              <a:custGeom>
                <a:avLst/>
                <a:gdLst>
                  <a:gd name="T0" fmla="*/ 64 w 69"/>
                  <a:gd name="T1" fmla="*/ 25 h 79"/>
                  <a:gd name="T2" fmla="*/ 59 w 69"/>
                  <a:gd name="T3" fmla="*/ 20 h 79"/>
                  <a:gd name="T4" fmla="*/ 52 w 69"/>
                  <a:gd name="T5" fmla="*/ 17 h 79"/>
                  <a:gd name="T6" fmla="*/ 50 w 69"/>
                  <a:gd name="T7" fmla="*/ 22 h 79"/>
                  <a:gd name="T8" fmla="*/ 49 w 69"/>
                  <a:gd name="T9" fmla="*/ 24 h 79"/>
                  <a:gd name="T10" fmla="*/ 39 w 69"/>
                  <a:gd name="T11" fmla="*/ 21 h 79"/>
                  <a:gd name="T12" fmla="*/ 39 w 69"/>
                  <a:gd name="T13" fmla="*/ 20 h 79"/>
                  <a:gd name="T14" fmla="*/ 43 w 69"/>
                  <a:gd name="T15" fmla="*/ 11 h 79"/>
                  <a:gd name="T16" fmla="*/ 46 w 69"/>
                  <a:gd name="T17" fmla="*/ 8 h 79"/>
                  <a:gd name="T18" fmla="*/ 47 w 69"/>
                  <a:gd name="T19" fmla="*/ 3 h 79"/>
                  <a:gd name="T20" fmla="*/ 46 w 69"/>
                  <a:gd name="T21" fmla="*/ 3 h 79"/>
                  <a:gd name="T22" fmla="*/ 35 w 69"/>
                  <a:gd name="T23" fmla="*/ 0 h 79"/>
                  <a:gd name="T24" fmla="*/ 30 w 69"/>
                  <a:gd name="T25" fmla="*/ 4 h 79"/>
                  <a:gd name="T26" fmla="*/ 29 w 69"/>
                  <a:gd name="T27" fmla="*/ 5 h 79"/>
                  <a:gd name="T28" fmla="*/ 33 w 69"/>
                  <a:gd name="T29" fmla="*/ 10 h 79"/>
                  <a:gd name="T30" fmla="*/ 37 w 69"/>
                  <a:gd name="T31" fmla="*/ 13 h 79"/>
                  <a:gd name="T32" fmla="*/ 36 w 69"/>
                  <a:gd name="T33" fmla="*/ 15 h 79"/>
                  <a:gd name="T34" fmla="*/ 29 w 69"/>
                  <a:gd name="T35" fmla="*/ 17 h 79"/>
                  <a:gd name="T36" fmla="*/ 23 w 69"/>
                  <a:gd name="T37" fmla="*/ 20 h 79"/>
                  <a:gd name="T38" fmla="*/ 16 w 69"/>
                  <a:gd name="T39" fmla="*/ 20 h 79"/>
                  <a:gd name="T40" fmla="*/ 6 w 69"/>
                  <a:gd name="T41" fmla="*/ 20 h 79"/>
                  <a:gd name="T42" fmla="*/ 6 w 69"/>
                  <a:gd name="T43" fmla="*/ 21 h 79"/>
                  <a:gd name="T44" fmla="*/ 8 w 69"/>
                  <a:gd name="T45" fmla="*/ 24 h 79"/>
                  <a:gd name="T46" fmla="*/ 9 w 69"/>
                  <a:gd name="T47" fmla="*/ 30 h 79"/>
                  <a:gd name="T48" fmla="*/ 9 w 69"/>
                  <a:gd name="T49" fmla="*/ 32 h 79"/>
                  <a:gd name="T50" fmla="*/ 8 w 69"/>
                  <a:gd name="T51" fmla="*/ 38 h 79"/>
                  <a:gd name="T52" fmla="*/ 16 w 69"/>
                  <a:gd name="T53" fmla="*/ 44 h 79"/>
                  <a:gd name="T54" fmla="*/ 19 w 69"/>
                  <a:gd name="T55" fmla="*/ 47 h 79"/>
                  <a:gd name="T56" fmla="*/ 13 w 69"/>
                  <a:gd name="T57" fmla="*/ 52 h 79"/>
                  <a:gd name="T58" fmla="*/ 12 w 69"/>
                  <a:gd name="T59" fmla="*/ 57 h 79"/>
                  <a:gd name="T60" fmla="*/ 10 w 69"/>
                  <a:gd name="T61" fmla="*/ 61 h 79"/>
                  <a:gd name="T62" fmla="*/ 3 w 69"/>
                  <a:gd name="T63" fmla="*/ 65 h 79"/>
                  <a:gd name="T64" fmla="*/ 0 w 69"/>
                  <a:gd name="T65" fmla="*/ 66 h 79"/>
                  <a:gd name="T66" fmla="*/ 2 w 69"/>
                  <a:gd name="T67" fmla="*/ 71 h 79"/>
                  <a:gd name="T68" fmla="*/ 10 w 69"/>
                  <a:gd name="T69" fmla="*/ 78 h 79"/>
                  <a:gd name="T70" fmla="*/ 17 w 69"/>
                  <a:gd name="T71" fmla="*/ 79 h 79"/>
                  <a:gd name="T72" fmla="*/ 30 w 69"/>
                  <a:gd name="T73" fmla="*/ 76 h 79"/>
                  <a:gd name="T74" fmla="*/ 44 w 69"/>
                  <a:gd name="T75" fmla="*/ 68 h 79"/>
                  <a:gd name="T76" fmla="*/ 47 w 69"/>
                  <a:gd name="T77" fmla="*/ 66 h 79"/>
                  <a:gd name="T78" fmla="*/ 54 w 69"/>
                  <a:gd name="T79" fmla="*/ 65 h 79"/>
                  <a:gd name="T80" fmla="*/ 64 w 69"/>
                  <a:gd name="T81" fmla="*/ 65 h 79"/>
                  <a:gd name="T82" fmla="*/ 67 w 69"/>
                  <a:gd name="T83" fmla="*/ 62 h 79"/>
                  <a:gd name="T84" fmla="*/ 69 w 69"/>
                  <a:gd name="T85" fmla="*/ 47 h 79"/>
                  <a:gd name="T86" fmla="*/ 64 w 69"/>
                  <a:gd name="T87" fmla="*/ 27 h 79"/>
                  <a:gd name="T88" fmla="*/ 64 w 69"/>
                  <a:gd name="T89" fmla="*/ 2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9" h="79">
                    <a:moveTo>
                      <a:pt x="64" y="25"/>
                    </a:moveTo>
                    <a:lnTo>
                      <a:pt x="64" y="25"/>
                    </a:lnTo>
                    <a:lnTo>
                      <a:pt x="59" y="20"/>
                    </a:lnTo>
                    <a:lnTo>
                      <a:pt x="59" y="20"/>
                    </a:lnTo>
                    <a:lnTo>
                      <a:pt x="54" y="17"/>
                    </a:lnTo>
                    <a:lnTo>
                      <a:pt x="52" y="17"/>
                    </a:lnTo>
                    <a:lnTo>
                      <a:pt x="50" y="20"/>
                    </a:lnTo>
                    <a:lnTo>
                      <a:pt x="50" y="22"/>
                    </a:lnTo>
                    <a:lnTo>
                      <a:pt x="50" y="22"/>
                    </a:lnTo>
                    <a:lnTo>
                      <a:pt x="49" y="24"/>
                    </a:lnTo>
                    <a:lnTo>
                      <a:pt x="46" y="24"/>
                    </a:lnTo>
                    <a:lnTo>
                      <a:pt x="39" y="21"/>
                    </a:lnTo>
                    <a:lnTo>
                      <a:pt x="39" y="21"/>
                    </a:lnTo>
                    <a:lnTo>
                      <a:pt x="39" y="20"/>
                    </a:lnTo>
                    <a:lnTo>
                      <a:pt x="39" y="17"/>
                    </a:lnTo>
                    <a:lnTo>
                      <a:pt x="43" y="11"/>
                    </a:lnTo>
                    <a:lnTo>
                      <a:pt x="43" y="11"/>
                    </a:lnTo>
                    <a:lnTo>
                      <a:pt x="46" y="8"/>
                    </a:lnTo>
                    <a:lnTo>
                      <a:pt x="47" y="3"/>
                    </a:lnTo>
                    <a:lnTo>
                      <a:pt x="47" y="3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40" y="1"/>
                    </a:lnTo>
                    <a:lnTo>
                      <a:pt x="35" y="0"/>
                    </a:lnTo>
                    <a:lnTo>
                      <a:pt x="32" y="3"/>
                    </a:lnTo>
                    <a:lnTo>
                      <a:pt x="30" y="4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30" y="8"/>
                    </a:lnTo>
                    <a:lnTo>
                      <a:pt x="33" y="10"/>
                    </a:lnTo>
                    <a:lnTo>
                      <a:pt x="36" y="11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6" y="15"/>
                    </a:lnTo>
                    <a:lnTo>
                      <a:pt x="33" y="17"/>
                    </a:lnTo>
                    <a:lnTo>
                      <a:pt x="29" y="17"/>
                    </a:lnTo>
                    <a:lnTo>
                      <a:pt x="23" y="20"/>
                    </a:lnTo>
                    <a:lnTo>
                      <a:pt x="23" y="20"/>
                    </a:lnTo>
                    <a:lnTo>
                      <a:pt x="20" y="21"/>
                    </a:lnTo>
                    <a:lnTo>
                      <a:pt x="16" y="20"/>
                    </a:lnTo>
                    <a:lnTo>
                      <a:pt x="12" y="20"/>
                    </a:lnTo>
                    <a:lnTo>
                      <a:pt x="6" y="20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5" y="22"/>
                    </a:lnTo>
                    <a:lnTo>
                      <a:pt x="8" y="24"/>
                    </a:lnTo>
                    <a:lnTo>
                      <a:pt x="9" y="28"/>
                    </a:lnTo>
                    <a:lnTo>
                      <a:pt x="9" y="30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8" y="35"/>
                    </a:lnTo>
                    <a:lnTo>
                      <a:pt x="8" y="38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7" y="45"/>
                    </a:lnTo>
                    <a:lnTo>
                      <a:pt x="19" y="47"/>
                    </a:lnTo>
                    <a:lnTo>
                      <a:pt x="16" y="49"/>
                    </a:lnTo>
                    <a:lnTo>
                      <a:pt x="13" y="52"/>
                    </a:lnTo>
                    <a:lnTo>
                      <a:pt x="12" y="55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0" y="61"/>
                    </a:lnTo>
                    <a:lnTo>
                      <a:pt x="8" y="62"/>
                    </a:lnTo>
                    <a:lnTo>
                      <a:pt x="3" y="65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9"/>
                    </a:lnTo>
                    <a:lnTo>
                      <a:pt x="2" y="71"/>
                    </a:lnTo>
                    <a:lnTo>
                      <a:pt x="5" y="75"/>
                    </a:lnTo>
                    <a:lnTo>
                      <a:pt x="10" y="78"/>
                    </a:lnTo>
                    <a:lnTo>
                      <a:pt x="17" y="79"/>
                    </a:lnTo>
                    <a:lnTo>
                      <a:pt x="17" y="79"/>
                    </a:lnTo>
                    <a:lnTo>
                      <a:pt x="23" y="79"/>
                    </a:lnTo>
                    <a:lnTo>
                      <a:pt x="30" y="76"/>
                    </a:lnTo>
                    <a:lnTo>
                      <a:pt x="37" y="74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7" y="66"/>
                    </a:lnTo>
                    <a:lnTo>
                      <a:pt x="50" y="65"/>
                    </a:lnTo>
                    <a:lnTo>
                      <a:pt x="54" y="65"/>
                    </a:lnTo>
                    <a:lnTo>
                      <a:pt x="59" y="65"/>
                    </a:lnTo>
                    <a:lnTo>
                      <a:pt x="64" y="65"/>
                    </a:lnTo>
                    <a:lnTo>
                      <a:pt x="64" y="65"/>
                    </a:lnTo>
                    <a:lnTo>
                      <a:pt x="67" y="62"/>
                    </a:lnTo>
                    <a:lnTo>
                      <a:pt x="67" y="58"/>
                    </a:lnTo>
                    <a:lnTo>
                      <a:pt x="69" y="47"/>
                    </a:lnTo>
                    <a:lnTo>
                      <a:pt x="67" y="35"/>
                    </a:lnTo>
                    <a:lnTo>
                      <a:pt x="64" y="27"/>
                    </a:lnTo>
                    <a:lnTo>
                      <a:pt x="64" y="27"/>
                    </a:lnTo>
                    <a:lnTo>
                      <a:pt x="64" y="25"/>
                    </a:lnTo>
                    <a:lnTo>
                      <a:pt x="64" y="2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2" name="Freeform 135"/>
              <p:cNvSpPr>
                <a:spLocks noEditPoints="1"/>
              </p:cNvSpPr>
              <p:nvPr/>
            </p:nvSpPr>
            <p:spPr bwMode="auto">
              <a:xfrm>
                <a:off x="5411651" y="2677337"/>
                <a:ext cx="283964" cy="435894"/>
              </a:xfrm>
              <a:custGeom>
                <a:avLst/>
                <a:gdLst>
                  <a:gd name="T0" fmla="*/ 14 w 157"/>
                  <a:gd name="T1" fmla="*/ 130 h 241"/>
                  <a:gd name="T2" fmla="*/ 0 w 157"/>
                  <a:gd name="T3" fmla="*/ 146 h 241"/>
                  <a:gd name="T4" fmla="*/ 11 w 157"/>
                  <a:gd name="T5" fmla="*/ 151 h 241"/>
                  <a:gd name="T6" fmla="*/ 20 w 157"/>
                  <a:gd name="T7" fmla="*/ 149 h 241"/>
                  <a:gd name="T8" fmla="*/ 37 w 157"/>
                  <a:gd name="T9" fmla="*/ 146 h 241"/>
                  <a:gd name="T10" fmla="*/ 28 w 157"/>
                  <a:gd name="T11" fmla="*/ 129 h 241"/>
                  <a:gd name="T12" fmla="*/ 150 w 157"/>
                  <a:gd name="T13" fmla="*/ 178 h 241"/>
                  <a:gd name="T14" fmla="*/ 137 w 157"/>
                  <a:gd name="T15" fmla="*/ 181 h 241"/>
                  <a:gd name="T16" fmla="*/ 133 w 157"/>
                  <a:gd name="T17" fmla="*/ 170 h 241"/>
                  <a:gd name="T18" fmla="*/ 127 w 157"/>
                  <a:gd name="T19" fmla="*/ 160 h 241"/>
                  <a:gd name="T20" fmla="*/ 116 w 157"/>
                  <a:gd name="T21" fmla="*/ 140 h 241"/>
                  <a:gd name="T22" fmla="*/ 105 w 157"/>
                  <a:gd name="T23" fmla="*/ 122 h 241"/>
                  <a:gd name="T24" fmla="*/ 91 w 157"/>
                  <a:gd name="T25" fmla="*/ 110 h 241"/>
                  <a:gd name="T26" fmla="*/ 82 w 157"/>
                  <a:gd name="T27" fmla="*/ 103 h 241"/>
                  <a:gd name="T28" fmla="*/ 98 w 157"/>
                  <a:gd name="T29" fmla="*/ 72 h 241"/>
                  <a:gd name="T30" fmla="*/ 68 w 157"/>
                  <a:gd name="T31" fmla="*/ 71 h 241"/>
                  <a:gd name="T32" fmla="*/ 62 w 157"/>
                  <a:gd name="T33" fmla="*/ 66 h 241"/>
                  <a:gd name="T34" fmla="*/ 75 w 157"/>
                  <a:gd name="T35" fmla="*/ 51 h 241"/>
                  <a:gd name="T36" fmla="*/ 74 w 157"/>
                  <a:gd name="T37" fmla="*/ 45 h 241"/>
                  <a:gd name="T38" fmla="*/ 52 w 157"/>
                  <a:gd name="T39" fmla="*/ 49 h 241"/>
                  <a:gd name="T40" fmla="*/ 42 w 157"/>
                  <a:gd name="T41" fmla="*/ 64 h 241"/>
                  <a:gd name="T42" fmla="*/ 35 w 157"/>
                  <a:gd name="T43" fmla="*/ 75 h 241"/>
                  <a:gd name="T44" fmla="*/ 28 w 157"/>
                  <a:gd name="T45" fmla="*/ 75 h 241"/>
                  <a:gd name="T46" fmla="*/ 24 w 157"/>
                  <a:gd name="T47" fmla="*/ 81 h 241"/>
                  <a:gd name="T48" fmla="*/ 34 w 157"/>
                  <a:gd name="T49" fmla="*/ 88 h 241"/>
                  <a:gd name="T50" fmla="*/ 31 w 157"/>
                  <a:gd name="T51" fmla="*/ 102 h 241"/>
                  <a:gd name="T52" fmla="*/ 35 w 157"/>
                  <a:gd name="T53" fmla="*/ 108 h 241"/>
                  <a:gd name="T54" fmla="*/ 24 w 157"/>
                  <a:gd name="T55" fmla="*/ 116 h 241"/>
                  <a:gd name="T56" fmla="*/ 35 w 157"/>
                  <a:gd name="T57" fmla="*/ 112 h 241"/>
                  <a:gd name="T58" fmla="*/ 44 w 157"/>
                  <a:gd name="T59" fmla="*/ 120 h 241"/>
                  <a:gd name="T60" fmla="*/ 51 w 157"/>
                  <a:gd name="T61" fmla="*/ 108 h 241"/>
                  <a:gd name="T62" fmla="*/ 52 w 157"/>
                  <a:gd name="T63" fmla="*/ 122 h 241"/>
                  <a:gd name="T64" fmla="*/ 47 w 157"/>
                  <a:gd name="T65" fmla="*/ 136 h 241"/>
                  <a:gd name="T66" fmla="*/ 69 w 157"/>
                  <a:gd name="T67" fmla="*/ 133 h 241"/>
                  <a:gd name="T68" fmla="*/ 71 w 157"/>
                  <a:gd name="T69" fmla="*/ 142 h 241"/>
                  <a:gd name="T70" fmla="*/ 81 w 157"/>
                  <a:gd name="T71" fmla="*/ 151 h 241"/>
                  <a:gd name="T72" fmla="*/ 78 w 157"/>
                  <a:gd name="T73" fmla="*/ 168 h 241"/>
                  <a:gd name="T74" fmla="*/ 62 w 157"/>
                  <a:gd name="T75" fmla="*/ 168 h 241"/>
                  <a:gd name="T76" fmla="*/ 56 w 157"/>
                  <a:gd name="T77" fmla="*/ 174 h 241"/>
                  <a:gd name="T78" fmla="*/ 58 w 157"/>
                  <a:gd name="T79" fmla="*/ 184 h 241"/>
                  <a:gd name="T80" fmla="*/ 52 w 157"/>
                  <a:gd name="T81" fmla="*/ 195 h 241"/>
                  <a:gd name="T82" fmla="*/ 45 w 157"/>
                  <a:gd name="T83" fmla="*/ 204 h 241"/>
                  <a:gd name="T84" fmla="*/ 56 w 157"/>
                  <a:gd name="T85" fmla="*/ 205 h 241"/>
                  <a:gd name="T86" fmla="*/ 75 w 157"/>
                  <a:gd name="T87" fmla="*/ 210 h 241"/>
                  <a:gd name="T88" fmla="*/ 81 w 157"/>
                  <a:gd name="T89" fmla="*/ 214 h 241"/>
                  <a:gd name="T90" fmla="*/ 62 w 157"/>
                  <a:gd name="T91" fmla="*/ 215 h 241"/>
                  <a:gd name="T92" fmla="*/ 42 w 157"/>
                  <a:gd name="T93" fmla="*/ 241 h 241"/>
                  <a:gd name="T94" fmla="*/ 58 w 157"/>
                  <a:gd name="T95" fmla="*/ 234 h 241"/>
                  <a:gd name="T96" fmla="*/ 69 w 157"/>
                  <a:gd name="T97" fmla="*/ 232 h 241"/>
                  <a:gd name="T98" fmla="*/ 81 w 157"/>
                  <a:gd name="T99" fmla="*/ 228 h 241"/>
                  <a:gd name="T100" fmla="*/ 98 w 157"/>
                  <a:gd name="T101" fmla="*/ 224 h 241"/>
                  <a:gd name="T102" fmla="*/ 117 w 157"/>
                  <a:gd name="T103" fmla="*/ 225 h 241"/>
                  <a:gd name="T104" fmla="*/ 150 w 157"/>
                  <a:gd name="T105" fmla="*/ 215 h 241"/>
                  <a:gd name="T106" fmla="*/ 140 w 157"/>
                  <a:gd name="T107" fmla="*/ 208 h 241"/>
                  <a:gd name="T108" fmla="*/ 157 w 157"/>
                  <a:gd name="T109" fmla="*/ 187 h 241"/>
                  <a:gd name="T110" fmla="*/ 27 w 157"/>
                  <a:gd name="T111" fmla="*/ 58 h 241"/>
                  <a:gd name="T112" fmla="*/ 18 w 157"/>
                  <a:gd name="T113" fmla="*/ 59 h 241"/>
                  <a:gd name="T114" fmla="*/ 108 w 157"/>
                  <a:gd name="T115" fmla="*/ 17 h 241"/>
                  <a:gd name="T116" fmla="*/ 109 w 157"/>
                  <a:gd name="T117" fmla="*/ 0 h 241"/>
                  <a:gd name="T118" fmla="*/ 108 w 157"/>
                  <a:gd name="T119" fmla="*/ 17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57" h="241">
                    <a:moveTo>
                      <a:pt x="28" y="129"/>
                    </a:moveTo>
                    <a:lnTo>
                      <a:pt x="28" y="129"/>
                    </a:lnTo>
                    <a:lnTo>
                      <a:pt x="27" y="126"/>
                    </a:lnTo>
                    <a:lnTo>
                      <a:pt x="24" y="126"/>
                    </a:lnTo>
                    <a:lnTo>
                      <a:pt x="18" y="127"/>
                    </a:lnTo>
                    <a:lnTo>
                      <a:pt x="14" y="130"/>
                    </a:lnTo>
                    <a:lnTo>
                      <a:pt x="8" y="132"/>
                    </a:lnTo>
                    <a:lnTo>
                      <a:pt x="8" y="132"/>
                    </a:lnTo>
                    <a:lnTo>
                      <a:pt x="7" y="137"/>
                    </a:lnTo>
                    <a:lnTo>
                      <a:pt x="4" y="140"/>
                    </a:lnTo>
                    <a:lnTo>
                      <a:pt x="4" y="140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7" y="153"/>
                    </a:lnTo>
                    <a:lnTo>
                      <a:pt x="10" y="153"/>
                    </a:lnTo>
                    <a:lnTo>
                      <a:pt x="11" y="151"/>
                    </a:lnTo>
                    <a:lnTo>
                      <a:pt x="11" y="151"/>
                    </a:lnTo>
                    <a:lnTo>
                      <a:pt x="11" y="149"/>
                    </a:lnTo>
                    <a:lnTo>
                      <a:pt x="13" y="146"/>
                    </a:lnTo>
                    <a:lnTo>
                      <a:pt x="15" y="146"/>
                    </a:lnTo>
                    <a:lnTo>
                      <a:pt x="20" y="149"/>
                    </a:lnTo>
                    <a:lnTo>
                      <a:pt x="20" y="149"/>
                    </a:lnTo>
                    <a:lnTo>
                      <a:pt x="25" y="154"/>
                    </a:lnTo>
                    <a:lnTo>
                      <a:pt x="25" y="154"/>
                    </a:lnTo>
                    <a:lnTo>
                      <a:pt x="27" y="151"/>
                    </a:lnTo>
                    <a:lnTo>
                      <a:pt x="30" y="150"/>
                    </a:lnTo>
                    <a:lnTo>
                      <a:pt x="34" y="149"/>
                    </a:lnTo>
                    <a:lnTo>
                      <a:pt x="37" y="146"/>
                    </a:lnTo>
                    <a:lnTo>
                      <a:pt x="37" y="146"/>
                    </a:lnTo>
                    <a:lnTo>
                      <a:pt x="38" y="144"/>
                    </a:lnTo>
                    <a:lnTo>
                      <a:pt x="39" y="142"/>
                    </a:lnTo>
                    <a:lnTo>
                      <a:pt x="37" y="137"/>
                    </a:lnTo>
                    <a:lnTo>
                      <a:pt x="34" y="133"/>
                    </a:lnTo>
                    <a:lnTo>
                      <a:pt x="28" y="129"/>
                    </a:lnTo>
                    <a:lnTo>
                      <a:pt x="28" y="129"/>
                    </a:lnTo>
                    <a:close/>
                    <a:moveTo>
                      <a:pt x="157" y="187"/>
                    </a:moveTo>
                    <a:lnTo>
                      <a:pt x="157" y="187"/>
                    </a:lnTo>
                    <a:lnTo>
                      <a:pt x="157" y="184"/>
                    </a:lnTo>
                    <a:lnTo>
                      <a:pt x="156" y="181"/>
                    </a:lnTo>
                    <a:lnTo>
                      <a:pt x="150" y="178"/>
                    </a:lnTo>
                    <a:lnTo>
                      <a:pt x="144" y="177"/>
                    </a:lnTo>
                    <a:lnTo>
                      <a:pt x="142" y="177"/>
                    </a:lnTo>
                    <a:lnTo>
                      <a:pt x="140" y="178"/>
                    </a:lnTo>
                    <a:lnTo>
                      <a:pt x="140" y="178"/>
                    </a:lnTo>
                    <a:lnTo>
                      <a:pt x="139" y="180"/>
                    </a:lnTo>
                    <a:lnTo>
                      <a:pt x="137" y="181"/>
                    </a:lnTo>
                    <a:lnTo>
                      <a:pt x="135" y="180"/>
                    </a:lnTo>
                    <a:lnTo>
                      <a:pt x="133" y="177"/>
                    </a:lnTo>
                    <a:lnTo>
                      <a:pt x="133" y="177"/>
                    </a:lnTo>
                    <a:lnTo>
                      <a:pt x="132" y="174"/>
                    </a:lnTo>
                    <a:lnTo>
                      <a:pt x="133" y="171"/>
                    </a:lnTo>
                    <a:lnTo>
                      <a:pt x="133" y="170"/>
                    </a:lnTo>
                    <a:lnTo>
                      <a:pt x="133" y="168"/>
                    </a:lnTo>
                    <a:lnTo>
                      <a:pt x="133" y="168"/>
                    </a:lnTo>
                    <a:lnTo>
                      <a:pt x="130" y="167"/>
                    </a:lnTo>
                    <a:lnTo>
                      <a:pt x="129" y="166"/>
                    </a:lnTo>
                    <a:lnTo>
                      <a:pt x="127" y="163"/>
                    </a:lnTo>
                    <a:lnTo>
                      <a:pt x="127" y="160"/>
                    </a:lnTo>
                    <a:lnTo>
                      <a:pt x="127" y="160"/>
                    </a:lnTo>
                    <a:lnTo>
                      <a:pt x="127" y="156"/>
                    </a:lnTo>
                    <a:lnTo>
                      <a:pt x="125" y="150"/>
                    </a:lnTo>
                    <a:lnTo>
                      <a:pt x="120" y="144"/>
                    </a:lnTo>
                    <a:lnTo>
                      <a:pt x="119" y="142"/>
                    </a:lnTo>
                    <a:lnTo>
                      <a:pt x="116" y="140"/>
                    </a:lnTo>
                    <a:lnTo>
                      <a:pt x="116" y="140"/>
                    </a:lnTo>
                    <a:lnTo>
                      <a:pt x="113" y="140"/>
                    </a:lnTo>
                    <a:lnTo>
                      <a:pt x="110" y="137"/>
                    </a:lnTo>
                    <a:lnTo>
                      <a:pt x="108" y="133"/>
                    </a:lnTo>
                    <a:lnTo>
                      <a:pt x="105" y="122"/>
                    </a:lnTo>
                    <a:lnTo>
                      <a:pt x="105" y="122"/>
                    </a:lnTo>
                    <a:lnTo>
                      <a:pt x="103" y="119"/>
                    </a:lnTo>
                    <a:lnTo>
                      <a:pt x="100" y="117"/>
                    </a:lnTo>
                    <a:lnTo>
                      <a:pt x="98" y="116"/>
                    </a:lnTo>
                    <a:lnTo>
                      <a:pt x="95" y="113"/>
                    </a:lnTo>
                    <a:lnTo>
                      <a:pt x="95" y="113"/>
                    </a:lnTo>
                    <a:lnTo>
                      <a:pt x="91" y="110"/>
                    </a:lnTo>
                    <a:lnTo>
                      <a:pt x="86" y="110"/>
                    </a:lnTo>
                    <a:lnTo>
                      <a:pt x="79" y="110"/>
                    </a:lnTo>
                    <a:lnTo>
                      <a:pt x="79" y="110"/>
                    </a:lnTo>
                    <a:lnTo>
                      <a:pt x="78" y="110"/>
                    </a:lnTo>
                    <a:lnTo>
                      <a:pt x="79" y="108"/>
                    </a:lnTo>
                    <a:lnTo>
                      <a:pt x="82" y="103"/>
                    </a:lnTo>
                    <a:lnTo>
                      <a:pt x="85" y="100"/>
                    </a:lnTo>
                    <a:lnTo>
                      <a:pt x="85" y="100"/>
                    </a:lnTo>
                    <a:lnTo>
                      <a:pt x="91" y="95"/>
                    </a:lnTo>
                    <a:lnTo>
                      <a:pt x="93" y="86"/>
                    </a:lnTo>
                    <a:lnTo>
                      <a:pt x="96" y="78"/>
                    </a:lnTo>
                    <a:lnTo>
                      <a:pt x="98" y="72"/>
                    </a:lnTo>
                    <a:lnTo>
                      <a:pt x="98" y="72"/>
                    </a:lnTo>
                    <a:lnTo>
                      <a:pt x="96" y="71"/>
                    </a:lnTo>
                    <a:lnTo>
                      <a:pt x="93" y="71"/>
                    </a:lnTo>
                    <a:lnTo>
                      <a:pt x="85" y="69"/>
                    </a:lnTo>
                    <a:lnTo>
                      <a:pt x="75" y="69"/>
                    </a:lnTo>
                    <a:lnTo>
                      <a:pt x="68" y="71"/>
                    </a:lnTo>
                    <a:lnTo>
                      <a:pt x="68" y="71"/>
                    </a:lnTo>
                    <a:lnTo>
                      <a:pt x="65" y="72"/>
                    </a:lnTo>
                    <a:lnTo>
                      <a:pt x="62" y="71"/>
                    </a:lnTo>
                    <a:lnTo>
                      <a:pt x="61" y="68"/>
                    </a:lnTo>
                    <a:lnTo>
                      <a:pt x="62" y="66"/>
                    </a:lnTo>
                    <a:lnTo>
                      <a:pt x="62" y="66"/>
                    </a:lnTo>
                    <a:lnTo>
                      <a:pt x="66" y="64"/>
                    </a:lnTo>
                    <a:lnTo>
                      <a:pt x="71" y="59"/>
                    </a:lnTo>
                    <a:lnTo>
                      <a:pt x="74" y="56"/>
                    </a:lnTo>
                    <a:lnTo>
                      <a:pt x="75" y="52"/>
                    </a:lnTo>
                    <a:lnTo>
                      <a:pt x="75" y="52"/>
                    </a:lnTo>
                    <a:lnTo>
                      <a:pt x="75" y="51"/>
                    </a:lnTo>
                    <a:lnTo>
                      <a:pt x="78" y="48"/>
                    </a:lnTo>
                    <a:lnTo>
                      <a:pt x="78" y="45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75" y="42"/>
                    </a:lnTo>
                    <a:lnTo>
                      <a:pt x="74" y="45"/>
                    </a:lnTo>
                    <a:lnTo>
                      <a:pt x="72" y="48"/>
                    </a:lnTo>
                    <a:lnTo>
                      <a:pt x="71" y="49"/>
                    </a:lnTo>
                    <a:lnTo>
                      <a:pt x="71" y="49"/>
                    </a:lnTo>
                    <a:lnTo>
                      <a:pt x="68" y="51"/>
                    </a:lnTo>
                    <a:lnTo>
                      <a:pt x="64" y="51"/>
                    </a:lnTo>
                    <a:lnTo>
                      <a:pt x="52" y="49"/>
                    </a:lnTo>
                    <a:lnTo>
                      <a:pt x="52" y="49"/>
                    </a:lnTo>
                    <a:lnTo>
                      <a:pt x="51" y="49"/>
                    </a:lnTo>
                    <a:lnTo>
                      <a:pt x="48" y="51"/>
                    </a:lnTo>
                    <a:lnTo>
                      <a:pt x="45" y="55"/>
                    </a:lnTo>
                    <a:lnTo>
                      <a:pt x="44" y="59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2" y="66"/>
                    </a:lnTo>
                    <a:lnTo>
                      <a:pt x="39" y="69"/>
                    </a:lnTo>
                    <a:lnTo>
                      <a:pt x="37" y="72"/>
                    </a:lnTo>
                    <a:lnTo>
                      <a:pt x="35" y="75"/>
                    </a:lnTo>
                    <a:lnTo>
                      <a:pt x="35" y="75"/>
                    </a:lnTo>
                    <a:lnTo>
                      <a:pt x="37" y="76"/>
                    </a:lnTo>
                    <a:lnTo>
                      <a:pt x="35" y="79"/>
                    </a:lnTo>
                    <a:lnTo>
                      <a:pt x="34" y="79"/>
                    </a:lnTo>
                    <a:lnTo>
                      <a:pt x="32" y="79"/>
                    </a:lnTo>
                    <a:lnTo>
                      <a:pt x="32" y="79"/>
                    </a:lnTo>
                    <a:lnTo>
                      <a:pt x="28" y="75"/>
                    </a:lnTo>
                    <a:lnTo>
                      <a:pt x="25" y="74"/>
                    </a:lnTo>
                    <a:lnTo>
                      <a:pt x="22" y="75"/>
                    </a:lnTo>
                    <a:lnTo>
                      <a:pt x="22" y="75"/>
                    </a:lnTo>
                    <a:lnTo>
                      <a:pt x="21" y="76"/>
                    </a:lnTo>
                    <a:lnTo>
                      <a:pt x="21" y="78"/>
                    </a:lnTo>
                    <a:lnTo>
                      <a:pt x="24" y="81"/>
                    </a:lnTo>
                    <a:lnTo>
                      <a:pt x="28" y="83"/>
                    </a:lnTo>
                    <a:lnTo>
                      <a:pt x="34" y="85"/>
                    </a:lnTo>
                    <a:lnTo>
                      <a:pt x="34" y="85"/>
                    </a:lnTo>
                    <a:lnTo>
                      <a:pt x="35" y="85"/>
                    </a:lnTo>
                    <a:lnTo>
                      <a:pt x="35" y="86"/>
                    </a:lnTo>
                    <a:lnTo>
                      <a:pt x="34" y="88"/>
                    </a:lnTo>
                    <a:lnTo>
                      <a:pt x="30" y="92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9"/>
                    </a:lnTo>
                    <a:lnTo>
                      <a:pt x="28" y="100"/>
                    </a:lnTo>
                    <a:lnTo>
                      <a:pt x="31" y="102"/>
                    </a:lnTo>
                    <a:lnTo>
                      <a:pt x="35" y="103"/>
                    </a:lnTo>
                    <a:lnTo>
                      <a:pt x="35" y="103"/>
                    </a:lnTo>
                    <a:lnTo>
                      <a:pt x="37" y="105"/>
                    </a:lnTo>
                    <a:lnTo>
                      <a:pt x="37" y="105"/>
                    </a:lnTo>
                    <a:lnTo>
                      <a:pt x="37" y="106"/>
                    </a:lnTo>
                    <a:lnTo>
                      <a:pt x="35" y="108"/>
                    </a:lnTo>
                    <a:lnTo>
                      <a:pt x="30" y="110"/>
                    </a:lnTo>
                    <a:lnTo>
                      <a:pt x="25" y="112"/>
                    </a:lnTo>
                    <a:lnTo>
                      <a:pt x="24" y="113"/>
                    </a:lnTo>
                    <a:lnTo>
                      <a:pt x="22" y="115"/>
                    </a:lnTo>
                    <a:lnTo>
                      <a:pt x="22" y="115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8" y="115"/>
                    </a:lnTo>
                    <a:lnTo>
                      <a:pt x="34" y="110"/>
                    </a:lnTo>
                    <a:lnTo>
                      <a:pt x="34" y="110"/>
                    </a:lnTo>
                    <a:lnTo>
                      <a:pt x="35" y="110"/>
                    </a:lnTo>
                    <a:lnTo>
                      <a:pt x="35" y="112"/>
                    </a:lnTo>
                    <a:lnTo>
                      <a:pt x="37" y="116"/>
                    </a:lnTo>
                    <a:lnTo>
                      <a:pt x="37" y="119"/>
                    </a:lnTo>
                    <a:lnTo>
                      <a:pt x="38" y="120"/>
                    </a:lnTo>
                    <a:lnTo>
                      <a:pt x="41" y="120"/>
                    </a:lnTo>
                    <a:lnTo>
                      <a:pt x="41" y="120"/>
                    </a:lnTo>
                    <a:lnTo>
                      <a:pt x="44" y="120"/>
                    </a:lnTo>
                    <a:lnTo>
                      <a:pt x="45" y="117"/>
                    </a:lnTo>
                    <a:lnTo>
                      <a:pt x="48" y="113"/>
                    </a:lnTo>
                    <a:lnTo>
                      <a:pt x="49" y="109"/>
                    </a:lnTo>
                    <a:lnTo>
                      <a:pt x="49" y="109"/>
                    </a:lnTo>
                    <a:lnTo>
                      <a:pt x="51" y="108"/>
                    </a:lnTo>
                    <a:lnTo>
                      <a:pt x="51" y="108"/>
                    </a:lnTo>
                    <a:lnTo>
                      <a:pt x="51" y="109"/>
                    </a:lnTo>
                    <a:lnTo>
                      <a:pt x="51" y="112"/>
                    </a:lnTo>
                    <a:lnTo>
                      <a:pt x="51" y="116"/>
                    </a:lnTo>
                    <a:lnTo>
                      <a:pt x="51" y="119"/>
                    </a:lnTo>
                    <a:lnTo>
                      <a:pt x="51" y="119"/>
                    </a:lnTo>
                    <a:lnTo>
                      <a:pt x="52" y="122"/>
                    </a:lnTo>
                    <a:lnTo>
                      <a:pt x="52" y="123"/>
                    </a:lnTo>
                    <a:lnTo>
                      <a:pt x="49" y="127"/>
                    </a:lnTo>
                    <a:lnTo>
                      <a:pt x="47" y="132"/>
                    </a:lnTo>
                    <a:lnTo>
                      <a:pt x="45" y="136"/>
                    </a:lnTo>
                    <a:lnTo>
                      <a:pt x="45" y="136"/>
                    </a:lnTo>
                    <a:lnTo>
                      <a:pt x="47" y="136"/>
                    </a:lnTo>
                    <a:lnTo>
                      <a:pt x="49" y="137"/>
                    </a:lnTo>
                    <a:lnTo>
                      <a:pt x="55" y="137"/>
                    </a:lnTo>
                    <a:lnTo>
                      <a:pt x="64" y="136"/>
                    </a:lnTo>
                    <a:lnTo>
                      <a:pt x="66" y="134"/>
                    </a:lnTo>
                    <a:lnTo>
                      <a:pt x="69" y="133"/>
                    </a:lnTo>
                    <a:lnTo>
                      <a:pt x="69" y="133"/>
                    </a:lnTo>
                    <a:lnTo>
                      <a:pt x="72" y="130"/>
                    </a:lnTo>
                    <a:lnTo>
                      <a:pt x="75" y="132"/>
                    </a:lnTo>
                    <a:lnTo>
                      <a:pt x="75" y="134"/>
                    </a:lnTo>
                    <a:lnTo>
                      <a:pt x="74" y="137"/>
                    </a:lnTo>
                    <a:lnTo>
                      <a:pt x="74" y="137"/>
                    </a:lnTo>
                    <a:lnTo>
                      <a:pt x="71" y="142"/>
                    </a:lnTo>
                    <a:lnTo>
                      <a:pt x="71" y="144"/>
                    </a:lnTo>
                    <a:lnTo>
                      <a:pt x="72" y="146"/>
                    </a:lnTo>
                    <a:lnTo>
                      <a:pt x="75" y="147"/>
                    </a:lnTo>
                    <a:lnTo>
                      <a:pt x="75" y="147"/>
                    </a:lnTo>
                    <a:lnTo>
                      <a:pt x="81" y="150"/>
                    </a:lnTo>
                    <a:lnTo>
                      <a:pt x="81" y="151"/>
                    </a:lnTo>
                    <a:lnTo>
                      <a:pt x="79" y="154"/>
                    </a:lnTo>
                    <a:lnTo>
                      <a:pt x="79" y="154"/>
                    </a:lnTo>
                    <a:lnTo>
                      <a:pt x="79" y="157"/>
                    </a:lnTo>
                    <a:lnTo>
                      <a:pt x="79" y="161"/>
                    </a:lnTo>
                    <a:lnTo>
                      <a:pt x="78" y="168"/>
                    </a:lnTo>
                    <a:lnTo>
                      <a:pt x="78" y="168"/>
                    </a:lnTo>
                    <a:lnTo>
                      <a:pt x="78" y="170"/>
                    </a:lnTo>
                    <a:lnTo>
                      <a:pt x="75" y="170"/>
                    </a:lnTo>
                    <a:lnTo>
                      <a:pt x="71" y="171"/>
                    </a:lnTo>
                    <a:lnTo>
                      <a:pt x="65" y="170"/>
                    </a:lnTo>
                    <a:lnTo>
                      <a:pt x="62" y="168"/>
                    </a:lnTo>
                    <a:lnTo>
                      <a:pt x="62" y="168"/>
                    </a:lnTo>
                    <a:lnTo>
                      <a:pt x="61" y="167"/>
                    </a:lnTo>
                    <a:lnTo>
                      <a:pt x="59" y="168"/>
                    </a:lnTo>
                    <a:lnTo>
                      <a:pt x="58" y="170"/>
                    </a:lnTo>
                    <a:lnTo>
                      <a:pt x="56" y="171"/>
                    </a:lnTo>
                    <a:lnTo>
                      <a:pt x="56" y="171"/>
                    </a:lnTo>
                    <a:lnTo>
                      <a:pt x="56" y="174"/>
                    </a:lnTo>
                    <a:lnTo>
                      <a:pt x="55" y="177"/>
                    </a:lnTo>
                    <a:lnTo>
                      <a:pt x="54" y="178"/>
                    </a:lnTo>
                    <a:lnTo>
                      <a:pt x="52" y="181"/>
                    </a:lnTo>
                    <a:lnTo>
                      <a:pt x="52" y="181"/>
                    </a:lnTo>
                    <a:lnTo>
                      <a:pt x="54" y="183"/>
                    </a:lnTo>
                    <a:lnTo>
                      <a:pt x="58" y="184"/>
                    </a:lnTo>
                    <a:lnTo>
                      <a:pt x="61" y="186"/>
                    </a:lnTo>
                    <a:lnTo>
                      <a:pt x="62" y="187"/>
                    </a:lnTo>
                    <a:lnTo>
                      <a:pt x="62" y="187"/>
                    </a:lnTo>
                    <a:lnTo>
                      <a:pt x="61" y="190"/>
                    </a:lnTo>
                    <a:lnTo>
                      <a:pt x="58" y="194"/>
                    </a:lnTo>
                    <a:lnTo>
                      <a:pt x="52" y="195"/>
                    </a:lnTo>
                    <a:lnTo>
                      <a:pt x="47" y="198"/>
                    </a:lnTo>
                    <a:lnTo>
                      <a:pt x="47" y="198"/>
                    </a:lnTo>
                    <a:lnTo>
                      <a:pt x="44" y="200"/>
                    </a:lnTo>
                    <a:lnTo>
                      <a:pt x="44" y="201"/>
                    </a:lnTo>
                    <a:lnTo>
                      <a:pt x="44" y="203"/>
                    </a:lnTo>
                    <a:lnTo>
                      <a:pt x="45" y="204"/>
                    </a:lnTo>
                    <a:lnTo>
                      <a:pt x="48" y="205"/>
                    </a:lnTo>
                    <a:lnTo>
                      <a:pt x="51" y="205"/>
                    </a:lnTo>
                    <a:lnTo>
                      <a:pt x="52" y="205"/>
                    </a:lnTo>
                    <a:lnTo>
                      <a:pt x="52" y="205"/>
                    </a:lnTo>
                    <a:lnTo>
                      <a:pt x="55" y="204"/>
                    </a:lnTo>
                    <a:lnTo>
                      <a:pt x="56" y="205"/>
                    </a:lnTo>
                    <a:lnTo>
                      <a:pt x="59" y="207"/>
                    </a:lnTo>
                    <a:lnTo>
                      <a:pt x="62" y="207"/>
                    </a:lnTo>
                    <a:lnTo>
                      <a:pt x="62" y="207"/>
                    </a:lnTo>
                    <a:lnTo>
                      <a:pt x="66" y="208"/>
                    </a:lnTo>
                    <a:lnTo>
                      <a:pt x="71" y="210"/>
                    </a:lnTo>
                    <a:lnTo>
                      <a:pt x="75" y="210"/>
                    </a:lnTo>
                    <a:lnTo>
                      <a:pt x="79" y="210"/>
                    </a:lnTo>
                    <a:lnTo>
                      <a:pt x="79" y="210"/>
                    </a:lnTo>
                    <a:lnTo>
                      <a:pt x="83" y="208"/>
                    </a:lnTo>
                    <a:lnTo>
                      <a:pt x="85" y="210"/>
                    </a:lnTo>
                    <a:lnTo>
                      <a:pt x="83" y="211"/>
                    </a:lnTo>
                    <a:lnTo>
                      <a:pt x="81" y="214"/>
                    </a:lnTo>
                    <a:lnTo>
                      <a:pt x="81" y="214"/>
                    </a:lnTo>
                    <a:lnTo>
                      <a:pt x="76" y="215"/>
                    </a:lnTo>
                    <a:lnTo>
                      <a:pt x="71" y="215"/>
                    </a:lnTo>
                    <a:lnTo>
                      <a:pt x="66" y="215"/>
                    </a:lnTo>
                    <a:lnTo>
                      <a:pt x="62" y="215"/>
                    </a:lnTo>
                    <a:lnTo>
                      <a:pt x="62" y="215"/>
                    </a:lnTo>
                    <a:lnTo>
                      <a:pt x="56" y="220"/>
                    </a:lnTo>
                    <a:lnTo>
                      <a:pt x="49" y="228"/>
                    </a:lnTo>
                    <a:lnTo>
                      <a:pt x="44" y="235"/>
                    </a:lnTo>
                    <a:lnTo>
                      <a:pt x="42" y="238"/>
                    </a:lnTo>
                    <a:lnTo>
                      <a:pt x="42" y="241"/>
                    </a:lnTo>
                    <a:lnTo>
                      <a:pt x="42" y="241"/>
                    </a:lnTo>
                    <a:lnTo>
                      <a:pt x="44" y="241"/>
                    </a:lnTo>
                    <a:lnTo>
                      <a:pt x="47" y="239"/>
                    </a:lnTo>
                    <a:lnTo>
                      <a:pt x="49" y="237"/>
                    </a:lnTo>
                    <a:lnTo>
                      <a:pt x="54" y="234"/>
                    </a:lnTo>
                    <a:lnTo>
                      <a:pt x="54" y="234"/>
                    </a:lnTo>
                    <a:lnTo>
                      <a:pt x="58" y="234"/>
                    </a:lnTo>
                    <a:lnTo>
                      <a:pt x="61" y="234"/>
                    </a:lnTo>
                    <a:lnTo>
                      <a:pt x="64" y="235"/>
                    </a:lnTo>
                    <a:lnTo>
                      <a:pt x="66" y="237"/>
                    </a:lnTo>
                    <a:lnTo>
                      <a:pt x="66" y="237"/>
                    </a:lnTo>
                    <a:lnTo>
                      <a:pt x="68" y="235"/>
                    </a:lnTo>
                    <a:lnTo>
                      <a:pt x="69" y="232"/>
                    </a:lnTo>
                    <a:lnTo>
                      <a:pt x="71" y="231"/>
                    </a:lnTo>
                    <a:lnTo>
                      <a:pt x="74" y="229"/>
                    </a:lnTo>
                    <a:lnTo>
                      <a:pt x="74" y="229"/>
                    </a:lnTo>
                    <a:lnTo>
                      <a:pt x="75" y="229"/>
                    </a:lnTo>
                    <a:lnTo>
                      <a:pt x="78" y="228"/>
                    </a:lnTo>
                    <a:lnTo>
                      <a:pt x="81" y="228"/>
                    </a:lnTo>
                    <a:lnTo>
                      <a:pt x="85" y="228"/>
                    </a:lnTo>
                    <a:lnTo>
                      <a:pt x="85" y="228"/>
                    </a:lnTo>
                    <a:lnTo>
                      <a:pt x="89" y="228"/>
                    </a:lnTo>
                    <a:lnTo>
                      <a:pt x="92" y="228"/>
                    </a:lnTo>
                    <a:lnTo>
                      <a:pt x="98" y="224"/>
                    </a:lnTo>
                    <a:lnTo>
                      <a:pt x="98" y="224"/>
                    </a:lnTo>
                    <a:lnTo>
                      <a:pt x="100" y="224"/>
                    </a:lnTo>
                    <a:lnTo>
                      <a:pt x="103" y="225"/>
                    </a:lnTo>
                    <a:lnTo>
                      <a:pt x="108" y="227"/>
                    </a:lnTo>
                    <a:lnTo>
                      <a:pt x="110" y="228"/>
                    </a:lnTo>
                    <a:lnTo>
                      <a:pt x="110" y="228"/>
                    </a:lnTo>
                    <a:lnTo>
                      <a:pt x="117" y="225"/>
                    </a:lnTo>
                    <a:lnTo>
                      <a:pt x="127" y="224"/>
                    </a:lnTo>
                    <a:lnTo>
                      <a:pt x="127" y="224"/>
                    </a:lnTo>
                    <a:lnTo>
                      <a:pt x="133" y="224"/>
                    </a:lnTo>
                    <a:lnTo>
                      <a:pt x="140" y="221"/>
                    </a:lnTo>
                    <a:lnTo>
                      <a:pt x="150" y="215"/>
                    </a:lnTo>
                    <a:lnTo>
                      <a:pt x="150" y="215"/>
                    </a:lnTo>
                    <a:lnTo>
                      <a:pt x="152" y="212"/>
                    </a:lnTo>
                    <a:lnTo>
                      <a:pt x="150" y="211"/>
                    </a:lnTo>
                    <a:lnTo>
                      <a:pt x="143" y="211"/>
                    </a:lnTo>
                    <a:lnTo>
                      <a:pt x="143" y="211"/>
                    </a:lnTo>
                    <a:lnTo>
                      <a:pt x="140" y="211"/>
                    </a:lnTo>
                    <a:lnTo>
                      <a:pt x="140" y="208"/>
                    </a:lnTo>
                    <a:lnTo>
                      <a:pt x="142" y="205"/>
                    </a:lnTo>
                    <a:lnTo>
                      <a:pt x="144" y="203"/>
                    </a:lnTo>
                    <a:lnTo>
                      <a:pt x="144" y="203"/>
                    </a:lnTo>
                    <a:lnTo>
                      <a:pt x="153" y="195"/>
                    </a:lnTo>
                    <a:lnTo>
                      <a:pt x="156" y="191"/>
                    </a:lnTo>
                    <a:lnTo>
                      <a:pt x="157" y="187"/>
                    </a:lnTo>
                    <a:lnTo>
                      <a:pt x="157" y="187"/>
                    </a:lnTo>
                    <a:close/>
                    <a:moveTo>
                      <a:pt x="15" y="68"/>
                    </a:moveTo>
                    <a:lnTo>
                      <a:pt x="15" y="68"/>
                    </a:lnTo>
                    <a:lnTo>
                      <a:pt x="21" y="66"/>
                    </a:lnTo>
                    <a:lnTo>
                      <a:pt x="24" y="62"/>
                    </a:lnTo>
                    <a:lnTo>
                      <a:pt x="27" y="58"/>
                    </a:lnTo>
                    <a:lnTo>
                      <a:pt x="27" y="55"/>
                    </a:lnTo>
                    <a:lnTo>
                      <a:pt x="27" y="54"/>
                    </a:lnTo>
                    <a:lnTo>
                      <a:pt x="27" y="54"/>
                    </a:lnTo>
                    <a:lnTo>
                      <a:pt x="25" y="54"/>
                    </a:lnTo>
                    <a:lnTo>
                      <a:pt x="22" y="55"/>
                    </a:lnTo>
                    <a:lnTo>
                      <a:pt x="18" y="59"/>
                    </a:lnTo>
                    <a:lnTo>
                      <a:pt x="15" y="65"/>
                    </a:lnTo>
                    <a:lnTo>
                      <a:pt x="14" y="68"/>
                    </a:lnTo>
                    <a:lnTo>
                      <a:pt x="15" y="68"/>
                    </a:lnTo>
                    <a:lnTo>
                      <a:pt x="15" y="68"/>
                    </a:lnTo>
                    <a:close/>
                    <a:moveTo>
                      <a:pt x="108" y="17"/>
                    </a:moveTo>
                    <a:lnTo>
                      <a:pt x="108" y="17"/>
                    </a:lnTo>
                    <a:lnTo>
                      <a:pt x="110" y="13"/>
                    </a:lnTo>
                    <a:lnTo>
                      <a:pt x="112" y="5"/>
                    </a:lnTo>
                    <a:lnTo>
                      <a:pt x="112" y="1"/>
                    </a:lnTo>
                    <a:lnTo>
                      <a:pt x="112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8" y="0"/>
                    </a:lnTo>
                    <a:lnTo>
                      <a:pt x="106" y="3"/>
                    </a:lnTo>
                    <a:lnTo>
                      <a:pt x="105" y="10"/>
                    </a:lnTo>
                    <a:lnTo>
                      <a:pt x="106" y="15"/>
                    </a:lnTo>
                    <a:lnTo>
                      <a:pt x="106" y="17"/>
                    </a:lnTo>
                    <a:lnTo>
                      <a:pt x="108" y="17"/>
                    </a:lnTo>
                    <a:lnTo>
                      <a:pt x="108" y="1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3" name="Freeform 136"/>
              <p:cNvSpPr>
                <a:spLocks noEditPoints="1"/>
              </p:cNvSpPr>
              <p:nvPr/>
            </p:nvSpPr>
            <p:spPr bwMode="auto">
              <a:xfrm>
                <a:off x="5878292" y="2805754"/>
                <a:ext cx="133843" cy="124800"/>
              </a:xfrm>
              <a:custGeom>
                <a:avLst/>
                <a:gdLst>
                  <a:gd name="T0" fmla="*/ 37 w 74"/>
                  <a:gd name="T1" fmla="*/ 22 h 69"/>
                  <a:gd name="T2" fmla="*/ 37 w 74"/>
                  <a:gd name="T3" fmla="*/ 14 h 69"/>
                  <a:gd name="T4" fmla="*/ 40 w 74"/>
                  <a:gd name="T5" fmla="*/ 7 h 69"/>
                  <a:gd name="T6" fmla="*/ 40 w 74"/>
                  <a:gd name="T7" fmla="*/ 0 h 69"/>
                  <a:gd name="T8" fmla="*/ 30 w 74"/>
                  <a:gd name="T9" fmla="*/ 3 h 69"/>
                  <a:gd name="T10" fmla="*/ 25 w 74"/>
                  <a:gd name="T11" fmla="*/ 10 h 69"/>
                  <a:gd name="T12" fmla="*/ 18 w 74"/>
                  <a:gd name="T13" fmla="*/ 11 h 69"/>
                  <a:gd name="T14" fmla="*/ 18 w 74"/>
                  <a:gd name="T15" fmla="*/ 14 h 69"/>
                  <a:gd name="T16" fmla="*/ 18 w 74"/>
                  <a:gd name="T17" fmla="*/ 18 h 69"/>
                  <a:gd name="T18" fmla="*/ 13 w 74"/>
                  <a:gd name="T19" fmla="*/ 15 h 69"/>
                  <a:gd name="T20" fmla="*/ 7 w 74"/>
                  <a:gd name="T21" fmla="*/ 15 h 69"/>
                  <a:gd name="T22" fmla="*/ 1 w 74"/>
                  <a:gd name="T23" fmla="*/ 25 h 69"/>
                  <a:gd name="T24" fmla="*/ 1 w 74"/>
                  <a:gd name="T25" fmla="*/ 44 h 69"/>
                  <a:gd name="T26" fmla="*/ 6 w 74"/>
                  <a:gd name="T27" fmla="*/ 51 h 69"/>
                  <a:gd name="T28" fmla="*/ 7 w 74"/>
                  <a:gd name="T29" fmla="*/ 58 h 69"/>
                  <a:gd name="T30" fmla="*/ 10 w 74"/>
                  <a:gd name="T31" fmla="*/ 65 h 69"/>
                  <a:gd name="T32" fmla="*/ 24 w 74"/>
                  <a:gd name="T33" fmla="*/ 66 h 69"/>
                  <a:gd name="T34" fmla="*/ 27 w 74"/>
                  <a:gd name="T35" fmla="*/ 61 h 69"/>
                  <a:gd name="T36" fmla="*/ 24 w 74"/>
                  <a:gd name="T37" fmla="*/ 58 h 69"/>
                  <a:gd name="T38" fmla="*/ 33 w 74"/>
                  <a:gd name="T39" fmla="*/ 59 h 69"/>
                  <a:gd name="T40" fmla="*/ 40 w 74"/>
                  <a:gd name="T41" fmla="*/ 61 h 69"/>
                  <a:gd name="T42" fmla="*/ 44 w 74"/>
                  <a:gd name="T43" fmla="*/ 59 h 69"/>
                  <a:gd name="T44" fmla="*/ 40 w 74"/>
                  <a:gd name="T45" fmla="*/ 48 h 69"/>
                  <a:gd name="T46" fmla="*/ 34 w 74"/>
                  <a:gd name="T47" fmla="*/ 49 h 69"/>
                  <a:gd name="T48" fmla="*/ 31 w 74"/>
                  <a:gd name="T49" fmla="*/ 45 h 69"/>
                  <a:gd name="T50" fmla="*/ 35 w 74"/>
                  <a:gd name="T51" fmla="*/ 38 h 69"/>
                  <a:gd name="T52" fmla="*/ 44 w 74"/>
                  <a:gd name="T53" fmla="*/ 34 h 69"/>
                  <a:gd name="T54" fmla="*/ 45 w 74"/>
                  <a:gd name="T55" fmla="*/ 29 h 69"/>
                  <a:gd name="T56" fmla="*/ 38 w 74"/>
                  <a:gd name="T57" fmla="*/ 25 h 69"/>
                  <a:gd name="T58" fmla="*/ 72 w 74"/>
                  <a:gd name="T59" fmla="*/ 39 h 69"/>
                  <a:gd name="T60" fmla="*/ 68 w 74"/>
                  <a:gd name="T61" fmla="*/ 44 h 69"/>
                  <a:gd name="T62" fmla="*/ 64 w 74"/>
                  <a:gd name="T63" fmla="*/ 38 h 69"/>
                  <a:gd name="T64" fmla="*/ 61 w 74"/>
                  <a:gd name="T65" fmla="*/ 41 h 69"/>
                  <a:gd name="T66" fmla="*/ 52 w 74"/>
                  <a:gd name="T67" fmla="*/ 44 h 69"/>
                  <a:gd name="T68" fmla="*/ 51 w 74"/>
                  <a:gd name="T69" fmla="*/ 48 h 69"/>
                  <a:gd name="T70" fmla="*/ 58 w 74"/>
                  <a:gd name="T71" fmla="*/ 58 h 69"/>
                  <a:gd name="T72" fmla="*/ 59 w 74"/>
                  <a:gd name="T73" fmla="*/ 62 h 69"/>
                  <a:gd name="T74" fmla="*/ 54 w 74"/>
                  <a:gd name="T75" fmla="*/ 62 h 69"/>
                  <a:gd name="T76" fmla="*/ 55 w 74"/>
                  <a:gd name="T77" fmla="*/ 68 h 69"/>
                  <a:gd name="T78" fmla="*/ 61 w 74"/>
                  <a:gd name="T79" fmla="*/ 69 h 69"/>
                  <a:gd name="T80" fmla="*/ 69 w 74"/>
                  <a:gd name="T81" fmla="*/ 59 h 69"/>
                  <a:gd name="T82" fmla="*/ 71 w 74"/>
                  <a:gd name="T83" fmla="*/ 52 h 69"/>
                  <a:gd name="T84" fmla="*/ 74 w 74"/>
                  <a:gd name="T85" fmla="*/ 3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4" h="69">
                    <a:moveTo>
                      <a:pt x="38" y="25"/>
                    </a:moveTo>
                    <a:lnTo>
                      <a:pt x="38" y="25"/>
                    </a:lnTo>
                    <a:lnTo>
                      <a:pt x="37" y="22"/>
                    </a:lnTo>
                    <a:lnTo>
                      <a:pt x="35" y="20"/>
                    </a:lnTo>
                    <a:lnTo>
                      <a:pt x="35" y="17"/>
                    </a:lnTo>
                    <a:lnTo>
                      <a:pt x="37" y="14"/>
                    </a:lnTo>
                    <a:lnTo>
                      <a:pt x="37" y="14"/>
                    </a:lnTo>
                    <a:lnTo>
                      <a:pt x="40" y="11"/>
                    </a:lnTo>
                    <a:lnTo>
                      <a:pt x="40" y="7"/>
                    </a:lnTo>
                    <a:lnTo>
                      <a:pt x="40" y="3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30" y="3"/>
                    </a:lnTo>
                    <a:lnTo>
                      <a:pt x="27" y="7"/>
                    </a:lnTo>
                    <a:lnTo>
                      <a:pt x="27" y="7"/>
                    </a:lnTo>
                    <a:lnTo>
                      <a:pt x="25" y="10"/>
                    </a:lnTo>
                    <a:lnTo>
                      <a:pt x="23" y="11"/>
                    </a:lnTo>
                    <a:lnTo>
                      <a:pt x="20" y="11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8" y="12"/>
                    </a:lnTo>
                    <a:lnTo>
                      <a:pt x="18" y="14"/>
                    </a:lnTo>
                    <a:lnTo>
                      <a:pt x="20" y="17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7" y="20"/>
                    </a:lnTo>
                    <a:lnTo>
                      <a:pt x="16" y="17"/>
                    </a:lnTo>
                    <a:lnTo>
                      <a:pt x="13" y="15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7" y="15"/>
                    </a:lnTo>
                    <a:lnTo>
                      <a:pt x="4" y="18"/>
                    </a:lnTo>
                    <a:lnTo>
                      <a:pt x="1" y="25"/>
                    </a:lnTo>
                    <a:lnTo>
                      <a:pt x="1" y="25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1" y="44"/>
                    </a:lnTo>
                    <a:lnTo>
                      <a:pt x="1" y="44"/>
                    </a:lnTo>
                    <a:lnTo>
                      <a:pt x="3" y="48"/>
                    </a:lnTo>
                    <a:lnTo>
                      <a:pt x="6" y="51"/>
                    </a:lnTo>
                    <a:lnTo>
                      <a:pt x="7" y="54"/>
                    </a:lnTo>
                    <a:lnTo>
                      <a:pt x="7" y="58"/>
                    </a:lnTo>
                    <a:lnTo>
                      <a:pt x="7" y="58"/>
                    </a:lnTo>
                    <a:lnTo>
                      <a:pt x="8" y="61"/>
                    </a:lnTo>
                    <a:lnTo>
                      <a:pt x="10" y="65"/>
                    </a:lnTo>
                    <a:lnTo>
                      <a:pt x="10" y="65"/>
                    </a:lnTo>
                    <a:lnTo>
                      <a:pt x="18" y="65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7" y="61"/>
                    </a:lnTo>
                    <a:lnTo>
                      <a:pt x="25" y="59"/>
                    </a:lnTo>
                    <a:lnTo>
                      <a:pt x="24" y="58"/>
                    </a:lnTo>
                    <a:lnTo>
                      <a:pt x="24" y="58"/>
                    </a:lnTo>
                    <a:lnTo>
                      <a:pt x="25" y="55"/>
                    </a:lnTo>
                    <a:lnTo>
                      <a:pt x="27" y="56"/>
                    </a:lnTo>
                    <a:lnTo>
                      <a:pt x="33" y="59"/>
                    </a:lnTo>
                    <a:lnTo>
                      <a:pt x="33" y="59"/>
                    </a:lnTo>
                    <a:lnTo>
                      <a:pt x="35" y="61"/>
                    </a:lnTo>
                    <a:lnTo>
                      <a:pt x="40" y="61"/>
                    </a:lnTo>
                    <a:lnTo>
                      <a:pt x="42" y="61"/>
                    </a:lnTo>
                    <a:lnTo>
                      <a:pt x="44" y="59"/>
                    </a:lnTo>
                    <a:lnTo>
                      <a:pt x="44" y="59"/>
                    </a:lnTo>
                    <a:lnTo>
                      <a:pt x="42" y="52"/>
                    </a:lnTo>
                    <a:lnTo>
                      <a:pt x="41" y="49"/>
                    </a:lnTo>
                    <a:lnTo>
                      <a:pt x="40" y="48"/>
                    </a:lnTo>
                    <a:lnTo>
                      <a:pt x="38" y="49"/>
                    </a:lnTo>
                    <a:lnTo>
                      <a:pt x="38" y="49"/>
                    </a:lnTo>
                    <a:lnTo>
                      <a:pt x="34" y="49"/>
                    </a:lnTo>
                    <a:lnTo>
                      <a:pt x="31" y="48"/>
                    </a:lnTo>
                    <a:lnTo>
                      <a:pt x="31" y="48"/>
                    </a:lnTo>
                    <a:lnTo>
                      <a:pt x="31" y="45"/>
                    </a:lnTo>
                    <a:lnTo>
                      <a:pt x="33" y="44"/>
                    </a:lnTo>
                    <a:lnTo>
                      <a:pt x="35" y="38"/>
                    </a:lnTo>
                    <a:lnTo>
                      <a:pt x="35" y="38"/>
                    </a:lnTo>
                    <a:lnTo>
                      <a:pt x="37" y="35"/>
                    </a:lnTo>
                    <a:lnTo>
                      <a:pt x="41" y="35"/>
                    </a:lnTo>
                    <a:lnTo>
                      <a:pt x="44" y="34"/>
                    </a:lnTo>
                    <a:lnTo>
                      <a:pt x="45" y="32"/>
                    </a:lnTo>
                    <a:lnTo>
                      <a:pt x="45" y="32"/>
                    </a:lnTo>
                    <a:lnTo>
                      <a:pt x="45" y="29"/>
                    </a:lnTo>
                    <a:lnTo>
                      <a:pt x="42" y="28"/>
                    </a:lnTo>
                    <a:lnTo>
                      <a:pt x="38" y="25"/>
                    </a:lnTo>
                    <a:lnTo>
                      <a:pt x="38" y="25"/>
                    </a:lnTo>
                    <a:close/>
                    <a:moveTo>
                      <a:pt x="74" y="39"/>
                    </a:moveTo>
                    <a:lnTo>
                      <a:pt x="74" y="39"/>
                    </a:lnTo>
                    <a:lnTo>
                      <a:pt x="72" y="39"/>
                    </a:lnTo>
                    <a:lnTo>
                      <a:pt x="71" y="41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7" y="42"/>
                    </a:lnTo>
                    <a:lnTo>
                      <a:pt x="65" y="39"/>
                    </a:lnTo>
                    <a:lnTo>
                      <a:pt x="64" y="38"/>
                    </a:lnTo>
                    <a:lnTo>
                      <a:pt x="62" y="39"/>
                    </a:lnTo>
                    <a:lnTo>
                      <a:pt x="62" y="39"/>
                    </a:lnTo>
                    <a:lnTo>
                      <a:pt x="61" y="41"/>
                    </a:lnTo>
                    <a:lnTo>
                      <a:pt x="59" y="41"/>
                    </a:lnTo>
                    <a:lnTo>
                      <a:pt x="55" y="41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1" y="46"/>
                    </a:lnTo>
                    <a:lnTo>
                      <a:pt x="51" y="48"/>
                    </a:lnTo>
                    <a:lnTo>
                      <a:pt x="52" y="52"/>
                    </a:lnTo>
                    <a:lnTo>
                      <a:pt x="55" y="56"/>
                    </a:lnTo>
                    <a:lnTo>
                      <a:pt x="58" y="58"/>
                    </a:lnTo>
                    <a:lnTo>
                      <a:pt x="58" y="58"/>
                    </a:lnTo>
                    <a:lnTo>
                      <a:pt x="59" y="61"/>
                    </a:lnTo>
                    <a:lnTo>
                      <a:pt x="59" y="62"/>
                    </a:lnTo>
                    <a:lnTo>
                      <a:pt x="57" y="62"/>
                    </a:lnTo>
                    <a:lnTo>
                      <a:pt x="54" y="62"/>
                    </a:lnTo>
                    <a:lnTo>
                      <a:pt x="54" y="62"/>
                    </a:lnTo>
                    <a:lnTo>
                      <a:pt x="52" y="63"/>
                    </a:lnTo>
                    <a:lnTo>
                      <a:pt x="52" y="65"/>
                    </a:lnTo>
                    <a:lnTo>
                      <a:pt x="55" y="68"/>
                    </a:lnTo>
                    <a:lnTo>
                      <a:pt x="58" y="69"/>
                    </a:lnTo>
                    <a:lnTo>
                      <a:pt x="58" y="69"/>
                    </a:lnTo>
                    <a:lnTo>
                      <a:pt x="61" y="69"/>
                    </a:lnTo>
                    <a:lnTo>
                      <a:pt x="62" y="68"/>
                    </a:lnTo>
                    <a:lnTo>
                      <a:pt x="67" y="65"/>
                    </a:lnTo>
                    <a:lnTo>
                      <a:pt x="69" y="59"/>
                    </a:lnTo>
                    <a:lnTo>
                      <a:pt x="69" y="56"/>
                    </a:lnTo>
                    <a:lnTo>
                      <a:pt x="69" y="56"/>
                    </a:lnTo>
                    <a:lnTo>
                      <a:pt x="71" y="52"/>
                    </a:lnTo>
                    <a:lnTo>
                      <a:pt x="72" y="48"/>
                    </a:lnTo>
                    <a:lnTo>
                      <a:pt x="74" y="42"/>
                    </a:lnTo>
                    <a:lnTo>
                      <a:pt x="74" y="39"/>
                    </a:lnTo>
                    <a:lnTo>
                      <a:pt x="74" y="3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4" name="Freeform 137"/>
              <p:cNvSpPr>
                <a:spLocks noEditPoints="1"/>
              </p:cNvSpPr>
              <p:nvPr/>
            </p:nvSpPr>
            <p:spPr bwMode="auto">
              <a:xfrm>
                <a:off x="5970535" y="2277618"/>
                <a:ext cx="361738" cy="625806"/>
              </a:xfrm>
              <a:custGeom>
                <a:avLst/>
                <a:gdLst>
                  <a:gd name="T0" fmla="*/ 194 w 200"/>
                  <a:gd name="T1" fmla="*/ 72 h 346"/>
                  <a:gd name="T2" fmla="*/ 196 w 200"/>
                  <a:gd name="T3" fmla="*/ 58 h 346"/>
                  <a:gd name="T4" fmla="*/ 191 w 200"/>
                  <a:gd name="T5" fmla="*/ 44 h 346"/>
                  <a:gd name="T6" fmla="*/ 189 w 200"/>
                  <a:gd name="T7" fmla="*/ 24 h 346"/>
                  <a:gd name="T8" fmla="*/ 153 w 200"/>
                  <a:gd name="T9" fmla="*/ 4 h 346"/>
                  <a:gd name="T10" fmla="*/ 140 w 200"/>
                  <a:gd name="T11" fmla="*/ 8 h 346"/>
                  <a:gd name="T12" fmla="*/ 129 w 200"/>
                  <a:gd name="T13" fmla="*/ 17 h 346"/>
                  <a:gd name="T14" fmla="*/ 112 w 200"/>
                  <a:gd name="T15" fmla="*/ 12 h 346"/>
                  <a:gd name="T16" fmla="*/ 108 w 200"/>
                  <a:gd name="T17" fmla="*/ 27 h 346"/>
                  <a:gd name="T18" fmla="*/ 85 w 200"/>
                  <a:gd name="T19" fmla="*/ 35 h 346"/>
                  <a:gd name="T20" fmla="*/ 79 w 200"/>
                  <a:gd name="T21" fmla="*/ 49 h 346"/>
                  <a:gd name="T22" fmla="*/ 72 w 200"/>
                  <a:gd name="T23" fmla="*/ 63 h 346"/>
                  <a:gd name="T24" fmla="*/ 65 w 200"/>
                  <a:gd name="T25" fmla="*/ 79 h 346"/>
                  <a:gd name="T26" fmla="*/ 52 w 200"/>
                  <a:gd name="T27" fmla="*/ 82 h 346"/>
                  <a:gd name="T28" fmla="*/ 48 w 200"/>
                  <a:gd name="T29" fmla="*/ 107 h 346"/>
                  <a:gd name="T30" fmla="*/ 45 w 200"/>
                  <a:gd name="T31" fmla="*/ 126 h 346"/>
                  <a:gd name="T32" fmla="*/ 40 w 200"/>
                  <a:gd name="T33" fmla="*/ 137 h 346"/>
                  <a:gd name="T34" fmla="*/ 18 w 200"/>
                  <a:gd name="T35" fmla="*/ 146 h 346"/>
                  <a:gd name="T36" fmla="*/ 17 w 200"/>
                  <a:gd name="T37" fmla="*/ 161 h 346"/>
                  <a:gd name="T38" fmla="*/ 18 w 200"/>
                  <a:gd name="T39" fmla="*/ 182 h 346"/>
                  <a:gd name="T40" fmla="*/ 21 w 200"/>
                  <a:gd name="T41" fmla="*/ 198 h 346"/>
                  <a:gd name="T42" fmla="*/ 23 w 200"/>
                  <a:gd name="T43" fmla="*/ 212 h 346"/>
                  <a:gd name="T44" fmla="*/ 21 w 200"/>
                  <a:gd name="T45" fmla="*/ 221 h 346"/>
                  <a:gd name="T46" fmla="*/ 20 w 200"/>
                  <a:gd name="T47" fmla="*/ 236 h 346"/>
                  <a:gd name="T48" fmla="*/ 11 w 200"/>
                  <a:gd name="T49" fmla="*/ 242 h 346"/>
                  <a:gd name="T50" fmla="*/ 7 w 200"/>
                  <a:gd name="T51" fmla="*/ 263 h 346"/>
                  <a:gd name="T52" fmla="*/ 0 w 200"/>
                  <a:gd name="T53" fmla="*/ 263 h 346"/>
                  <a:gd name="T54" fmla="*/ 7 w 200"/>
                  <a:gd name="T55" fmla="*/ 280 h 346"/>
                  <a:gd name="T56" fmla="*/ 16 w 200"/>
                  <a:gd name="T57" fmla="*/ 300 h 346"/>
                  <a:gd name="T58" fmla="*/ 25 w 200"/>
                  <a:gd name="T59" fmla="*/ 316 h 346"/>
                  <a:gd name="T60" fmla="*/ 28 w 200"/>
                  <a:gd name="T61" fmla="*/ 329 h 346"/>
                  <a:gd name="T62" fmla="*/ 30 w 200"/>
                  <a:gd name="T63" fmla="*/ 344 h 346"/>
                  <a:gd name="T64" fmla="*/ 48 w 200"/>
                  <a:gd name="T65" fmla="*/ 340 h 346"/>
                  <a:gd name="T66" fmla="*/ 52 w 200"/>
                  <a:gd name="T67" fmla="*/ 329 h 346"/>
                  <a:gd name="T68" fmla="*/ 65 w 200"/>
                  <a:gd name="T69" fmla="*/ 327 h 346"/>
                  <a:gd name="T70" fmla="*/ 77 w 200"/>
                  <a:gd name="T71" fmla="*/ 319 h 346"/>
                  <a:gd name="T72" fmla="*/ 89 w 200"/>
                  <a:gd name="T73" fmla="*/ 307 h 346"/>
                  <a:gd name="T74" fmla="*/ 82 w 200"/>
                  <a:gd name="T75" fmla="*/ 310 h 346"/>
                  <a:gd name="T76" fmla="*/ 85 w 200"/>
                  <a:gd name="T77" fmla="*/ 285 h 346"/>
                  <a:gd name="T78" fmla="*/ 95 w 200"/>
                  <a:gd name="T79" fmla="*/ 265 h 346"/>
                  <a:gd name="T80" fmla="*/ 109 w 200"/>
                  <a:gd name="T81" fmla="*/ 251 h 346"/>
                  <a:gd name="T82" fmla="*/ 118 w 200"/>
                  <a:gd name="T83" fmla="*/ 235 h 346"/>
                  <a:gd name="T84" fmla="*/ 94 w 200"/>
                  <a:gd name="T85" fmla="*/ 219 h 346"/>
                  <a:gd name="T86" fmla="*/ 92 w 200"/>
                  <a:gd name="T87" fmla="*/ 197 h 346"/>
                  <a:gd name="T88" fmla="*/ 99 w 200"/>
                  <a:gd name="T89" fmla="*/ 174 h 346"/>
                  <a:gd name="T90" fmla="*/ 109 w 200"/>
                  <a:gd name="T91" fmla="*/ 165 h 346"/>
                  <a:gd name="T92" fmla="*/ 119 w 200"/>
                  <a:gd name="T93" fmla="*/ 153 h 346"/>
                  <a:gd name="T94" fmla="*/ 159 w 200"/>
                  <a:gd name="T95" fmla="*/ 126 h 346"/>
                  <a:gd name="T96" fmla="*/ 156 w 200"/>
                  <a:gd name="T97" fmla="*/ 112 h 346"/>
                  <a:gd name="T98" fmla="*/ 164 w 200"/>
                  <a:gd name="T99" fmla="*/ 97 h 346"/>
                  <a:gd name="T100" fmla="*/ 182 w 200"/>
                  <a:gd name="T101" fmla="*/ 87 h 346"/>
                  <a:gd name="T102" fmla="*/ 200 w 200"/>
                  <a:gd name="T103" fmla="*/ 87 h 346"/>
                  <a:gd name="T104" fmla="*/ 115 w 200"/>
                  <a:gd name="T105" fmla="*/ 289 h 346"/>
                  <a:gd name="T106" fmla="*/ 108 w 200"/>
                  <a:gd name="T107" fmla="*/ 309 h 346"/>
                  <a:gd name="T108" fmla="*/ 118 w 200"/>
                  <a:gd name="T109" fmla="*/ 287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0" h="346">
                    <a:moveTo>
                      <a:pt x="197" y="80"/>
                    </a:moveTo>
                    <a:lnTo>
                      <a:pt x="197" y="80"/>
                    </a:lnTo>
                    <a:lnTo>
                      <a:pt x="194" y="75"/>
                    </a:lnTo>
                    <a:lnTo>
                      <a:pt x="193" y="72"/>
                    </a:lnTo>
                    <a:lnTo>
                      <a:pt x="194" y="72"/>
                    </a:lnTo>
                    <a:lnTo>
                      <a:pt x="194" y="72"/>
                    </a:lnTo>
                    <a:lnTo>
                      <a:pt x="196" y="70"/>
                    </a:lnTo>
                    <a:lnTo>
                      <a:pt x="197" y="69"/>
                    </a:lnTo>
                    <a:lnTo>
                      <a:pt x="199" y="66"/>
                    </a:lnTo>
                    <a:lnTo>
                      <a:pt x="197" y="61"/>
                    </a:lnTo>
                    <a:lnTo>
                      <a:pt x="196" y="58"/>
                    </a:lnTo>
                    <a:lnTo>
                      <a:pt x="196" y="58"/>
                    </a:lnTo>
                    <a:lnTo>
                      <a:pt x="194" y="56"/>
                    </a:lnTo>
                    <a:lnTo>
                      <a:pt x="193" y="55"/>
                    </a:lnTo>
                    <a:lnTo>
                      <a:pt x="193" y="51"/>
                    </a:lnTo>
                    <a:lnTo>
                      <a:pt x="193" y="46"/>
                    </a:lnTo>
                    <a:lnTo>
                      <a:pt x="191" y="44"/>
                    </a:lnTo>
                    <a:lnTo>
                      <a:pt x="191" y="44"/>
                    </a:lnTo>
                    <a:lnTo>
                      <a:pt x="190" y="41"/>
                    </a:lnTo>
                    <a:lnTo>
                      <a:pt x="190" y="36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190" y="27"/>
                    </a:lnTo>
                    <a:lnTo>
                      <a:pt x="189" y="24"/>
                    </a:lnTo>
                    <a:lnTo>
                      <a:pt x="183" y="21"/>
                    </a:lnTo>
                    <a:lnTo>
                      <a:pt x="167" y="15"/>
                    </a:lnTo>
                    <a:lnTo>
                      <a:pt x="167" y="15"/>
                    </a:lnTo>
                    <a:lnTo>
                      <a:pt x="163" y="11"/>
                    </a:lnTo>
                    <a:lnTo>
                      <a:pt x="157" y="8"/>
                    </a:lnTo>
                    <a:lnTo>
                      <a:pt x="153" y="4"/>
                    </a:lnTo>
                    <a:lnTo>
                      <a:pt x="149" y="1"/>
                    </a:lnTo>
                    <a:lnTo>
                      <a:pt x="149" y="1"/>
                    </a:lnTo>
                    <a:lnTo>
                      <a:pt x="146" y="0"/>
                    </a:lnTo>
                    <a:lnTo>
                      <a:pt x="145" y="1"/>
                    </a:lnTo>
                    <a:lnTo>
                      <a:pt x="142" y="4"/>
                    </a:lnTo>
                    <a:lnTo>
                      <a:pt x="140" y="8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39" y="17"/>
                    </a:lnTo>
                    <a:lnTo>
                      <a:pt x="136" y="18"/>
                    </a:lnTo>
                    <a:lnTo>
                      <a:pt x="133" y="18"/>
                    </a:lnTo>
                    <a:lnTo>
                      <a:pt x="129" y="17"/>
                    </a:lnTo>
                    <a:lnTo>
                      <a:pt x="129" y="17"/>
                    </a:lnTo>
                    <a:lnTo>
                      <a:pt x="126" y="14"/>
                    </a:lnTo>
                    <a:lnTo>
                      <a:pt x="122" y="14"/>
                    </a:lnTo>
                    <a:lnTo>
                      <a:pt x="118" y="14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1" y="12"/>
                    </a:lnTo>
                    <a:lnTo>
                      <a:pt x="109" y="12"/>
                    </a:lnTo>
                    <a:lnTo>
                      <a:pt x="108" y="15"/>
                    </a:lnTo>
                    <a:lnTo>
                      <a:pt x="109" y="25"/>
                    </a:lnTo>
                    <a:lnTo>
                      <a:pt x="109" y="25"/>
                    </a:lnTo>
                    <a:lnTo>
                      <a:pt x="108" y="27"/>
                    </a:lnTo>
                    <a:lnTo>
                      <a:pt x="105" y="28"/>
                    </a:lnTo>
                    <a:lnTo>
                      <a:pt x="96" y="29"/>
                    </a:lnTo>
                    <a:lnTo>
                      <a:pt x="96" y="29"/>
                    </a:lnTo>
                    <a:lnTo>
                      <a:pt x="92" y="29"/>
                    </a:lnTo>
                    <a:lnTo>
                      <a:pt x="89" y="32"/>
                    </a:lnTo>
                    <a:lnTo>
                      <a:pt x="85" y="35"/>
                    </a:lnTo>
                    <a:lnTo>
                      <a:pt x="85" y="38"/>
                    </a:lnTo>
                    <a:lnTo>
                      <a:pt x="85" y="38"/>
                    </a:lnTo>
                    <a:lnTo>
                      <a:pt x="84" y="42"/>
                    </a:lnTo>
                    <a:lnTo>
                      <a:pt x="81" y="45"/>
                    </a:lnTo>
                    <a:lnTo>
                      <a:pt x="79" y="48"/>
                    </a:lnTo>
                    <a:lnTo>
                      <a:pt x="79" y="49"/>
                    </a:lnTo>
                    <a:lnTo>
                      <a:pt x="79" y="49"/>
                    </a:lnTo>
                    <a:lnTo>
                      <a:pt x="81" y="52"/>
                    </a:lnTo>
                    <a:lnTo>
                      <a:pt x="79" y="53"/>
                    </a:lnTo>
                    <a:lnTo>
                      <a:pt x="77" y="58"/>
                    </a:lnTo>
                    <a:lnTo>
                      <a:pt x="77" y="58"/>
                    </a:lnTo>
                    <a:lnTo>
                      <a:pt x="72" y="63"/>
                    </a:lnTo>
                    <a:lnTo>
                      <a:pt x="68" y="70"/>
                    </a:lnTo>
                    <a:lnTo>
                      <a:pt x="68" y="70"/>
                    </a:lnTo>
                    <a:lnTo>
                      <a:pt x="67" y="72"/>
                    </a:lnTo>
                    <a:lnTo>
                      <a:pt x="67" y="75"/>
                    </a:lnTo>
                    <a:lnTo>
                      <a:pt x="67" y="76"/>
                    </a:lnTo>
                    <a:lnTo>
                      <a:pt x="65" y="79"/>
                    </a:lnTo>
                    <a:lnTo>
                      <a:pt x="65" y="79"/>
                    </a:lnTo>
                    <a:lnTo>
                      <a:pt x="61" y="80"/>
                    </a:lnTo>
                    <a:lnTo>
                      <a:pt x="58" y="80"/>
                    </a:lnTo>
                    <a:lnTo>
                      <a:pt x="55" y="82"/>
                    </a:lnTo>
                    <a:lnTo>
                      <a:pt x="52" y="82"/>
                    </a:lnTo>
                    <a:lnTo>
                      <a:pt x="52" y="82"/>
                    </a:lnTo>
                    <a:lnTo>
                      <a:pt x="51" y="85"/>
                    </a:lnTo>
                    <a:lnTo>
                      <a:pt x="51" y="87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1" y="102"/>
                    </a:lnTo>
                    <a:lnTo>
                      <a:pt x="48" y="107"/>
                    </a:lnTo>
                    <a:lnTo>
                      <a:pt x="41" y="117"/>
                    </a:lnTo>
                    <a:lnTo>
                      <a:pt x="41" y="117"/>
                    </a:lnTo>
                    <a:lnTo>
                      <a:pt x="40" y="122"/>
                    </a:lnTo>
                    <a:lnTo>
                      <a:pt x="41" y="123"/>
                    </a:lnTo>
                    <a:lnTo>
                      <a:pt x="45" y="126"/>
                    </a:lnTo>
                    <a:lnTo>
                      <a:pt x="45" y="126"/>
                    </a:lnTo>
                    <a:lnTo>
                      <a:pt x="47" y="127"/>
                    </a:lnTo>
                    <a:lnTo>
                      <a:pt x="47" y="129"/>
                    </a:lnTo>
                    <a:lnTo>
                      <a:pt x="45" y="134"/>
                    </a:lnTo>
                    <a:lnTo>
                      <a:pt x="45" y="134"/>
                    </a:lnTo>
                    <a:lnTo>
                      <a:pt x="43" y="137"/>
                    </a:lnTo>
                    <a:lnTo>
                      <a:pt x="40" y="137"/>
                    </a:lnTo>
                    <a:lnTo>
                      <a:pt x="34" y="136"/>
                    </a:lnTo>
                    <a:lnTo>
                      <a:pt x="34" y="136"/>
                    </a:lnTo>
                    <a:lnTo>
                      <a:pt x="31" y="136"/>
                    </a:lnTo>
                    <a:lnTo>
                      <a:pt x="27" y="137"/>
                    </a:lnTo>
                    <a:lnTo>
                      <a:pt x="23" y="141"/>
                    </a:lnTo>
                    <a:lnTo>
                      <a:pt x="18" y="146"/>
                    </a:lnTo>
                    <a:lnTo>
                      <a:pt x="18" y="146"/>
                    </a:lnTo>
                    <a:lnTo>
                      <a:pt x="16" y="151"/>
                    </a:lnTo>
                    <a:lnTo>
                      <a:pt x="16" y="156"/>
                    </a:lnTo>
                    <a:lnTo>
                      <a:pt x="16" y="158"/>
                    </a:lnTo>
                    <a:lnTo>
                      <a:pt x="17" y="161"/>
                    </a:lnTo>
                    <a:lnTo>
                      <a:pt x="17" y="161"/>
                    </a:lnTo>
                    <a:lnTo>
                      <a:pt x="17" y="165"/>
                    </a:lnTo>
                    <a:lnTo>
                      <a:pt x="16" y="168"/>
                    </a:lnTo>
                    <a:lnTo>
                      <a:pt x="16" y="173"/>
                    </a:lnTo>
                    <a:lnTo>
                      <a:pt x="17" y="178"/>
                    </a:lnTo>
                    <a:lnTo>
                      <a:pt x="17" y="178"/>
                    </a:lnTo>
                    <a:lnTo>
                      <a:pt x="18" y="182"/>
                    </a:lnTo>
                    <a:lnTo>
                      <a:pt x="17" y="185"/>
                    </a:lnTo>
                    <a:lnTo>
                      <a:pt x="17" y="190"/>
                    </a:lnTo>
                    <a:lnTo>
                      <a:pt x="16" y="192"/>
                    </a:lnTo>
                    <a:lnTo>
                      <a:pt x="16" y="192"/>
                    </a:lnTo>
                    <a:lnTo>
                      <a:pt x="18" y="197"/>
                    </a:lnTo>
                    <a:lnTo>
                      <a:pt x="21" y="198"/>
                    </a:lnTo>
                    <a:lnTo>
                      <a:pt x="25" y="201"/>
                    </a:lnTo>
                    <a:lnTo>
                      <a:pt x="27" y="204"/>
                    </a:lnTo>
                    <a:lnTo>
                      <a:pt x="27" y="204"/>
                    </a:lnTo>
                    <a:lnTo>
                      <a:pt x="27" y="208"/>
                    </a:lnTo>
                    <a:lnTo>
                      <a:pt x="25" y="211"/>
                    </a:lnTo>
                    <a:lnTo>
                      <a:pt x="23" y="212"/>
                    </a:lnTo>
                    <a:lnTo>
                      <a:pt x="21" y="212"/>
                    </a:lnTo>
                    <a:lnTo>
                      <a:pt x="21" y="212"/>
                    </a:lnTo>
                    <a:lnTo>
                      <a:pt x="18" y="214"/>
                    </a:lnTo>
                    <a:lnTo>
                      <a:pt x="18" y="217"/>
                    </a:lnTo>
                    <a:lnTo>
                      <a:pt x="20" y="218"/>
                    </a:lnTo>
                    <a:lnTo>
                      <a:pt x="21" y="221"/>
                    </a:lnTo>
                    <a:lnTo>
                      <a:pt x="21" y="221"/>
                    </a:lnTo>
                    <a:lnTo>
                      <a:pt x="23" y="224"/>
                    </a:lnTo>
                    <a:lnTo>
                      <a:pt x="24" y="228"/>
                    </a:lnTo>
                    <a:lnTo>
                      <a:pt x="23" y="235"/>
                    </a:lnTo>
                    <a:lnTo>
                      <a:pt x="23" y="235"/>
                    </a:lnTo>
                    <a:lnTo>
                      <a:pt x="20" y="236"/>
                    </a:lnTo>
                    <a:lnTo>
                      <a:pt x="16" y="238"/>
                    </a:lnTo>
                    <a:lnTo>
                      <a:pt x="13" y="238"/>
                    </a:lnTo>
                    <a:lnTo>
                      <a:pt x="11" y="238"/>
                    </a:lnTo>
                    <a:lnTo>
                      <a:pt x="11" y="239"/>
                    </a:lnTo>
                    <a:lnTo>
                      <a:pt x="11" y="239"/>
                    </a:lnTo>
                    <a:lnTo>
                      <a:pt x="11" y="242"/>
                    </a:lnTo>
                    <a:lnTo>
                      <a:pt x="11" y="246"/>
                    </a:lnTo>
                    <a:lnTo>
                      <a:pt x="10" y="252"/>
                    </a:lnTo>
                    <a:lnTo>
                      <a:pt x="10" y="252"/>
                    </a:lnTo>
                    <a:lnTo>
                      <a:pt x="8" y="259"/>
                    </a:lnTo>
                    <a:lnTo>
                      <a:pt x="7" y="262"/>
                    </a:lnTo>
                    <a:lnTo>
                      <a:pt x="7" y="263"/>
                    </a:lnTo>
                    <a:lnTo>
                      <a:pt x="6" y="263"/>
                    </a:lnTo>
                    <a:lnTo>
                      <a:pt x="6" y="263"/>
                    </a:lnTo>
                    <a:lnTo>
                      <a:pt x="3" y="262"/>
                    </a:lnTo>
                    <a:lnTo>
                      <a:pt x="0" y="262"/>
                    </a:lnTo>
                    <a:lnTo>
                      <a:pt x="0" y="262"/>
                    </a:lnTo>
                    <a:lnTo>
                      <a:pt x="0" y="263"/>
                    </a:lnTo>
                    <a:lnTo>
                      <a:pt x="0" y="263"/>
                    </a:lnTo>
                    <a:lnTo>
                      <a:pt x="1" y="268"/>
                    </a:lnTo>
                    <a:lnTo>
                      <a:pt x="1" y="272"/>
                    </a:lnTo>
                    <a:lnTo>
                      <a:pt x="4" y="276"/>
                    </a:lnTo>
                    <a:lnTo>
                      <a:pt x="7" y="280"/>
                    </a:lnTo>
                    <a:lnTo>
                      <a:pt x="7" y="280"/>
                    </a:lnTo>
                    <a:lnTo>
                      <a:pt x="10" y="283"/>
                    </a:lnTo>
                    <a:lnTo>
                      <a:pt x="11" y="287"/>
                    </a:lnTo>
                    <a:lnTo>
                      <a:pt x="11" y="292"/>
                    </a:lnTo>
                    <a:lnTo>
                      <a:pt x="13" y="296"/>
                    </a:lnTo>
                    <a:lnTo>
                      <a:pt x="13" y="296"/>
                    </a:lnTo>
                    <a:lnTo>
                      <a:pt x="16" y="300"/>
                    </a:lnTo>
                    <a:lnTo>
                      <a:pt x="17" y="304"/>
                    </a:lnTo>
                    <a:lnTo>
                      <a:pt x="18" y="307"/>
                    </a:lnTo>
                    <a:lnTo>
                      <a:pt x="21" y="310"/>
                    </a:lnTo>
                    <a:lnTo>
                      <a:pt x="21" y="310"/>
                    </a:lnTo>
                    <a:lnTo>
                      <a:pt x="24" y="313"/>
                    </a:lnTo>
                    <a:lnTo>
                      <a:pt x="25" y="316"/>
                    </a:lnTo>
                    <a:lnTo>
                      <a:pt x="25" y="319"/>
                    </a:lnTo>
                    <a:lnTo>
                      <a:pt x="24" y="323"/>
                    </a:lnTo>
                    <a:lnTo>
                      <a:pt x="24" y="323"/>
                    </a:lnTo>
                    <a:lnTo>
                      <a:pt x="24" y="326"/>
                    </a:lnTo>
                    <a:lnTo>
                      <a:pt x="25" y="327"/>
                    </a:lnTo>
                    <a:lnTo>
                      <a:pt x="28" y="329"/>
                    </a:lnTo>
                    <a:lnTo>
                      <a:pt x="28" y="330"/>
                    </a:lnTo>
                    <a:lnTo>
                      <a:pt x="28" y="330"/>
                    </a:lnTo>
                    <a:lnTo>
                      <a:pt x="28" y="337"/>
                    </a:lnTo>
                    <a:lnTo>
                      <a:pt x="28" y="340"/>
                    </a:lnTo>
                    <a:lnTo>
                      <a:pt x="30" y="344"/>
                    </a:lnTo>
                    <a:lnTo>
                      <a:pt x="30" y="344"/>
                    </a:lnTo>
                    <a:lnTo>
                      <a:pt x="31" y="346"/>
                    </a:lnTo>
                    <a:lnTo>
                      <a:pt x="34" y="344"/>
                    </a:lnTo>
                    <a:lnTo>
                      <a:pt x="41" y="343"/>
                    </a:lnTo>
                    <a:lnTo>
                      <a:pt x="41" y="343"/>
                    </a:lnTo>
                    <a:lnTo>
                      <a:pt x="45" y="343"/>
                    </a:lnTo>
                    <a:lnTo>
                      <a:pt x="48" y="340"/>
                    </a:lnTo>
                    <a:lnTo>
                      <a:pt x="48" y="334"/>
                    </a:lnTo>
                    <a:lnTo>
                      <a:pt x="48" y="334"/>
                    </a:lnTo>
                    <a:lnTo>
                      <a:pt x="48" y="331"/>
                    </a:lnTo>
                    <a:lnTo>
                      <a:pt x="50" y="330"/>
                    </a:lnTo>
                    <a:lnTo>
                      <a:pt x="51" y="330"/>
                    </a:lnTo>
                    <a:lnTo>
                      <a:pt x="52" y="329"/>
                    </a:lnTo>
                    <a:lnTo>
                      <a:pt x="52" y="329"/>
                    </a:lnTo>
                    <a:lnTo>
                      <a:pt x="54" y="327"/>
                    </a:lnTo>
                    <a:lnTo>
                      <a:pt x="58" y="326"/>
                    </a:lnTo>
                    <a:lnTo>
                      <a:pt x="62" y="326"/>
                    </a:lnTo>
                    <a:lnTo>
                      <a:pt x="65" y="327"/>
                    </a:lnTo>
                    <a:lnTo>
                      <a:pt x="65" y="327"/>
                    </a:lnTo>
                    <a:lnTo>
                      <a:pt x="69" y="329"/>
                    </a:lnTo>
                    <a:lnTo>
                      <a:pt x="72" y="327"/>
                    </a:lnTo>
                    <a:lnTo>
                      <a:pt x="74" y="324"/>
                    </a:lnTo>
                    <a:lnTo>
                      <a:pt x="75" y="320"/>
                    </a:lnTo>
                    <a:lnTo>
                      <a:pt x="75" y="320"/>
                    </a:lnTo>
                    <a:lnTo>
                      <a:pt x="77" y="319"/>
                    </a:lnTo>
                    <a:lnTo>
                      <a:pt x="78" y="319"/>
                    </a:lnTo>
                    <a:lnTo>
                      <a:pt x="81" y="323"/>
                    </a:lnTo>
                    <a:lnTo>
                      <a:pt x="81" y="323"/>
                    </a:lnTo>
                    <a:lnTo>
                      <a:pt x="82" y="321"/>
                    </a:lnTo>
                    <a:lnTo>
                      <a:pt x="85" y="317"/>
                    </a:lnTo>
                    <a:lnTo>
                      <a:pt x="89" y="307"/>
                    </a:lnTo>
                    <a:lnTo>
                      <a:pt x="89" y="307"/>
                    </a:lnTo>
                    <a:lnTo>
                      <a:pt x="91" y="304"/>
                    </a:lnTo>
                    <a:lnTo>
                      <a:pt x="89" y="303"/>
                    </a:lnTo>
                    <a:lnTo>
                      <a:pt x="84" y="309"/>
                    </a:lnTo>
                    <a:lnTo>
                      <a:pt x="84" y="309"/>
                    </a:lnTo>
                    <a:lnTo>
                      <a:pt x="82" y="310"/>
                    </a:lnTo>
                    <a:lnTo>
                      <a:pt x="81" y="310"/>
                    </a:lnTo>
                    <a:lnTo>
                      <a:pt x="81" y="307"/>
                    </a:lnTo>
                    <a:lnTo>
                      <a:pt x="84" y="297"/>
                    </a:lnTo>
                    <a:lnTo>
                      <a:pt x="84" y="297"/>
                    </a:lnTo>
                    <a:lnTo>
                      <a:pt x="85" y="292"/>
                    </a:lnTo>
                    <a:lnTo>
                      <a:pt x="85" y="285"/>
                    </a:lnTo>
                    <a:lnTo>
                      <a:pt x="86" y="275"/>
                    </a:lnTo>
                    <a:lnTo>
                      <a:pt x="86" y="275"/>
                    </a:lnTo>
                    <a:lnTo>
                      <a:pt x="89" y="269"/>
                    </a:lnTo>
                    <a:lnTo>
                      <a:pt x="91" y="266"/>
                    </a:lnTo>
                    <a:lnTo>
                      <a:pt x="95" y="265"/>
                    </a:lnTo>
                    <a:lnTo>
                      <a:pt x="95" y="265"/>
                    </a:lnTo>
                    <a:lnTo>
                      <a:pt x="101" y="263"/>
                    </a:lnTo>
                    <a:lnTo>
                      <a:pt x="106" y="259"/>
                    </a:lnTo>
                    <a:lnTo>
                      <a:pt x="109" y="255"/>
                    </a:lnTo>
                    <a:lnTo>
                      <a:pt x="109" y="252"/>
                    </a:lnTo>
                    <a:lnTo>
                      <a:pt x="109" y="252"/>
                    </a:lnTo>
                    <a:lnTo>
                      <a:pt x="109" y="251"/>
                    </a:lnTo>
                    <a:lnTo>
                      <a:pt x="111" y="248"/>
                    </a:lnTo>
                    <a:lnTo>
                      <a:pt x="113" y="245"/>
                    </a:lnTo>
                    <a:lnTo>
                      <a:pt x="118" y="242"/>
                    </a:lnTo>
                    <a:lnTo>
                      <a:pt x="119" y="238"/>
                    </a:lnTo>
                    <a:lnTo>
                      <a:pt x="119" y="238"/>
                    </a:lnTo>
                    <a:lnTo>
                      <a:pt x="118" y="235"/>
                    </a:lnTo>
                    <a:lnTo>
                      <a:pt x="113" y="229"/>
                    </a:lnTo>
                    <a:lnTo>
                      <a:pt x="104" y="222"/>
                    </a:lnTo>
                    <a:lnTo>
                      <a:pt x="104" y="222"/>
                    </a:lnTo>
                    <a:lnTo>
                      <a:pt x="101" y="221"/>
                    </a:lnTo>
                    <a:lnTo>
                      <a:pt x="96" y="221"/>
                    </a:lnTo>
                    <a:lnTo>
                      <a:pt x="94" y="219"/>
                    </a:lnTo>
                    <a:lnTo>
                      <a:pt x="92" y="218"/>
                    </a:lnTo>
                    <a:lnTo>
                      <a:pt x="92" y="218"/>
                    </a:lnTo>
                    <a:lnTo>
                      <a:pt x="92" y="211"/>
                    </a:lnTo>
                    <a:lnTo>
                      <a:pt x="91" y="201"/>
                    </a:lnTo>
                    <a:lnTo>
                      <a:pt x="91" y="201"/>
                    </a:lnTo>
                    <a:lnTo>
                      <a:pt x="92" y="197"/>
                    </a:lnTo>
                    <a:lnTo>
                      <a:pt x="94" y="192"/>
                    </a:lnTo>
                    <a:lnTo>
                      <a:pt x="96" y="188"/>
                    </a:lnTo>
                    <a:lnTo>
                      <a:pt x="96" y="185"/>
                    </a:lnTo>
                    <a:lnTo>
                      <a:pt x="96" y="185"/>
                    </a:lnTo>
                    <a:lnTo>
                      <a:pt x="98" y="178"/>
                    </a:lnTo>
                    <a:lnTo>
                      <a:pt x="99" y="174"/>
                    </a:lnTo>
                    <a:lnTo>
                      <a:pt x="101" y="173"/>
                    </a:lnTo>
                    <a:lnTo>
                      <a:pt x="101" y="173"/>
                    </a:lnTo>
                    <a:lnTo>
                      <a:pt x="104" y="171"/>
                    </a:lnTo>
                    <a:lnTo>
                      <a:pt x="105" y="168"/>
                    </a:lnTo>
                    <a:lnTo>
                      <a:pt x="106" y="167"/>
                    </a:lnTo>
                    <a:lnTo>
                      <a:pt x="109" y="165"/>
                    </a:lnTo>
                    <a:lnTo>
                      <a:pt x="109" y="165"/>
                    </a:lnTo>
                    <a:lnTo>
                      <a:pt x="112" y="163"/>
                    </a:lnTo>
                    <a:lnTo>
                      <a:pt x="113" y="160"/>
                    </a:lnTo>
                    <a:lnTo>
                      <a:pt x="116" y="156"/>
                    </a:lnTo>
                    <a:lnTo>
                      <a:pt x="119" y="153"/>
                    </a:lnTo>
                    <a:lnTo>
                      <a:pt x="119" y="153"/>
                    </a:lnTo>
                    <a:lnTo>
                      <a:pt x="126" y="148"/>
                    </a:lnTo>
                    <a:lnTo>
                      <a:pt x="135" y="144"/>
                    </a:lnTo>
                    <a:lnTo>
                      <a:pt x="135" y="144"/>
                    </a:lnTo>
                    <a:lnTo>
                      <a:pt x="149" y="136"/>
                    </a:lnTo>
                    <a:lnTo>
                      <a:pt x="156" y="130"/>
                    </a:lnTo>
                    <a:lnTo>
                      <a:pt x="159" y="126"/>
                    </a:lnTo>
                    <a:lnTo>
                      <a:pt x="159" y="126"/>
                    </a:lnTo>
                    <a:lnTo>
                      <a:pt x="160" y="124"/>
                    </a:lnTo>
                    <a:lnTo>
                      <a:pt x="159" y="122"/>
                    </a:lnTo>
                    <a:lnTo>
                      <a:pt x="157" y="119"/>
                    </a:lnTo>
                    <a:lnTo>
                      <a:pt x="156" y="114"/>
                    </a:lnTo>
                    <a:lnTo>
                      <a:pt x="156" y="112"/>
                    </a:lnTo>
                    <a:lnTo>
                      <a:pt x="157" y="110"/>
                    </a:lnTo>
                    <a:lnTo>
                      <a:pt x="157" y="110"/>
                    </a:lnTo>
                    <a:lnTo>
                      <a:pt x="162" y="106"/>
                    </a:lnTo>
                    <a:lnTo>
                      <a:pt x="162" y="103"/>
                    </a:lnTo>
                    <a:lnTo>
                      <a:pt x="162" y="99"/>
                    </a:lnTo>
                    <a:lnTo>
                      <a:pt x="164" y="97"/>
                    </a:lnTo>
                    <a:lnTo>
                      <a:pt x="164" y="97"/>
                    </a:lnTo>
                    <a:lnTo>
                      <a:pt x="170" y="93"/>
                    </a:lnTo>
                    <a:lnTo>
                      <a:pt x="174" y="89"/>
                    </a:lnTo>
                    <a:lnTo>
                      <a:pt x="174" y="89"/>
                    </a:lnTo>
                    <a:lnTo>
                      <a:pt x="177" y="87"/>
                    </a:lnTo>
                    <a:lnTo>
                      <a:pt x="182" y="87"/>
                    </a:lnTo>
                    <a:lnTo>
                      <a:pt x="186" y="87"/>
                    </a:lnTo>
                    <a:lnTo>
                      <a:pt x="191" y="87"/>
                    </a:lnTo>
                    <a:lnTo>
                      <a:pt x="191" y="87"/>
                    </a:lnTo>
                    <a:lnTo>
                      <a:pt x="196" y="87"/>
                    </a:lnTo>
                    <a:lnTo>
                      <a:pt x="200" y="87"/>
                    </a:lnTo>
                    <a:lnTo>
                      <a:pt x="200" y="87"/>
                    </a:lnTo>
                    <a:lnTo>
                      <a:pt x="199" y="83"/>
                    </a:lnTo>
                    <a:lnTo>
                      <a:pt x="197" y="80"/>
                    </a:lnTo>
                    <a:lnTo>
                      <a:pt x="197" y="80"/>
                    </a:lnTo>
                    <a:close/>
                    <a:moveTo>
                      <a:pt x="118" y="287"/>
                    </a:moveTo>
                    <a:lnTo>
                      <a:pt x="118" y="287"/>
                    </a:lnTo>
                    <a:lnTo>
                      <a:pt x="115" y="289"/>
                    </a:lnTo>
                    <a:lnTo>
                      <a:pt x="112" y="290"/>
                    </a:lnTo>
                    <a:lnTo>
                      <a:pt x="108" y="297"/>
                    </a:lnTo>
                    <a:lnTo>
                      <a:pt x="106" y="304"/>
                    </a:lnTo>
                    <a:lnTo>
                      <a:pt x="106" y="309"/>
                    </a:lnTo>
                    <a:lnTo>
                      <a:pt x="106" y="309"/>
                    </a:lnTo>
                    <a:lnTo>
                      <a:pt x="108" y="309"/>
                    </a:lnTo>
                    <a:lnTo>
                      <a:pt x="111" y="306"/>
                    </a:lnTo>
                    <a:lnTo>
                      <a:pt x="116" y="299"/>
                    </a:lnTo>
                    <a:lnTo>
                      <a:pt x="121" y="292"/>
                    </a:lnTo>
                    <a:lnTo>
                      <a:pt x="121" y="289"/>
                    </a:lnTo>
                    <a:lnTo>
                      <a:pt x="118" y="287"/>
                    </a:lnTo>
                    <a:lnTo>
                      <a:pt x="118" y="28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5" name="Freeform 138"/>
              <p:cNvSpPr>
                <a:spLocks noEditPoints="1"/>
              </p:cNvSpPr>
              <p:nvPr/>
            </p:nvSpPr>
            <p:spPr bwMode="auto">
              <a:xfrm>
                <a:off x="6270778" y="2722554"/>
                <a:ext cx="173634" cy="85009"/>
              </a:xfrm>
              <a:custGeom>
                <a:avLst/>
                <a:gdLst>
                  <a:gd name="T0" fmla="*/ 92 w 96"/>
                  <a:gd name="T1" fmla="*/ 12 h 47"/>
                  <a:gd name="T2" fmla="*/ 96 w 96"/>
                  <a:gd name="T3" fmla="*/ 5 h 47"/>
                  <a:gd name="T4" fmla="*/ 95 w 96"/>
                  <a:gd name="T5" fmla="*/ 2 h 47"/>
                  <a:gd name="T6" fmla="*/ 92 w 96"/>
                  <a:gd name="T7" fmla="*/ 3 h 47"/>
                  <a:gd name="T8" fmla="*/ 77 w 96"/>
                  <a:gd name="T9" fmla="*/ 2 h 47"/>
                  <a:gd name="T10" fmla="*/ 61 w 96"/>
                  <a:gd name="T11" fmla="*/ 0 h 47"/>
                  <a:gd name="T12" fmla="*/ 45 w 96"/>
                  <a:gd name="T13" fmla="*/ 2 h 47"/>
                  <a:gd name="T14" fmla="*/ 31 w 96"/>
                  <a:gd name="T15" fmla="*/ 6 h 47"/>
                  <a:gd name="T16" fmla="*/ 28 w 96"/>
                  <a:gd name="T17" fmla="*/ 9 h 47"/>
                  <a:gd name="T18" fmla="*/ 21 w 96"/>
                  <a:gd name="T19" fmla="*/ 13 h 47"/>
                  <a:gd name="T20" fmla="*/ 21 w 96"/>
                  <a:gd name="T21" fmla="*/ 14 h 47"/>
                  <a:gd name="T22" fmla="*/ 24 w 96"/>
                  <a:gd name="T23" fmla="*/ 17 h 47"/>
                  <a:gd name="T24" fmla="*/ 24 w 96"/>
                  <a:gd name="T25" fmla="*/ 22 h 47"/>
                  <a:gd name="T26" fmla="*/ 25 w 96"/>
                  <a:gd name="T27" fmla="*/ 24 h 47"/>
                  <a:gd name="T28" fmla="*/ 31 w 96"/>
                  <a:gd name="T29" fmla="*/ 30 h 47"/>
                  <a:gd name="T30" fmla="*/ 34 w 96"/>
                  <a:gd name="T31" fmla="*/ 30 h 47"/>
                  <a:gd name="T32" fmla="*/ 40 w 96"/>
                  <a:gd name="T33" fmla="*/ 31 h 47"/>
                  <a:gd name="T34" fmla="*/ 38 w 96"/>
                  <a:gd name="T35" fmla="*/ 37 h 47"/>
                  <a:gd name="T36" fmla="*/ 38 w 96"/>
                  <a:gd name="T37" fmla="*/ 37 h 47"/>
                  <a:gd name="T38" fmla="*/ 48 w 96"/>
                  <a:gd name="T39" fmla="*/ 36 h 47"/>
                  <a:gd name="T40" fmla="*/ 55 w 96"/>
                  <a:gd name="T41" fmla="*/ 37 h 47"/>
                  <a:gd name="T42" fmla="*/ 68 w 96"/>
                  <a:gd name="T43" fmla="*/ 46 h 47"/>
                  <a:gd name="T44" fmla="*/ 71 w 96"/>
                  <a:gd name="T45" fmla="*/ 46 h 47"/>
                  <a:gd name="T46" fmla="*/ 86 w 96"/>
                  <a:gd name="T47" fmla="*/ 47 h 47"/>
                  <a:gd name="T48" fmla="*/ 86 w 96"/>
                  <a:gd name="T49" fmla="*/ 44 h 47"/>
                  <a:gd name="T50" fmla="*/ 86 w 96"/>
                  <a:gd name="T51" fmla="*/ 43 h 47"/>
                  <a:gd name="T52" fmla="*/ 92 w 96"/>
                  <a:gd name="T53" fmla="*/ 40 h 47"/>
                  <a:gd name="T54" fmla="*/ 91 w 96"/>
                  <a:gd name="T55" fmla="*/ 37 h 47"/>
                  <a:gd name="T56" fmla="*/ 88 w 96"/>
                  <a:gd name="T57" fmla="*/ 29 h 47"/>
                  <a:gd name="T58" fmla="*/ 86 w 96"/>
                  <a:gd name="T59" fmla="*/ 24 h 47"/>
                  <a:gd name="T60" fmla="*/ 86 w 96"/>
                  <a:gd name="T61" fmla="*/ 20 h 47"/>
                  <a:gd name="T62" fmla="*/ 92 w 96"/>
                  <a:gd name="T63" fmla="*/ 12 h 47"/>
                  <a:gd name="T64" fmla="*/ 8 w 96"/>
                  <a:gd name="T65" fmla="*/ 23 h 47"/>
                  <a:gd name="T66" fmla="*/ 6 w 96"/>
                  <a:gd name="T67" fmla="*/ 24 h 47"/>
                  <a:gd name="T68" fmla="*/ 0 w 96"/>
                  <a:gd name="T69" fmla="*/ 31 h 47"/>
                  <a:gd name="T70" fmla="*/ 1 w 96"/>
                  <a:gd name="T71" fmla="*/ 37 h 47"/>
                  <a:gd name="T72" fmla="*/ 1 w 96"/>
                  <a:gd name="T73" fmla="*/ 37 h 47"/>
                  <a:gd name="T74" fmla="*/ 11 w 96"/>
                  <a:gd name="T75" fmla="*/ 33 h 47"/>
                  <a:gd name="T76" fmla="*/ 18 w 96"/>
                  <a:gd name="T77" fmla="*/ 26 h 47"/>
                  <a:gd name="T78" fmla="*/ 17 w 96"/>
                  <a:gd name="T79" fmla="*/ 23 h 47"/>
                  <a:gd name="T80" fmla="*/ 8 w 96"/>
                  <a:gd name="T81" fmla="*/ 23 h 47"/>
                  <a:gd name="T82" fmla="*/ 16 w 96"/>
                  <a:gd name="T83" fmla="*/ 16 h 47"/>
                  <a:gd name="T84" fmla="*/ 16 w 96"/>
                  <a:gd name="T85" fmla="*/ 14 h 47"/>
                  <a:gd name="T86" fmla="*/ 10 w 96"/>
                  <a:gd name="T87" fmla="*/ 14 h 47"/>
                  <a:gd name="T88" fmla="*/ 4 w 96"/>
                  <a:gd name="T89" fmla="*/ 16 h 47"/>
                  <a:gd name="T90" fmla="*/ 6 w 96"/>
                  <a:gd name="T91" fmla="*/ 17 h 47"/>
                  <a:gd name="T92" fmla="*/ 10 w 96"/>
                  <a:gd name="T93" fmla="*/ 19 h 47"/>
                  <a:gd name="T94" fmla="*/ 16 w 96"/>
                  <a:gd name="T95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6" h="47">
                    <a:moveTo>
                      <a:pt x="92" y="12"/>
                    </a:moveTo>
                    <a:lnTo>
                      <a:pt x="92" y="12"/>
                    </a:lnTo>
                    <a:lnTo>
                      <a:pt x="95" y="7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2" y="3"/>
                    </a:lnTo>
                    <a:lnTo>
                      <a:pt x="92" y="3"/>
                    </a:lnTo>
                    <a:lnTo>
                      <a:pt x="85" y="3"/>
                    </a:lnTo>
                    <a:lnTo>
                      <a:pt x="77" y="2"/>
                    </a:lnTo>
                    <a:lnTo>
                      <a:pt x="69" y="0"/>
                    </a:lnTo>
                    <a:lnTo>
                      <a:pt x="61" y="0"/>
                    </a:lnTo>
                    <a:lnTo>
                      <a:pt x="61" y="0"/>
                    </a:lnTo>
                    <a:lnTo>
                      <a:pt x="45" y="2"/>
                    </a:lnTo>
                    <a:lnTo>
                      <a:pt x="37" y="3"/>
                    </a:lnTo>
                    <a:lnTo>
                      <a:pt x="31" y="6"/>
                    </a:lnTo>
                    <a:lnTo>
                      <a:pt x="31" y="6"/>
                    </a:lnTo>
                    <a:lnTo>
                      <a:pt x="28" y="9"/>
                    </a:lnTo>
                    <a:lnTo>
                      <a:pt x="24" y="10"/>
                    </a:lnTo>
                    <a:lnTo>
                      <a:pt x="21" y="13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24" y="17"/>
                    </a:lnTo>
                    <a:lnTo>
                      <a:pt x="24" y="20"/>
                    </a:lnTo>
                    <a:lnTo>
                      <a:pt x="24" y="22"/>
                    </a:lnTo>
                    <a:lnTo>
                      <a:pt x="25" y="24"/>
                    </a:lnTo>
                    <a:lnTo>
                      <a:pt x="25" y="24"/>
                    </a:lnTo>
                    <a:lnTo>
                      <a:pt x="30" y="30"/>
                    </a:lnTo>
                    <a:lnTo>
                      <a:pt x="31" y="30"/>
                    </a:lnTo>
                    <a:lnTo>
                      <a:pt x="34" y="30"/>
                    </a:lnTo>
                    <a:lnTo>
                      <a:pt x="34" y="30"/>
                    </a:lnTo>
                    <a:lnTo>
                      <a:pt x="38" y="30"/>
                    </a:lnTo>
                    <a:lnTo>
                      <a:pt x="40" y="31"/>
                    </a:lnTo>
                    <a:lnTo>
                      <a:pt x="40" y="33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38" y="37"/>
                    </a:lnTo>
                    <a:lnTo>
                      <a:pt x="48" y="36"/>
                    </a:lnTo>
                    <a:lnTo>
                      <a:pt x="55" y="37"/>
                    </a:lnTo>
                    <a:lnTo>
                      <a:pt x="55" y="37"/>
                    </a:lnTo>
                    <a:lnTo>
                      <a:pt x="62" y="43"/>
                    </a:lnTo>
                    <a:lnTo>
                      <a:pt x="68" y="46"/>
                    </a:lnTo>
                    <a:lnTo>
                      <a:pt x="71" y="46"/>
                    </a:lnTo>
                    <a:lnTo>
                      <a:pt x="71" y="46"/>
                    </a:lnTo>
                    <a:lnTo>
                      <a:pt x="77" y="46"/>
                    </a:lnTo>
                    <a:lnTo>
                      <a:pt x="86" y="47"/>
                    </a:lnTo>
                    <a:lnTo>
                      <a:pt x="86" y="47"/>
                    </a:lnTo>
                    <a:lnTo>
                      <a:pt x="86" y="44"/>
                    </a:lnTo>
                    <a:lnTo>
                      <a:pt x="86" y="43"/>
                    </a:lnTo>
                    <a:lnTo>
                      <a:pt x="86" y="43"/>
                    </a:lnTo>
                    <a:lnTo>
                      <a:pt x="91" y="41"/>
                    </a:lnTo>
                    <a:lnTo>
                      <a:pt x="92" y="40"/>
                    </a:lnTo>
                    <a:lnTo>
                      <a:pt x="91" y="37"/>
                    </a:lnTo>
                    <a:lnTo>
                      <a:pt x="91" y="37"/>
                    </a:lnTo>
                    <a:lnTo>
                      <a:pt x="89" y="33"/>
                    </a:lnTo>
                    <a:lnTo>
                      <a:pt x="88" y="29"/>
                    </a:lnTo>
                    <a:lnTo>
                      <a:pt x="88" y="29"/>
                    </a:lnTo>
                    <a:lnTo>
                      <a:pt x="86" y="24"/>
                    </a:lnTo>
                    <a:lnTo>
                      <a:pt x="86" y="20"/>
                    </a:lnTo>
                    <a:lnTo>
                      <a:pt x="86" y="20"/>
                    </a:lnTo>
                    <a:lnTo>
                      <a:pt x="88" y="16"/>
                    </a:lnTo>
                    <a:lnTo>
                      <a:pt x="92" y="12"/>
                    </a:lnTo>
                    <a:lnTo>
                      <a:pt x="92" y="12"/>
                    </a:lnTo>
                    <a:close/>
                    <a:moveTo>
                      <a:pt x="8" y="23"/>
                    </a:moveTo>
                    <a:lnTo>
                      <a:pt x="8" y="23"/>
                    </a:lnTo>
                    <a:lnTo>
                      <a:pt x="6" y="24"/>
                    </a:lnTo>
                    <a:lnTo>
                      <a:pt x="3" y="26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6" y="36"/>
                    </a:lnTo>
                    <a:lnTo>
                      <a:pt x="11" y="33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18" y="24"/>
                    </a:lnTo>
                    <a:lnTo>
                      <a:pt x="17" y="23"/>
                    </a:lnTo>
                    <a:lnTo>
                      <a:pt x="14" y="22"/>
                    </a:lnTo>
                    <a:lnTo>
                      <a:pt x="8" y="23"/>
                    </a:lnTo>
                    <a:lnTo>
                      <a:pt x="8" y="23"/>
                    </a:lnTo>
                    <a:close/>
                    <a:moveTo>
                      <a:pt x="16" y="16"/>
                    </a:moveTo>
                    <a:lnTo>
                      <a:pt x="16" y="16"/>
                    </a:lnTo>
                    <a:lnTo>
                      <a:pt x="16" y="14"/>
                    </a:lnTo>
                    <a:lnTo>
                      <a:pt x="14" y="14"/>
                    </a:lnTo>
                    <a:lnTo>
                      <a:pt x="10" y="14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6" y="17"/>
                    </a:lnTo>
                    <a:lnTo>
                      <a:pt x="6" y="17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6" y="16"/>
                    </a:lnTo>
                    <a:lnTo>
                      <a:pt x="16" y="1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6" name="Freeform 139"/>
              <p:cNvSpPr/>
              <p:nvPr/>
            </p:nvSpPr>
            <p:spPr bwMode="auto">
              <a:xfrm>
                <a:off x="6603575" y="4561988"/>
                <a:ext cx="231512" cy="282155"/>
              </a:xfrm>
              <a:custGeom>
                <a:avLst/>
                <a:gdLst>
                  <a:gd name="T0" fmla="*/ 121 w 128"/>
                  <a:gd name="T1" fmla="*/ 24 h 156"/>
                  <a:gd name="T2" fmla="*/ 128 w 128"/>
                  <a:gd name="T3" fmla="*/ 13 h 156"/>
                  <a:gd name="T4" fmla="*/ 121 w 128"/>
                  <a:gd name="T5" fmla="*/ 16 h 156"/>
                  <a:gd name="T6" fmla="*/ 115 w 128"/>
                  <a:gd name="T7" fmla="*/ 16 h 156"/>
                  <a:gd name="T8" fmla="*/ 112 w 128"/>
                  <a:gd name="T9" fmla="*/ 11 h 156"/>
                  <a:gd name="T10" fmla="*/ 107 w 128"/>
                  <a:gd name="T11" fmla="*/ 11 h 156"/>
                  <a:gd name="T12" fmla="*/ 98 w 128"/>
                  <a:gd name="T13" fmla="*/ 14 h 156"/>
                  <a:gd name="T14" fmla="*/ 92 w 128"/>
                  <a:gd name="T15" fmla="*/ 21 h 156"/>
                  <a:gd name="T16" fmla="*/ 88 w 128"/>
                  <a:gd name="T17" fmla="*/ 23 h 156"/>
                  <a:gd name="T18" fmla="*/ 80 w 128"/>
                  <a:gd name="T19" fmla="*/ 21 h 156"/>
                  <a:gd name="T20" fmla="*/ 70 w 128"/>
                  <a:gd name="T21" fmla="*/ 20 h 156"/>
                  <a:gd name="T22" fmla="*/ 60 w 128"/>
                  <a:gd name="T23" fmla="*/ 16 h 156"/>
                  <a:gd name="T24" fmla="*/ 51 w 128"/>
                  <a:gd name="T25" fmla="*/ 10 h 156"/>
                  <a:gd name="T26" fmla="*/ 43 w 128"/>
                  <a:gd name="T27" fmla="*/ 7 h 156"/>
                  <a:gd name="T28" fmla="*/ 34 w 128"/>
                  <a:gd name="T29" fmla="*/ 6 h 156"/>
                  <a:gd name="T30" fmla="*/ 26 w 128"/>
                  <a:gd name="T31" fmla="*/ 1 h 156"/>
                  <a:gd name="T32" fmla="*/ 24 w 128"/>
                  <a:gd name="T33" fmla="*/ 0 h 156"/>
                  <a:gd name="T34" fmla="*/ 16 w 128"/>
                  <a:gd name="T35" fmla="*/ 0 h 156"/>
                  <a:gd name="T36" fmla="*/ 9 w 128"/>
                  <a:gd name="T37" fmla="*/ 4 h 156"/>
                  <a:gd name="T38" fmla="*/ 3 w 128"/>
                  <a:gd name="T39" fmla="*/ 8 h 156"/>
                  <a:gd name="T40" fmla="*/ 2 w 128"/>
                  <a:gd name="T41" fmla="*/ 11 h 156"/>
                  <a:gd name="T42" fmla="*/ 10 w 128"/>
                  <a:gd name="T43" fmla="*/ 30 h 156"/>
                  <a:gd name="T44" fmla="*/ 17 w 128"/>
                  <a:gd name="T45" fmla="*/ 35 h 156"/>
                  <a:gd name="T46" fmla="*/ 16 w 128"/>
                  <a:gd name="T47" fmla="*/ 48 h 156"/>
                  <a:gd name="T48" fmla="*/ 12 w 128"/>
                  <a:gd name="T49" fmla="*/ 59 h 156"/>
                  <a:gd name="T50" fmla="*/ 5 w 128"/>
                  <a:gd name="T51" fmla="*/ 68 h 156"/>
                  <a:gd name="T52" fmla="*/ 0 w 128"/>
                  <a:gd name="T53" fmla="*/ 78 h 156"/>
                  <a:gd name="T54" fmla="*/ 9 w 128"/>
                  <a:gd name="T55" fmla="*/ 81 h 156"/>
                  <a:gd name="T56" fmla="*/ 12 w 128"/>
                  <a:gd name="T57" fmla="*/ 84 h 156"/>
                  <a:gd name="T58" fmla="*/ 9 w 128"/>
                  <a:gd name="T59" fmla="*/ 85 h 156"/>
                  <a:gd name="T60" fmla="*/ 2 w 128"/>
                  <a:gd name="T61" fmla="*/ 89 h 156"/>
                  <a:gd name="T62" fmla="*/ 0 w 128"/>
                  <a:gd name="T63" fmla="*/ 93 h 156"/>
                  <a:gd name="T64" fmla="*/ 0 w 128"/>
                  <a:gd name="T65" fmla="*/ 95 h 156"/>
                  <a:gd name="T66" fmla="*/ 60 w 128"/>
                  <a:gd name="T67" fmla="*/ 137 h 156"/>
                  <a:gd name="T68" fmla="*/ 85 w 128"/>
                  <a:gd name="T69" fmla="*/ 156 h 156"/>
                  <a:gd name="T70" fmla="*/ 95 w 128"/>
                  <a:gd name="T71" fmla="*/ 135 h 156"/>
                  <a:gd name="T72" fmla="*/ 101 w 128"/>
                  <a:gd name="T73" fmla="*/ 122 h 156"/>
                  <a:gd name="T74" fmla="*/ 107 w 128"/>
                  <a:gd name="T75" fmla="*/ 116 h 156"/>
                  <a:gd name="T76" fmla="*/ 112 w 128"/>
                  <a:gd name="T77" fmla="*/ 113 h 156"/>
                  <a:gd name="T78" fmla="*/ 114 w 128"/>
                  <a:gd name="T79" fmla="*/ 112 h 156"/>
                  <a:gd name="T80" fmla="*/ 118 w 128"/>
                  <a:gd name="T81" fmla="*/ 111 h 156"/>
                  <a:gd name="T82" fmla="*/ 121 w 128"/>
                  <a:gd name="T83" fmla="*/ 108 h 156"/>
                  <a:gd name="T84" fmla="*/ 114 w 128"/>
                  <a:gd name="T85" fmla="*/ 9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8" h="156">
                    <a:moveTo>
                      <a:pt x="114" y="35"/>
                    </a:moveTo>
                    <a:lnTo>
                      <a:pt x="121" y="24"/>
                    </a:lnTo>
                    <a:lnTo>
                      <a:pt x="128" y="13"/>
                    </a:lnTo>
                    <a:lnTo>
                      <a:pt x="128" y="13"/>
                    </a:lnTo>
                    <a:lnTo>
                      <a:pt x="121" y="16"/>
                    </a:lnTo>
                    <a:lnTo>
                      <a:pt x="121" y="16"/>
                    </a:lnTo>
                    <a:lnTo>
                      <a:pt x="118" y="16"/>
                    </a:lnTo>
                    <a:lnTo>
                      <a:pt x="115" y="16"/>
                    </a:lnTo>
                    <a:lnTo>
                      <a:pt x="112" y="11"/>
                    </a:lnTo>
                    <a:lnTo>
                      <a:pt x="112" y="11"/>
                    </a:lnTo>
                    <a:lnTo>
                      <a:pt x="111" y="11"/>
                    </a:lnTo>
                    <a:lnTo>
                      <a:pt x="107" y="11"/>
                    </a:lnTo>
                    <a:lnTo>
                      <a:pt x="98" y="14"/>
                    </a:lnTo>
                    <a:lnTo>
                      <a:pt x="98" y="14"/>
                    </a:lnTo>
                    <a:lnTo>
                      <a:pt x="95" y="17"/>
                    </a:lnTo>
                    <a:lnTo>
                      <a:pt x="92" y="21"/>
                    </a:lnTo>
                    <a:lnTo>
                      <a:pt x="90" y="23"/>
                    </a:lnTo>
                    <a:lnTo>
                      <a:pt x="88" y="23"/>
                    </a:lnTo>
                    <a:lnTo>
                      <a:pt x="88" y="23"/>
                    </a:lnTo>
                    <a:lnTo>
                      <a:pt x="80" y="21"/>
                    </a:lnTo>
                    <a:lnTo>
                      <a:pt x="70" y="20"/>
                    </a:lnTo>
                    <a:lnTo>
                      <a:pt x="70" y="20"/>
                    </a:lnTo>
                    <a:lnTo>
                      <a:pt x="66" y="18"/>
                    </a:lnTo>
                    <a:lnTo>
                      <a:pt x="60" y="16"/>
                    </a:lnTo>
                    <a:lnTo>
                      <a:pt x="51" y="10"/>
                    </a:lnTo>
                    <a:lnTo>
                      <a:pt x="51" y="10"/>
                    </a:lnTo>
                    <a:lnTo>
                      <a:pt x="47" y="8"/>
                    </a:lnTo>
                    <a:lnTo>
                      <a:pt x="43" y="7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0" y="4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2" y="11"/>
                    </a:lnTo>
                    <a:lnTo>
                      <a:pt x="9" y="18"/>
                    </a:lnTo>
                    <a:lnTo>
                      <a:pt x="10" y="30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4" y="54"/>
                    </a:lnTo>
                    <a:lnTo>
                      <a:pt x="12" y="59"/>
                    </a:lnTo>
                    <a:lnTo>
                      <a:pt x="5" y="68"/>
                    </a:lnTo>
                    <a:lnTo>
                      <a:pt x="5" y="68"/>
                    </a:lnTo>
                    <a:lnTo>
                      <a:pt x="3" y="71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9" y="81"/>
                    </a:lnTo>
                    <a:lnTo>
                      <a:pt x="10" y="82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9" y="85"/>
                    </a:lnTo>
                    <a:lnTo>
                      <a:pt x="5" y="86"/>
                    </a:lnTo>
                    <a:lnTo>
                      <a:pt x="2" y="89"/>
                    </a:lnTo>
                    <a:lnTo>
                      <a:pt x="0" y="91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60" y="128"/>
                    </a:lnTo>
                    <a:lnTo>
                      <a:pt x="60" y="137"/>
                    </a:lnTo>
                    <a:lnTo>
                      <a:pt x="60" y="137"/>
                    </a:lnTo>
                    <a:lnTo>
                      <a:pt x="85" y="156"/>
                    </a:lnTo>
                    <a:lnTo>
                      <a:pt x="85" y="156"/>
                    </a:lnTo>
                    <a:lnTo>
                      <a:pt x="95" y="135"/>
                    </a:lnTo>
                    <a:lnTo>
                      <a:pt x="101" y="122"/>
                    </a:lnTo>
                    <a:lnTo>
                      <a:pt x="101" y="122"/>
                    </a:lnTo>
                    <a:lnTo>
                      <a:pt x="104" y="118"/>
                    </a:lnTo>
                    <a:lnTo>
                      <a:pt x="107" y="116"/>
                    </a:lnTo>
                    <a:lnTo>
                      <a:pt x="110" y="115"/>
                    </a:lnTo>
                    <a:lnTo>
                      <a:pt x="112" y="113"/>
                    </a:lnTo>
                    <a:lnTo>
                      <a:pt x="112" y="113"/>
                    </a:lnTo>
                    <a:lnTo>
                      <a:pt x="114" y="112"/>
                    </a:lnTo>
                    <a:lnTo>
                      <a:pt x="115" y="112"/>
                    </a:lnTo>
                    <a:lnTo>
                      <a:pt x="118" y="111"/>
                    </a:lnTo>
                    <a:lnTo>
                      <a:pt x="121" y="108"/>
                    </a:lnTo>
                    <a:lnTo>
                      <a:pt x="121" y="108"/>
                    </a:lnTo>
                    <a:lnTo>
                      <a:pt x="122" y="105"/>
                    </a:lnTo>
                    <a:lnTo>
                      <a:pt x="114" y="92"/>
                    </a:lnTo>
                    <a:lnTo>
                      <a:pt x="114" y="3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7" name="Freeform 140"/>
              <p:cNvSpPr/>
              <p:nvPr/>
            </p:nvSpPr>
            <p:spPr bwMode="auto">
              <a:xfrm>
                <a:off x="6475159" y="4581884"/>
                <a:ext cx="159165" cy="164591"/>
              </a:xfrm>
              <a:custGeom>
                <a:avLst/>
                <a:gdLst>
                  <a:gd name="T0" fmla="*/ 80 w 88"/>
                  <a:gd name="T1" fmla="*/ 7 h 91"/>
                  <a:gd name="T2" fmla="*/ 73 w 88"/>
                  <a:gd name="T3" fmla="*/ 0 h 91"/>
                  <a:gd name="T4" fmla="*/ 67 w 88"/>
                  <a:gd name="T5" fmla="*/ 6 h 91"/>
                  <a:gd name="T6" fmla="*/ 66 w 88"/>
                  <a:gd name="T7" fmla="*/ 7 h 91"/>
                  <a:gd name="T8" fmla="*/ 57 w 88"/>
                  <a:gd name="T9" fmla="*/ 6 h 91"/>
                  <a:gd name="T10" fmla="*/ 54 w 88"/>
                  <a:gd name="T11" fmla="*/ 6 h 91"/>
                  <a:gd name="T12" fmla="*/ 46 w 88"/>
                  <a:gd name="T13" fmla="*/ 10 h 91"/>
                  <a:gd name="T14" fmla="*/ 43 w 88"/>
                  <a:gd name="T15" fmla="*/ 10 h 91"/>
                  <a:gd name="T16" fmla="*/ 39 w 88"/>
                  <a:gd name="T17" fmla="*/ 7 h 91"/>
                  <a:gd name="T18" fmla="*/ 36 w 88"/>
                  <a:gd name="T19" fmla="*/ 7 h 91"/>
                  <a:gd name="T20" fmla="*/ 23 w 88"/>
                  <a:gd name="T21" fmla="*/ 10 h 91"/>
                  <a:gd name="T22" fmla="*/ 22 w 88"/>
                  <a:gd name="T23" fmla="*/ 24 h 91"/>
                  <a:gd name="T24" fmla="*/ 23 w 88"/>
                  <a:gd name="T25" fmla="*/ 27 h 91"/>
                  <a:gd name="T26" fmla="*/ 26 w 88"/>
                  <a:gd name="T27" fmla="*/ 30 h 91"/>
                  <a:gd name="T28" fmla="*/ 27 w 88"/>
                  <a:gd name="T29" fmla="*/ 31 h 91"/>
                  <a:gd name="T30" fmla="*/ 24 w 88"/>
                  <a:gd name="T31" fmla="*/ 37 h 91"/>
                  <a:gd name="T32" fmla="*/ 23 w 88"/>
                  <a:gd name="T33" fmla="*/ 40 h 91"/>
                  <a:gd name="T34" fmla="*/ 16 w 88"/>
                  <a:gd name="T35" fmla="*/ 44 h 91"/>
                  <a:gd name="T36" fmla="*/ 13 w 88"/>
                  <a:gd name="T37" fmla="*/ 47 h 91"/>
                  <a:gd name="T38" fmla="*/ 12 w 88"/>
                  <a:gd name="T39" fmla="*/ 51 h 91"/>
                  <a:gd name="T40" fmla="*/ 10 w 88"/>
                  <a:gd name="T41" fmla="*/ 54 h 91"/>
                  <a:gd name="T42" fmla="*/ 7 w 88"/>
                  <a:gd name="T43" fmla="*/ 58 h 91"/>
                  <a:gd name="T44" fmla="*/ 6 w 88"/>
                  <a:gd name="T45" fmla="*/ 65 h 91"/>
                  <a:gd name="T46" fmla="*/ 3 w 88"/>
                  <a:gd name="T47" fmla="*/ 78 h 91"/>
                  <a:gd name="T48" fmla="*/ 2 w 88"/>
                  <a:gd name="T49" fmla="*/ 85 h 91"/>
                  <a:gd name="T50" fmla="*/ 0 w 88"/>
                  <a:gd name="T51" fmla="*/ 91 h 91"/>
                  <a:gd name="T52" fmla="*/ 9 w 88"/>
                  <a:gd name="T53" fmla="*/ 90 h 91"/>
                  <a:gd name="T54" fmla="*/ 17 w 88"/>
                  <a:gd name="T55" fmla="*/ 87 h 91"/>
                  <a:gd name="T56" fmla="*/ 39 w 88"/>
                  <a:gd name="T57" fmla="*/ 82 h 91"/>
                  <a:gd name="T58" fmla="*/ 43 w 88"/>
                  <a:gd name="T59" fmla="*/ 73 h 91"/>
                  <a:gd name="T60" fmla="*/ 50 w 88"/>
                  <a:gd name="T61" fmla="*/ 65 h 91"/>
                  <a:gd name="T62" fmla="*/ 56 w 88"/>
                  <a:gd name="T63" fmla="*/ 65 h 91"/>
                  <a:gd name="T64" fmla="*/ 71 w 88"/>
                  <a:gd name="T65" fmla="*/ 67 h 91"/>
                  <a:gd name="T66" fmla="*/ 74 w 88"/>
                  <a:gd name="T67" fmla="*/ 60 h 91"/>
                  <a:gd name="T68" fmla="*/ 76 w 88"/>
                  <a:gd name="T69" fmla="*/ 57 h 91"/>
                  <a:gd name="T70" fmla="*/ 85 w 88"/>
                  <a:gd name="T71" fmla="*/ 43 h 91"/>
                  <a:gd name="T72" fmla="*/ 87 w 88"/>
                  <a:gd name="T73" fmla="*/ 37 h 91"/>
                  <a:gd name="T74" fmla="*/ 81 w 88"/>
                  <a:gd name="T75" fmla="*/ 1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8" h="91">
                    <a:moveTo>
                      <a:pt x="81" y="19"/>
                    </a:moveTo>
                    <a:lnTo>
                      <a:pt x="80" y="7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68" y="3"/>
                    </a:lnTo>
                    <a:lnTo>
                      <a:pt x="67" y="6"/>
                    </a:lnTo>
                    <a:lnTo>
                      <a:pt x="67" y="6"/>
                    </a:lnTo>
                    <a:lnTo>
                      <a:pt x="66" y="7"/>
                    </a:lnTo>
                    <a:lnTo>
                      <a:pt x="63" y="7"/>
                    </a:lnTo>
                    <a:lnTo>
                      <a:pt x="57" y="6"/>
                    </a:lnTo>
                    <a:lnTo>
                      <a:pt x="57" y="6"/>
                    </a:lnTo>
                    <a:lnTo>
                      <a:pt x="54" y="6"/>
                    </a:lnTo>
                    <a:lnTo>
                      <a:pt x="50" y="7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3" y="10"/>
                    </a:lnTo>
                    <a:lnTo>
                      <a:pt x="42" y="9"/>
                    </a:lnTo>
                    <a:lnTo>
                      <a:pt x="39" y="7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27" y="9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2" y="24"/>
                    </a:lnTo>
                    <a:lnTo>
                      <a:pt x="22" y="24"/>
                    </a:lnTo>
                    <a:lnTo>
                      <a:pt x="23" y="27"/>
                    </a:lnTo>
                    <a:lnTo>
                      <a:pt x="24" y="29"/>
                    </a:lnTo>
                    <a:lnTo>
                      <a:pt x="26" y="30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6" y="34"/>
                    </a:lnTo>
                    <a:lnTo>
                      <a:pt x="24" y="37"/>
                    </a:lnTo>
                    <a:lnTo>
                      <a:pt x="23" y="40"/>
                    </a:lnTo>
                    <a:lnTo>
                      <a:pt x="23" y="40"/>
                    </a:lnTo>
                    <a:lnTo>
                      <a:pt x="20" y="43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3" y="47"/>
                    </a:lnTo>
                    <a:lnTo>
                      <a:pt x="13" y="48"/>
                    </a:lnTo>
                    <a:lnTo>
                      <a:pt x="12" y="51"/>
                    </a:lnTo>
                    <a:lnTo>
                      <a:pt x="10" y="54"/>
                    </a:lnTo>
                    <a:lnTo>
                      <a:pt x="10" y="54"/>
                    </a:lnTo>
                    <a:lnTo>
                      <a:pt x="7" y="56"/>
                    </a:lnTo>
                    <a:lnTo>
                      <a:pt x="7" y="58"/>
                    </a:lnTo>
                    <a:lnTo>
                      <a:pt x="6" y="65"/>
                    </a:lnTo>
                    <a:lnTo>
                      <a:pt x="6" y="65"/>
                    </a:lnTo>
                    <a:lnTo>
                      <a:pt x="3" y="71"/>
                    </a:lnTo>
                    <a:lnTo>
                      <a:pt x="3" y="78"/>
                    </a:lnTo>
                    <a:lnTo>
                      <a:pt x="3" y="78"/>
                    </a:lnTo>
                    <a:lnTo>
                      <a:pt x="2" y="85"/>
                    </a:lnTo>
                    <a:lnTo>
                      <a:pt x="0" y="91"/>
                    </a:lnTo>
                    <a:lnTo>
                      <a:pt x="0" y="91"/>
                    </a:lnTo>
                    <a:lnTo>
                      <a:pt x="5" y="91"/>
                    </a:lnTo>
                    <a:lnTo>
                      <a:pt x="9" y="90"/>
                    </a:lnTo>
                    <a:lnTo>
                      <a:pt x="9" y="90"/>
                    </a:lnTo>
                    <a:lnTo>
                      <a:pt x="17" y="87"/>
                    </a:lnTo>
                    <a:lnTo>
                      <a:pt x="24" y="84"/>
                    </a:lnTo>
                    <a:lnTo>
                      <a:pt x="39" y="82"/>
                    </a:lnTo>
                    <a:lnTo>
                      <a:pt x="39" y="82"/>
                    </a:lnTo>
                    <a:lnTo>
                      <a:pt x="43" y="73"/>
                    </a:lnTo>
                    <a:lnTo>
                      <a:pt x="47" y="68"/>
                    </a:lnTo>
                    <a:lnTo>
                      <a:pt x="50" y="65"/>
                    </a:lnTo>
                    <a:lnTo>
                      <a:pt x="50" y="65"/>
                    </a:lnTo>
                    <a:lnTo>
                      <a:pt x="56" y="65"/>
                    </a:lnTo>
                    <a:lnTo>
                      <a:pt x="60" y="64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4" y="60"/>
                    </a:lnTo>
                    <a:lnTo>
                      <a:pt x="76" y="57"/>
                    </a:lnTo>
                    <a:lnTo>
                      <a:pt x="76" y="57"/>
                    </a:lnTo>
                    <a:lnTo>
                      <a:pt x="83" y="48"/>
                    </a:lnTo>
                    <a:lnTo>
                      <a:pt x="85" y="43"/>
                    </a:lnTo>
                    <a:lnTo>
                      <a:pt x="87" y="37"/>
                    </a:lnTo>
                    <a:lnTo>
                      <a:pt x="87" y="37"/>
                    </a:lnTo>
                    <a:lnTo>
                      <a:pt x="88" y="24"/>
                    </a:lnTo>
                    <a:lnTo>
                      <a:pt x="81" y="1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8" name="Freeform 141"/>
              <p:cNvSpPr/>
              <p:nvPr/>
            </p:nvSpPr>
            <p:spPr bwMode="auto">
              <a:xfrm>
                <a:off x="7256511" y="3279629"/>
                <a:ext cx="502814" cy="296624"/>
              </a:xfrm>
              <a:custGeom>
                <a:avLst/>
                <a:gdLst>
                  <a:gd name="T0" fmla="*/ 261 w 278"/>
                  <a:gd name="T1" fmla="*/ 84 h 164"/>
                  <a:gd name="T2" fmla="*/ 252 w 278"/>
                  <a:gd name="T3" fmla="*/ 82 h 164"/>
                  <a:gd name="T4" fmla="*/ 239 w 278"/>
                  <a:gd name="T5" fmla="*/ 84 h 164"/>
                  <a:gd name="T6" fmla="*/ 231 w 278"/>
                  <a:gd name="T7" fmla="*/ 78 h 164"/>
                  <a:gd name="T8" fmla="*/ 212 w 278"/>
                  <a:gd name="T9" fmla="*/ 85 h 164"/>
                  <a:gd name="T10" fmla="*/ 207 w 278"/>
                  <a:gd name="T11" fmla="*/ 94 h 164"/>
                  <a:gd name="T12" fmla="*/ 201 w 278"/>
                  <a:gd name="T13" fmla="*/ 94 h 164"/>
                  <a:gd name="T14" fmla="*/ 187 w 278"/>
                  <a:gd name="T15" fmla="*/ 86 h 164"/>
                  <a:gd name="T16" fmla="*/ 174 w 278"/>
                  <a:gd name="T17" fmla="*/ 82 h 164"/>
                  <a:gd name="T18" fmla="*/ 166 w 278"/>
                  <a:gd name="T19" fmla="*/ 69 h 164"/>
                  <a:gd name="T20" fmla="*/ 163 w 278"/>
                  <a:gd name="T21" fmla="*/ 52 h 164"/>
                  <a:gd name="T22" fmla="*/ 154 w 278"/>
                  <a:gd name="T23" fmla="*/ 45 h 164"/>
                  <a:gd name="T24" fmla="*/ 131 w 278"/>
                  <a:gd name="T25" fmla="*/ 41 h 164"/>
                  <a:gd name="T26" fmla="*/ 105 w 278"/>
                  <a:gd name="T27" fmla="*/ 41 h 164"/>
                  <a:gd name="T28" fmla="*/ 95 w 278"/>
                  <a:gd name="T29" fmla="*/ 41 h 164"/>
                  <a:gd name="T30" fmla="*/ 75 w 278"/>
                  <a:gd name="T31" fmla="*/ 24 h 164"/>
                  <a:gd name="T32" fmla="*/ 56 w 278"/>
                  <a:gd name="T33" fmla="*/ 33 h 164"/>
                  <a:gd name="T34" fmla="*/ 52 w 278"/>
                  <a:gd name="T35" fmla="*/ 24 h 164"/>
                  <a:gd name="T36" fmla="*/ 53 w 278"/>
                  <a:gd name="T37" fmla="*/ 4 h 164"/>
                  <a:gd name="T38" fmla="*/ 49 w 278"/>
                  <a:gd name="T39" fmla="*/ 3 h 164"/>
                  <a:gd name="T40" fmla="*/ 45 w 278"/>
                  <a:gd name="T41" fmla="*/ 23 h 164"/>
                  <a:gd name="T42" fmla="*/ 41 w 278"/>
                  <a:gd name="T43" fmla="*/ 23 h 164"/>
                  <a:gd name="T44" fmla="*/ 1 w 278"/>
                  <a:gd name="T45" fmla="*/ 11 h 164"/>
                  <a:gd name="T46" fmla="*/ 0 w 278"/>
                  <a:gd name="T47" fmla="*/ 82 h 164"/>
                  <a:gd name="T48" fmla="*/ 14 w 278"/>
                  <a:gd name="T49" fmla="*/ 84 h 164"/>
                  <a:gd name="T50" fmla="*/ 17 w 278"/>
                  <a:gd name="T51" fmla="*/ 74 h 164"/>
                  <a:gd name="T52" fmla="*/ 27 w 278"/>
                  <a:gd name="T53" fmla="*/ 68 h 164"/>
                  <a:gd name="T54" fmla="*/ 32 w 278"/>
                  <a:gd name="T55" fmla="*/ 62 h 164"/>
                  <a:gd name="T56" fmla="*/ 39 w 278"/>
                  <a:gd name="T57" fmla="*/ 58 h 164"/>
                  <a:gd name="T58" fmla="*/ 51 w 278"/>
                  <a:gd name="T59" fmla="*/ 61 h 164"/>
                  <a:gd name="T60" fmla="*/ 65 w 278"/>
                  <a:gd name="T61" fmla="*/ 67 h 164"/>
                  <a:gd name="T62" fmla="*/ 69 w 278"/>
                  <a:gd name="T63" fmla="*/ 82 h 164"/>
                  <a:gd name="T64" fmla="*/ 92 w 278"/>
                  <a:gd name="T65" fmla="*/ 85 h 164"/>
                  <a:gd name="T66" fmla="*/ 99 w 278"/>
                  <a:gd name="T67" fmla="*/ 96 h 164"/>
                  <a:gd name="T68" fmla="*/ 106 w 278"/>
                  <a:gd name="T69" fmla="*/ 109 h 164"/>
                  <a:gd name="T70" fmla="*/ 122 w 278"/>
                  <a:gd name="T71" fmla="*/ 120 h 164"/>
                  <a:gd name="T72" fmla="*/ 140 w 278"/>
                  <a:gd name="T73" fmla="*/ 132 h 164"/>
                  <a:gd name="T74" fmla="*/ 154 w 278"/>
                  <a:gd name="T75" fmla="*/ 142 h 164"/>
                  <a:gd name="T76" fmla="*/ 166 w 278"/>
                  <a:gd name="T77" fmla="*/ 145 h 164"/>
                  <a:gd name="T78" fmla="*/ 174 w 278"/>
                  <a:gd name="T79" fmla="*/ 157 h 164"/>
                  <a:gd name="T80" fmla="*/ 184 w 278"/>
                  <a:gd name="T81" fmla="*/ 162 h 164"/>
                  <a:gd name="T82" fmla="*/ 194 w 278"/>
                  <a:gd name="T83" fmla="*/ 164 h 164"/>
                  <a:gd name="T84" fmla="*/ 198 w 278"/>
                  <a:gd name="T85" fmla="*/ 150 h 164"/>
                  <a:gd name="T86" fmla="*/ 201 w 278"/>
                  <a:gd name="T87" fmla="*/ 146 h 164"/>
                  <a:gd name="T88" fmla="*/ 198 w 278"/>
                  <a:gd name="T89" fmla="*/ 135 h 164"/>
                  <a:gd name="T90" fmla="*/ 190 w 278"/>
                  <a:gd name="T91" fmla="*/ 125 h 164"/>
                  <a:gd name="T92" fmla="*/ 191 w 278"/>
                  <a:gd name="T93" fmla="*/ 119 h 164"/>
                  <a:gd name="T94" fmla="*/ 205 w 278"/>
                  <a:gd name="T95" fmla="*/ 115 h 164"/>
                  <a:gd name="T96" fmla="*/ 208 w 278"/>
                  <a:gd name="T97" fmla="*/ 108 h 164"/>
                  <a:gd name="T98" fmla="*/ 217 w 278"/>
                  <a:gd name="T99" fmla="*/ 99 h 164"/>
                  <a:gd name="T100" fmla="*/ 228 w 278"/>
                  <a:gd name="T101" fmla="*/ 96 h 164"/>
                  <a:gd name="T102" fmla="*/ 239 w 278"/>
                  <a:gd name="T103" fmla="*/ 94 h 164"/>
                  <a:gd name="T104" fmla="*/ 234 w 278"/>
                  <a:gd name="T105" fmla="*/ 106 h 164"/>
                  <a:gd name="T106" fmla="*/ 252 w 278"/>
                  <a:gd name="T107" fmla="*/ 103 h 164"/>
                  <a:gd name="T108" fmla="*/ 263 w 278"/>
                  <a:gd name="T109" fmla="*/ 103 h 164"/>
                  <a:gd name="T110" fmla="*/ 269 w 278"/>
                  <a:gd name="T111" fmla="*/ 99 h 164"/>
                  <a:gd name="T112" fmla="*/ 275 w 278"/>
                  <a:gd name="T113" fmla="*/ 9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78" h="164">
                    <a:moveTo>
                      <a:pt x="275" y="92"/>
                    </a:moveTo>
                    <a:lnTo>
                      <a:pt x="275" y="92"/>
                    </a:lnTo>
                    <a:lnTo>
                      <a:pt x="268" y="88"/>
                    </a:lnTo>
                    <a:lnTo>
                      <a:pt x="261" y="84"/>
                    </a:lnTo>
                    <a:lnTo>
                      <a:pt x="255" y="82"/>
                    </a:lnTo>
                    <a:lnTo>
                      <a:pt x="253" y="82"/>
                    </a:lnTo>
                    <a:lnTo>
                      <a:pt x="252" y="82"/>
                    </a:lnTo>
                    <a:lnTo>
                      <a:pt x="252" y="82"/>
                    </a:lnTo>
                    <a:lnTo>
                      <a:pt x="251" y="85"/>
                    </a:lnTo>
                    <a:lnTo>
                      <a:pt x="246" y="86"/>
                    </a:lnTo>
                    <a:lnTo>
                      <a:pt x="242" y="85"/>
                    </a:lnTo>
                    <a:lnTo>
                      <a:pt x="239" y="84"/>
                    </a:lnTo>
                    <a:lnTo>
                      <a:pt x="239" y="84"/>
                    </a:lnTo>
                    <a:lnTo>
                      <a:pt x="238" y="81"/>
                    </a:lnTo>
                    <a:lnTo>
                      <a:pt x="235" y="78"/>
                    </a:lnTo>
                    <a:lnTo>
                      <a:pt x="231" y="78"/>
                    </a:lnTo>
                    <a:lnTo>
                      <a:pt x="225" y="79"/>
                    </a:lnTo>
                    <a:lnTo>
                      <a:pt x="225" y="79"/>
                    </a:lnTo>
                    <a:lnTo>
                      <a:pt x="218" y="82"/>
                    </a:lnTo>
                    <a:lnTo>
                      <a:pt x="212" y="85"/>
                    </a:lnTo>
                    <a:lnTo>
                      <a:pt x="209" y="88"/>
                    </a:lnTo>
                    <a:lnTo>
                      <a:pt x="208" y="92"/>
                    </a:lnTo>
                    <a:lnTo>
                      <a:pt x="208" y="92"/>
                    </a:lnTo>
                    <a:lnTo>
                      <a:pt x="207" y="94"/>
                    </a:lnTo>
                    <a:lnTo>
                      <a:pt x="204" y="96"/>
                    </a:lnTo>
                    <a:lnTo>
                      <a:pt x="202" y="96"/>
                    </a:lnTo>
                    <a:lnTo>
                      <a:pt x="201" y="94"/>
                    </a:lnTo>
                    <a:lnTo>
                      <a:pt x="201" y="94"/>
                    </a:lnTo>
                    <a:lnTo>
                      <a:pt x="200" y="91"/>
                    </a:lnTo>
                    <a:lnTo>
                      <a:pt x="195" y="88"/>
                    </a:lnTo>
                    <a:lnTo>
                      <a:pt x="187" y="86"/>
                    </a:lnTo>
                    <a:lnTo>
                      <a:pt x="187" y="86"/>
                    </a:lnTo>
                    <a:lnTo>
                      <a:pt x="178" y="85"/>
                    </a:lnTo>
                    <a:lnTo>
                      <a:pt x="175" y="85"/>
                    </a:lnTo>
                    <a:lnTo>
                      <a:pt x="174" y="84"/>
                    </a:lnTo>
                    <a:lnTo>
                      <a:pt x="174" y="82"/>
                    </a:lnTo>
                    <a:lnTo>
                      <a:pt x="174" y="82"/>
                    </a:lnTo>
                    <a:lnTo>
                      <a:pt x="171" y="78"/>
                    </a:lnTo>
                    <a:lnTo>
                      <a:pt x="168" y="74"/>
                    </a:lnTo>
                    <a:lnTo>
                      <a:pt x="166" y="69"/>
                    </a:lnTo>
                    <a:lnTo>
                      <a:pt x="164" y="65"/>
                    </a:lnTo>
                    <a:lnTo>
                      <a:pt x="164" y="65"/>
                    </a:lnTo>
                    <a:lnTo>
                      <a:pt x="164" y="57"/>
                    </a:lnTo>
                    <a:lnTo>
                      <a:pt x="163" y="52"/>
                    </a:lnTo>
                    <a:lnTo>
                      <a:pt x="161" y="51"/>
                    </a:lnTo>
                    <a:lnTo>
                      <a:pt x="161" y="51"/>
                    </a:lnTo>
                    <a:lnTo>
                      <a:pt x="157" y="48"/>
                    </a:lnTo>
                    <a:lnTo>
                      <a:pt x="154" y="45"/>
                    </a:lnTo>
                    <a:lnTo>
                      <a:pt x="151" y="43"/>
                    </a:lnTo>
                    <a:lnTo>
                      <a:pt x="148" y="41"/>
                    </a:lnTo>
                    <a:lnTo>
                      <a:pt x="148" y="41"/>
                    </a:lnTo>
                    <a:lnTo>
                      <a:pt x="131" y="41"/>
                    </a:lnTo>
                    <a:lnTo>
                      <a:pt x="116" y="40"/>
                    </a:lnTo>
                    <a:lnTo>
                      <a:pt x="116" y="40"/>
                    </a:lnTo>
                    <a:lnTo>
                      <a:pt x="112" y="40"/>
                    </a:lnTo>
                    <a:lnTo>
                      <a:pt x="105" y="41"/>
                    </a:lnTo>
                    <a:lnTo>
                      <a:pt x="99" y="43"/>
                    </a:lnTo>
                    <a:lnTo>
                      <a:pt x="96" y="43"/>
                    </a:lnTo>
                    <a:lnTo>
                      <a:pt x="95" y="41"/>
                    </a:lnTo>
                    <a:lnTo>
                      <a:pt x="95" y="41"/>
                    </a:lnTo>
                    <a:lnTo>
                      <a:pt x="88" y="31"/>
                    </a:lnTo>
                    <a:lnTo>
                      <a:pt x="76" y="21"/>
                    </a:lnTo>
                    <a:lnTo>
                      <a:pt x="76" y="21"/>
                    </a:lnTo>
                    <a:lnTo>
                      <a:pt x="75" y="24"/>
                    </a:lnTo>
                    <a:lnTo>
                      <a:pt x="72" y="27"/>
                    </a:lnTo>
                    <a:lnTo>
                      <a:pt x="72" y="27"/>
                    </a:lnTo>
                    <a:lnTo>
                      <a:pt x="63" y="33"/>
                    </a:lnTo>
                    <a:lnTo>
                      <a:pt x="56" y="33"/>
                    </a:lnTo>
                    <a:lnTo>
                      <a:pt x="53" y="33"/>
                    </a:lnTo>
                    <a:lnTo>
                      <a:pt x="52" y="30"/>
                    </a:lnTo>
                    <a:lnTo>
                      <a:pt x="52" y="28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5" y="16"/>
                    </a:lnTo>
                    <a:lnTo>
                      <a:pt x="55" y="8"/>
                    </a:lnTo>
                    <a:lnTo>
                      <a:pt x="53" y="4"/>
                    </a:lnTo>
                    <a:lnTo>
                      <a:pt x="52" y="1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6" y="13"/>
                    </a:lnTo>
                    <a:lnTo>
                      <a:pt x="46" y="20"/>
                    </a:lnTo>
                    <a:lnTo>
                      <a:pt x="45" y="23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2" y="24"/>
                    </a:lnTo>
                    <a:lnTo>
                      <a:pt x="41" y="23"/>
                    </a:lnTo>
                    <a:lnTo>
                      <a:pt x="39" y="16"/>
                    </a:lnTo>
                    <a:lnTo>
                      <a:pt x="39" y="7"/>
                    </a:lnTo>
                    <a:lnTo>
                      <a:pt x="42" y="0"/>
                    </a:lnTo>
                    <a:lnTo>
                      <a:pt x="1" y="11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5" y="84"/>
                    </a:lnTo>
                    <a:lnTo>
                      <a:pt x="9" y="84"/>
                    </a:lnTo>
                    <a:lnTo>
                      <a:pt x="9" y="84"/>
                    </a:lnTo>
                    <a:lnTo>
                      <a:pt x="14" y="84"/>
                    </a:lnTo>
                    <a:lnTo>
                      <a:pt x="15" y="82"/>
                    </a:lnTo>
                    <a:lnTo>
                      <a:pt x="15" y="77"/>
                    </a:lnTo>
                    <a:lnTo>
                      <a:pt x="15" y="77"/>
                    </a:lnTo>
                    <a:lnTo>
                      <a:pt x="17" y="74"/>
                    </a:lnTo>
                    <a:lnTo>
                      <a:pt x="19" y="71"/>
                    </a:lnTo>
                    <a:lnTo>
                      <a:pt x="24" y="69"/>
                    </a:lnTo>
                    <a:lnTo>
                      <a:pt x="27" y="68"/>
                    </a:lnTo>
                    <a:lnTo>
                      <a:pt x="27" y="68"/>
                    </a:lnTo>
                    <a:lnTo>
                      <a:pt x="29" y="68"/>
                    </a:lnTo>
                    <a:lnTo>
                      <a:pt x="31" y="65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36" y="61"/>
                    </a:lnTo>
                    <a:lnTo>
                      <a:pt x="39" y="58"/>
                    </a:lnTo>
                    <a:lnTo>
                      <a:pt x="39" y="58"/>
                    </a:lnTo>
                    <a:lnTo>
                      <a:pt x="42" y="58"/>
                    </a:lnTo>
                    <a:lnTo>
                      <a:pt x="45" y="58"/>
                    </a:lnTo>
                    <a:lnTo>
                      <a:pt x="51" y="61"/>
                    </a:lnTo>
                    <a:lnTo>
                      <a:pt x="51" y="61"/>
                    </a:lnTo>
                    <a:lnTo>
                      <a:pt x="56" y="64"/>
                    </a:lnTo>
                    <a:lnTo>
                      <a:pt x="63" y="65"/>
                    </a:lnTo>
                    <a:lnTo>
                      <a:pt x="63" y="65"/>
                    </a:lnTo>
                    <a:lnTo>
                      <a:pt x="65" y="67"/>
                    </a:lnTo>
                    <a:lnTo>
                      <a:pt x="66" y="68"/>
                    </a:lnTo>
                    <a:lnTo>
                      <a:pt x="68" y="74"/>
                    </a:lnTo>
                    <a:lnTo>
                      <a:pt x="69" y="82"/>
                    </a:lnTo>
                    <a:lnTo>
                      <a:pt x="69" y="82"/>
                    </a:lnTo>
                    <a:lnTo>
                      <a:pt x="69" y="84"/>
                    </a:lnTo>
                    <a:lnTo>
                      <a:pt x="72" y="84"/>
                    </a:lnTo>
                    <a:lnTo>
                      <a:pt x="79" y="85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5" y="86"/>
                    </a:lnTo>
                    <a:lnTo>
                      <a:pt x="96" y="89"/>
                    </a:lnTo>
                    <a:lnTo>
                      <a:pt x="99" y="96"/>
                    </a:lnTo>
                    <a:lnTo>
                      <a:pt x="99" y="96"/>
                    </a:lnTo>
                    <a:lnTo>
                      <a:pt x="103" y="103"/>
                    </a:lnTo>
                    <a:lnTo>
                      <a:pt x="106" y="109"/>
                    </a:lnTo>
                    <a:lnTo>
                      <a:pt x="106" y="109"/>
                    </a:lnTo>
                    <a:lnTo>
                      <a:pt x="109" y="112"/>
                    </a:lnTo>
                    <a:lnTo>
                      <a:pt x="113" y="115"/>
                    </a:lnTo>
                    <a:lnTo>
                      <a:pt x="119" y="118"/>
                    </a:lnTo>
                    <a:lnTo>
                      <a:pt x="122" y="120"/>
                    </a:lnTo>
                    <a:lnTo>
                      <a:pt x="122" y="120"/>
                    </a:lnTo>
                    <a:lnTo>
                      <a:pt x="126" y="125"/>
                    </a:lnTo>
                    <a:lnTo>
                      <a:pt x="130" y="128"/>
                    </a:lnTo>
                    <a:lnTo>
                      <a:pt x="140" y="132"/>
                    </a:lnTo>
                    <a:lnTo>
                      <a:pt x="140" y="132"/>
                    </a:lnTo>
                    <a:lnTo>
                      <a:pt x="146" y="135"/>
                    </a:lnTo>
                    <a:lnTo>
                      <a:pt x="150" y="139"/>
                    </a:lnTo>
                    <a:lnTo>
                      <a:pt x="154" y="142"/>
                    </a:lnTo>
                    <a:lnTo>
                      <a:pt x="157" y="143"/>
                    </a:lnTo>
                    <a:lnTo>
                      <a:pt x="157" y="143"/>
                    </a:lnTo>
                    <a:lnTo>
                      <a:pt x="161" y="143"/>
                    </a:lnTo>
                    <a:lnTo>
                      <a:pt x="166" y="145"/>
                    </a:lnTo>
                    <a:lnTo>
                      <a:pt x="171" y="147"/>
                    </a:lnTo>
                    <a:lnTo>
                      <a:pt x="173" y="157"/>
                    </a:lnTo>
                    <a:lnTo>
                      <a:pt x="173" y="157"/>
                    </a:lnTo>
                    <a:lnTo>
                      <a:pt x="174" y="157"/>
                    </a:lnTo>
                    <a:lnTo>
                      <a:pt x="174" y="157"/>
                    </a:lnTo>
                    <a:lnTo>
                      <a:pt x="178" y="157"/>
                    </a:lnTo>
                    <a:lnTo>
                      <a:pt x="181" y="159"/>
                    </a:lnTo>
                    <a:lnTo>
                      <a:pt x="184" y="162"/>
                    </a:lnTo>
                    <a:lnTo>
                      <a:pt x="187" y="162"/>
                    </a:lnTo>
                    <a:lnTo>
                      <a:pt x="187" y="162"/>
                    </a:lnTo>
                    <a:lnTo>
                      <a:pt x="190" y="163"/>
                    </a:lnTo>
                    <a:lnTo>
                      <a:pt x="194" y="164"/>
                    </a:lnTo>
                    <a:lnTo>
                      <a:pt x="194" y="164"/>
                    </a:lnTo>
                    <a:lnTo>
                      <a:pt x="194" y="159"/>
                    </a:lnTo>
                    <a:lnTo>
                      <a:pt x="195" y="155"/>
                    </a:lnTo>
                    <a:lnTo>
                      <a:pt x="198" y="150"/>
                    </a:lnTo>
                    <a:lnTo>
                      <a:pt x="200" y="149"/>
                    </a:lnTo>
                    <a:lnTo>
                      <a:pt x="200" y="149"/>
                    </a:lnTo>
                    <a:lnTo>
                      <a:pt x="201" y="147"/>
                    </a:lnTo>
                    <a:lnTo>
                      <a:pt x="201" y="146"/>
                    </a:lnTo>
                    <a:lnTo>
                      <a:pt x="201" y="142"/>
                    </a:lnTo>
                    <a:lnTo>
                      <a:pt x="200" y="139"/>
                    </a:lnTo>
                    <a:lnTo>
                      <a:pt x="198" y="135"/>
                    </a:lnTo>
                    <a:lnTo>
                      <a:pt x="198" y="135"/>
                    </a:lnTo>
                    <a:lnTo>
                      <a:pt x="198" y="132"/>
                    </a:lnTo>
                    <a:lnTo>
                      <a:pt x="197" y="130"/>
                    </a:lnTo>
                    <a:lnTo>
                      <a:pt x="194" y="128"/>
                    </a:lnTo>
                    <a:lnTo>
                      <a:pt x="190" y="125"/>
                    </a:lnTo>
                    <a:lnTo>
                      <a:pt x="188" y="123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91" y="119"/>
                    </a:lnTo>
                    <a:lnTo>
                      <a:pt x="195" y="118"/>
                    </a:lnTo>
                    <a:lnTo>
                      <a:pt x="204" y="116"/>
                    </a:lnTo>
                    <a:lnTo>
                      <a:pt x="204" y="116"/>
                    </a:lnTo>
                    <a:lnTo>
                      <a:pt x="205" y="115"/>
                    </a:lnTo>
                    <a:lnTo>
                      <a:pt x="207" y="111"/>
                    </a:lnTo>
                    <a:lnTo>
                      <a:pt x="207" y="109"/>
                    </a:lnTo>
                    <a:lnTo>
                      <a:pt x="208" y="108"/>
                    </a:lnTo>
                    <a:lnTo>
                      <a:pt x="208" y="108"/>
                    </a:lnTo>
                    <a:lnTo>
                      <a:pt x="211" y="106"/>
                    </a:lnTo>
                    <a:lnTo>
                      <a:pt x="214" y="105"/>
                    </a:lnTo>
                    <a:lnTo>
                      <a:pt x="217" y="99"/>
                    </a:lnTo>
                    <a:lnTo>
                      <a:pt x="217" y="99"/>
                    </a:lnTo>
                    <a:lnTo>
                      <a:pt x="218" y="96"/>
                    </a:lnTo>
                    <a:lnTo>
                      <a:pt x="222" y="96"/>
                    </a:lnTo>
                    <a:lnTo>
                      <a:pt x="225" y="96"/>
                    </a:lnTo>
                    <a:lnTo>
                      <a:pt x="228" y="96"/>
                    </a:lnTo>
                    <a:lnTo>
                      <a:pt x="228" y="96"/>
                    </a:lnTo>
                    <a:lnTo>
                      <a:pt x="235" y="94"/>
                    </a:lnTo>
                    <a:lnTo>
                      <a:pt x="238" y="92"/>
                    </a:lnTo>
                    <a:lnTo>
                      <a:pt x="239" y="94"/>
                    </a:lnTo>
                    <a:lnTo>
                      <a:pt x="239" y="94"/>
                    </a:lnTo>
                    <a:lnTo>
                      <a:pt x="239" y="96"/>
                    </a:lnTo>
                    <a:lnTo>
                      <a:pt x="238" y="99"/>
                    </a:lnTo>
                    <a:lnTo>
                      <a:pt x="234" y="106"/>
                    </a:lnTo>
                    <a:lnTo>
                      <a:pt x="234" y="106"/>
                    </a:lnTo>
                    <a:lnTo>
                      <a:pt x="245" y="106"/>
                    </a:lnTo>
                    <a:lnTo>
                      <a:pt x="249" y="105"/>
                    </a:lnTo>
                    <a:lnTo>
                      <a:pt x="252" y="103"/>
                    </a:lnTo>
                    <a:lnTo>
                      <a:pt x="252" y="103"/>
                    </a:lnTo>
                    <a:lnTo>
                      <a:pt x="255" y="103"/>
                    </a:lnTo>
                    <a:lnTo>
                      <a:pt x="259" y="103"/>
                    </a:lnTo>
                    <a:lnTo>
                      <a:pt x="263" y="103"/>
                    </a:lnTo>
                    <a:lnTo>
                      <a:pt x="266" y="102"/>
                    </a:lnTo>
                    <a:lnTo>
                      <a:pt x="268" y="101"/>
                    </a:lnTo>
                    <a:lnTo>
                      <a:pt x="268" y="101"/>
                    </a:lnTo>
                    <a:lnTo>
                      <a:pt x="269" y="99"/>
                    </a:lnTo>
                    <a:lnTo>
                      <a:pt x="270" y="98"/>
                    </a:lnTo>
                    <a:lnTo>
                      <a:pt x="275" y="96"/>
                    </a:lnTo>
                    <a:lnTo>
                      <a:pt x="278" y="96"/>
                    </a:lnTo>
                    <a:lnTo>
                      <a:pt x="275" y="92"/>
                    </a:lnTo>
                    <a:lnTo>
                      <a:pt x="275" y="9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49" name="Freeform 142"/>
              <p:cNvSpPr>
                <a:spLocks noEditPoints="1"/>
              </p:cNvSpPr>
              <p:nvPr/>
            </p:nvSpPr>
            <p:spPr bwMode="auto">
              <a:xfrm>
                <a:off x="5791475" y="1608404"/>
                <a:ext cx="743371" cy="1179264"/>
              </a:xfrm>
              <a:custGeom>
                <a:avLst/>
                <a:gdLst>
                  <a:gd name="T0" fmla="*/ 402 w 411"/>
                  <a:gd name="T1" fmla="*/ 336 h 652"/>
                  <a:gd name="T2" fmla="*/ 368 w 411"/>
                  <a:gd name="T3" fmla="*/ 326 h 652"/>
                  <a:gd name="T4" fmla="*/ 350 w 411"/>
                  <a:gd name="T5" fmla="*/ 321 h 652"/>
                  <a:gd name="T6" fmla="*/ 319 w 411"/>
                  <a:gd name="T7" fmla="*/ 327 h 652"/>
                  <a:gd name="T8" fmla="*/ 306 w 411"/>
                  <a:gd name="T9" fmla="*/ 316 h 652"/>
                  <a:gd name="T10" fmla="*/ 288 w 411"/>
                  <a:gd name="T11" fmla="*/ 338 h 652"/>
                  <a:gd name="T12" fmla="*/ 289 w 411"/>
                  <a:gd name="T13" fmla="*/ 316 h 652"/>
                  <a:gd name="T14" fmla="*/ 256 w 411"/>
                  <a:gd name="T15" fmla="*/ 336 h 652"/>
                  <a:gd name="T16" fmla="*/ 242 w 411"/>
                  <a:gd name="T17" fmla="*/ 340 h 652"/>
                  <a:gd name="T18" fmla="*/ 232 w 411"/>
                  <a:gd name="T19" fmla="*/ 338 h 652"/>
                  <a:gd name="T20" fmla="*/ 205 w 411"/>
                  <a:gd name="T21" fmla="*/ 357 h 652"/>
                  <a:gd name="T22" fmla="*/ 197 w 411"/>
                  <a:gd name="T23" fmla="*/ 372 h 652"/>
                  <a:gd name="T24" fmla="*/ 171 w 411"/>
                  <a:gd name="T25" fmla="*/ 378 h 652"/>
                  <a:gd name="T26" fmla="*/ 149 w 411"/>
                  <a:gd name="T27" fmla="*/ 388 h 652"/>
                  <a:gd name="T28" fmla="*/ 164 w 411"/>
                  <a:gd name="T29" fmla="*/ 389 h 652"/>
                  <a:gd name="T30" fmla="*/ 173 w 411"/>
                  <a:gd name="T31" fmla="*/ 394 h 652"/>
                  <a:gd name="T32" fmla="*/ 134 w 411"/>
                  <a:gd name="T33" fmla="*/ 438 h 652"/>
                  <a:gd name="T34" fmla="*/ 116 w 411"/>
                  <a:gd name="T35" fmla="*/ 477 h 652"/>
                  <a:gd name="T36" fmla="*/ 99 w 411"/>
                  <a:gd name="T37" fmla="*/ 493 h 652"/>
                  <a:gd name="T38" fmla="*/ 59 w 411"/>
                  <a:gd name="T39" fmla="*/ 514 h 652"/>
                  <a:gd name="T40" fmla="*/ 42 w 411"/>
                  <a:gd name="T41" fmla="*/ 541 h 652"/>
                  <a:gd name="T42" fmla="*/ 4 w 411"/>
                  <a:gd name="T43" fmla="*/ 555 h 652"/>
                  <a:gd name="T44" fmla="*/ 3 w 411"/>
                  <a:gd name="T45" fmla="*/ 592 h 652"/>
                  <a:gd name="T46" fmla="*/ 20 w 411"/>
                  <a:gd name="T47" fmla="*/ 604 h 652"/>
                  <a:gd name="T48" fmla="*/ 3 w 411"/>
                  <a:gd name="T49" fmla="*/ 623 h 652"/>
                  <a:gd name="T50" fmla="*/ 8 w 411"/>
                  <a:gd name="T51" fmla="*/ 636 h 652"/>
                  <a:gd name="T52" fmla="*/ 88 w 411"/>
                  <a:gd name="T53" fmla="*/ 622 h 652"/>
                  <a:gd name="T54" fmla="*/ 110 w 411"/>
                  <a:gd name="T55" fmla="*/ 612 h 652"/>
                  <a:gd name="T56" fmla="*/ 126 w 411"/>
                  <a:gd name="T57" fmla="*/ 574 h 652"/>
                  <a:gd name="T58" fmla="*/ 117 w 411"/>
                  <a:gd name="T59" fmla="*/ 516 h 652"/>
                  <a:gd name="T60" fmla="*/ 151 w 411"/>
                  <a:gd name="T61" fmla="*/ 466 h 652"/>
                  <a:gd name="T62" fmla="*/ 178 w 411"/>
                  <a:gd name="T63" fmla="*/ 419 h 652"/>
                  <a:gd name="T64" fmla="*/ 221 w 411"/>
                  <a:gd name="T65" fmla="*/ 384 h 652"/>
                  <a:gd name="T66" fmla="*/ 261 w 411"/>
                  <a:gd name="T67" fmla="*/ 364 h 652"/>
                  <a:gd name="T68" fmla="*/ 319 w 411"/>
                  <a:gd name="T69" fmla="*/ 377 h 652"/>
                  <a:gd name="T70" fmla="*/ 351 w 411"/>
                  <a:gd name="T71" fmla="*/ 344 h 652"/>
                  <a:gd name="T72" fmla="*/ 402 w 411"/>
                  <a:gd name="T73" fmla="*/ 354 h 652"/>
                  <a:gd name="T74" fmla="*/ 109 w 411"/>
                  <a:gd name="T75" fmla="*/ 70 h 652"/>
                  <a:gd name="T76" fmla="*/ 163 w 411"/>
                  <a:gd name="T77" fmla="*/ 68 h 652"/>
                  <a:gd name="T78" fmla="*/ 160 w 411"/>
                  <a:gd name="T79" fmla="*/ 86 h 652"/>
                  <a:gd name="T80" fmla="*/ 168 w 411"/>
                  <a:gd name="T81" fmla="*/ 100 h 652"/>
                  <a:gd name="T82" fmla="*/ 161 w 411"/>
                  <a:gd name="T83" fmla="*/ 124 h 652"/>
                  <a:gd name="T84" fmla="*/ 197 w 411"/>
                  <a:gd name="T85" fmla="*/ 110 h 652"/>
                  <a:gd name="T86" fmla="*/ 228 w 411"/>
                  <a:gd name="T87" fmla="*/ 69 h 652"/>
                  <a:gd name="T88" fmla="*/ 255 w 411"/>
                  <a:gd name="T89" fmla="*/ 87 h 652"/>
                  <a:gd name="T90" fmla="*/ 279 w 411"/>
                  <a:gd name="T91" fmla="*/ 116 h 652"/>
                  <a:gd name="T92" fmla="*/ 288 w 411"/>
                  <a:gd name="T93" fmla="*/ 87 h 652"/>
                  <a:gd name="T94" fmla="*/ 258 w 411"/>
                  <a:gd name="T95" fmla="*/ 59 h 652"/>
                  <a:gd name="T96" fmla="*/ 217 w 411"/>
                  <a:gd name="T97" fmla="*/ 46 h 652"/>
                  <a:gd name="T98" fmla="*/ 195 w 411"/>
                  <a:gd name="T99" fmla="*/ 22 h 652"/>
                  <a:gd name="T100" fmla="*/ 171 w 411"/>
                  <a:gd name="T101" fmla="*/ 31 h 652"/>
                  <a:gd name="T102" fmla="*/ 146 w 411"/>
                  <a:gd name="T103" fmla="*/ 36 h 652"/>
                  <a:gd name="T104" fmla="*/ 133 w 411"/>
                  <a:gd name="T105" fmla="*/ 25 h 652"/>
                  <a:gd name="T106" fmla="*/ 96 w 411"/>
                  <a:gd name="T107" fmla="*/ 48 h 652"/>
                  <a:gd name="T108" fmla="*/ 88 w 411"/>
                  <a:gd name="T109" fmla="*/ 60 h 652"/>
                  <a:gd name="T110" fmla="*/ 268 w 411"/>
                  <a:gd name="T111" fmla="*/ 25 h 652"/>
                  <a:gd name="T112" fmla="*/ 290 w 411"/>
                  <a:gd name="T113" fmla="*/ 48 h 652"/>
                  <a:gd name="T114" fmla="*/ 346 w 411"/>
                  <a:gd name="T115" fmla="*/ 12 h 652"/>
                  <a:gd name="T116" fmla="*/ 278 w 411"/>
                  <a:gd name="T117" fmla="*/ 2 h 652"/>
                  <a:gd name="T118" fmla="*/ 248 w 411"/>
                  <a:gd name="T119" fmla="*/ 8 h 652"/>
                  <a:gd name="T120" fmla="*/ 220 w 411"/>
                  <a:gd name="T121" fmla="*/ 1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11" h="652">
                    <a:moveTo>
                      <a:pt x="398" y="348"/>
                    </a:moveTo>
                    <a:lnTo>
                      <a:pt x="398" y="348"/>
                    </a:lnTo>
                    <a:lnTo>
                      <a:pt x="397" y="351"/>
                    </a:lnTo>
                    <a:lnTo>
                      <a:pt x="394" y="351"/>
                    </a:lnTo>
                    <a:lnTo>
                      <a:pt x="393" y="350"/>
                    </a:lnTo>
                    <a:lnTo>
                      <a:pt x="391" y="348"/>
                    </a:lnTo>
                    <a:lnTo>
                      <a:pt x="391" y="348"/>
                    </a:lnTo>
                    <a:lnTo>
                      <a:pt x="390" y="345"/>
                    </a:lnTo>
                    <a:lnTo>
                      <a:pt x="387" y="344"/>
                    </a:lnTo>
                    <a:lnTo>
                      <a:pt x="383" y="341"/>
                    </a:lnTo>
                    <a:lnTo>
                      <a:pt x="381" y="340"/>
                    </a:lnTo>
                    <a:lnTo>
                      <a:pt x="381" y="340"/>
                    </a:lnTo>
                    <a:lnTo>
                      <a:pt x="381" y="340"/>
                    </a:lnTo>
                    <a:lnTo>
                      <a:pt x="384" y="338"/>
                    </a:lnTo>
                    <a:lnTo>
                      <a:pt x="388" y="341"/>
                    </a:lnTo>
                    <a:lnTo>
                      <a:pt x="388" y="341"/>
                    </a:lnTo>
                    <a:lnTo>
                      <a:pt x="391" y="341"/>
                    </a:lnTo>
                    <a:lnTo>
                      <a:pt x="394" y="341"/>
                    </a:lnTo>
                    <a:lnTo>
                      <a:pt x="400" y="337"/>
                    </a:lnTo>
                    <a:lnTo>
                      <a:pt x="400" y="337"/>
                    </a:lnTo>
                    <a:lnTo>
                      <a:pt x="402" y="336"/>
                    </a:lnTo>
                    <a:lnTo>
                      <a:pt x="407" y="336"/>
                    </a:lnTo>
                    <a:lnTo>
                      <a:pt x="410" y="336"/>
                    </a:lnTo>
                    <a:lnTo>
                      <a:pt x="411" y="333"/>
                    </a:lnTo>
                    <a:lnTo>
                      <a:pt x="411" y="333"/>
                    </a:lnTo>
                    <a:lnTo>
                      <a:pt x="410" y="331"/>
                    </a:lnTo>
                    <a:lnTo>
                      <a:pt x="407" y="328"/>
                    </a:lnTo>
                    <a:lnTo>
                      <a:pt x="402" y="326"/>
                    </a:lnTo>
                    <a:lnTo>
                      <a:pt x="402" y="326"/>
                    </a:lnTo>
                    <a:lnTo>
                      <a:pt x="398" y="321"/>
                    </a:lnTo>
                    <a:lnTo>
                      <a:pt x="394" y="321"/>
                    </a:lnTo>
                    <a:lnTo>
                      <a:pt x="390" y="321"/>
                    </a:lnTo>
                    <a:lnTo>
                      <a:pt x="390" y="321"/>
                    </a:lnTo>
                    <a:lnTo>
                      <a:pt x="387" y="321"/>
                    </a:lnTo>
                    <a:lnTo>
                      <a:pt x="385" y="320"/>
                    </a:lnTo>
                    <a:lnTo>
                      <a:pt x="381" y="317"/>
                    </a:lnTo>
                    <a:lnTo>
                      <a:pt x="381" y="317"/>
                    </a:lnTo>
                    <a:lnTo>
                      <a:pt x="378" y="316"/>
                    </a:lnTo>
                    <a:lnTo>
                      <a:pt x="374" y="319"/>
                    </a:lnTo>
                    <a:lnTo>
                      <a:pt x="371" y="321"/>
                    </a:lnTo>
                    <a:lnTo>
                      <a:pt x="368" y="326"/>
                    </a:lnTo>
                    <a:lnTo>
                      <a:pt x="368" y="326"/>
                    </a:lnTo>
                    <a:lnTo>
                      <a:pt x="368" y="330"/>
                    </a:lnTo>
                    <a:lnTo>
                      <a:pt x="367" y="330"/>
                    </a:lnTo>
                    <a:lnTo>
                      <a:pt x="366" y="330"/>
                    </a:lnTo>
                    <a:lnTo>
                      <a:pt x="366" y="327"/>
                    </a:lnTo>
                    <a:lnTo>
                      <a:pt x="366" y="327"/>
                    </a:lnTo>
                    <a:lnTo>
                      <a:pt x="366" y="324"/>
                    </a:lnTo>
                    <a:lnTo>
                      <a:pt x="366" y="321"/>
                    </a:lnTo>
                    <a:lnTo>
                      <a:pt x="366" y="320"/>
                    </a:lnTo>
                    <a:lnTo>
                      <a:pt x="367" y="319"/>
                    </a:lnTo>
                    <a:lnTo>
                      <a:pt x="367" y="319"/>
                    </a:lnTo>
                    <a:lnTo>
                      <a:pt x="370" y="316"/>
                    </a:lnTo>
                    <a:lnTo>
                      <a:pt x="368" y="313"/>
                    </a:lnTo>
                    <a:lnTo>
                      <a:pt x="366" y="310"/>
                    </a:lnTo>
                    <a:lnTo>
                      <a:pt x="360" y="309"/>
                    </a:lnTo>
                    <a:lnTo>
                      <a:pt x="360" y="309"/>
                    </a:lnTo>
                    <a:lnTo>
                      <a:pt x="356" y="310"/>
                    </a:lnTo>
                    <a:lnTo>
                      <a:pt x="351" y="313"/>
                    </a:lnTo>
                    <a:lnTo>
                      <a:pt x="350" y="316"/>
                    </a:lnTo>
                    <a:lnTo>
                      <a:pt x="350" y="319"/>
                    </a:lnTo>
                    <a:lnTo>
                      <a:pt x="350" y="319"/>
                    </a:lnTo>
                    <a:lnTo>
                      <a:pt x="350" y="321"/>
                    </a:lnTo>
                    <a:lnTo>
                      <a:pt x="349" y="326"/>
                    </a:lnTo>
                    <a:lnTo>
                      <a:pt x="344" y="328"/>
                    </a:lnTo>
                    <a:lnTo>
                      <a:pt x="342" y="331"/>
                    </a:lnTo>
                    <a:lnTo>
                      <a:pt x="342" y="331"/>
                    </a:lnTo>
                    <a:lnTo>
                      <a:pt x="340" y="330"/>
                    </a:lnTo>
                    <a:lnTo>
                      <a:pt x="340" y="330"/>
                    </a:lnTo>
                    <a:lnTo>
                      <a:pt x="340" y="326"/>
                    </a:lnTo>
                    <a:lnTo>
                      <a:pt x="342" y="317"/>
                    </a:lnTo>
                    <a:lnTo>
                      <a:pt x="342" y="317"/>
                    </a:lnTo>
                    <a:lnTo>
                      <a:pt x="340" y="316"/>
                    </a:lnTo>
                    <a:lnTo>
                      <a:pt x="339" y="316"/>
                    </a:lnTo>
                    <a:lnTo>
                      <a:pt x="332" y="323"/>
                    </a:lnTo>
                    <a:lnTo>
                      <a:pt x="332" y="323"/>
                    </a:lnTo>
                    <a:lnTo>
                      <a:pt x="323" y="333"/>
                    </a:lnTo>
                    <a:lnTo>
                      <a:pt x="319" y="336"/>
                    </a:lnTo>
                    <a:lnTo>
                      <a:pt x="316" y="338"/>
                    </a:lnTo>
                    <a:lnTo>
                      <a:pt x="316" y="338"/>
                    </a:lnTo>
                    <a:lnTo>
                      <a:pt x="315" y="337"/>
                    </a:lnTo>
                    <a:lnTo>
                      <a:pt x="313" y="334"/>
                    </a:lnTo>
                    <a:lnTo>
                      <a:pt x="315" y="331"/>
                    </a:lnTo>
                    <a:lnTo>
                      <a:pt x="319" y="327"/>
                    </a:lnTo>
                    <a:lnTo>
                      <a:pt x="319" y="327"/>
                    </a:lnTo>
                    <a:lnTo>
                      <a:pt x="323" y="324"/>
                    </a:lnTo>
                    <a:lnTo>
                      <a:pt x="324" y="320"/>
                    </a:lnTo>
                    <a:lnTo>
                      <a:pt x="327" y="317"/>
                    </a:lnTo>
                    <a:lnTo>
                      <a:pt x="329" y="316"/>
                    </a:lnTo>
                    <a:lnTo>
                      <a:pt x="329" y="316"/>
                    </a:lnTo>
                    <a:lnTo>
                      <a:pt x="332" y="314"/>
                    </a:lnTo>
                    <a:lnTo>
                      <a:pt x="332" y="313"/>
                    </a:lnTo>
                    <a:lnTo>
                      <a:pt x="330" y="310"/>
                    </a:lnTo>
                    <a:lnTo>
                      <a:pt x="327" y="309"/>
                    </a:lnTo>
                    <a:lnTo>
                      <a:pt x="327" y="309"/>
                    </a:lnTo>
                    <a:lnTo>
                      <a:pt x="323" y="310"/>
                    </a:lnTo>
                    <a:lnTo>
                      <a:pt x="322" y="311"/>
                    </a:lnTo>
                    <a:lnTo>
                      <a:pt x="319" y="316"/>
                    </a:lnTo>
                    <a:lnTo>
                      <a:pt x="319" y="316"/>
                    </a:lnTo>
                    <a:lnTo>
                      <a:pt x="316" y="317"/>
                    </a:lnTo>
                    <a:lnTo>
                      <a:pt x="312" y="316"/>
                    </a:lnTo>
                    <a:lnTo>
                      <a:pt x="309" y="314"/>
                    </a:lnTo>
                    <a:lnTo>
                      <a:pt x="307" y="314"/>
                    </a:lnTo>
                    <a:lnTo>
                      <a:pt x="307" y="314"/>
                    </a:lnTo>
                    <a:lnTo>
                      <a:pt x="306" y="316"/>
                    </a:lnTo>
                    <a:lnTo>
                      <a:pt x="305" y="317"/>
                    </a:lnTo>
                    <a:lnTo>
                      <a:pt x="303" y="319"/>
                    </a:lnTo>
                    <a:lnTo>
                      <a:pt x="305" y="321"/>
                    </a:lnTo>
                    <a:lnTo>
                      <a:pt x="305" y="321"/>
                    </a:lnTo>
                    <a:lnTo>
                      <a:pt x="305" y="323"/>
                    </a:lnTo>
                    <a:lnTo>
                      <a:pt x="305" y="326"/>
                    </a:lnTo>
                    <a:lnTo>
                      <a:pt x="303" y="326"/>
                    </a:lnTo>
                    <a:lnTo>
                      <a:pt x="300" y="323"/>
                    </a:lnTo>
                    <a:lnTo>
                      <a:pt x="300" y="323"/>
                    </a:lnTo>
                    <a:lnTo>
                      <a:pt x="299" y="321"/>
                    </a:lnTo>
                    <a:lnTo>
                      <a:pt x="296" y="321"/>
                    </a:lnTo>
                    <a:lnTo>
                      <a:pt x="292" y="324"/>
                    </a:lnTo>
                    <a:lnTo>
                      <a:pt x="289" y="327"/>
                    </a:lnTo>
                    <a:lnTo>
                      <a:pt x="289" y="327"/>
                    </a:lnTo>
                    <a:lnTo>
                      <a:pt x="288" y="330"/>
                    </a:lnTo>
                    <a:lnTo>
                      <a:pt x="286" y="331"/>
                    </a:lnTo>
                    <a:lnTo>
                      <a:pt x="285" y="333"/>
                    </a:lnTo>
                    <a:lnTo>
                      <a:pt x="286" y="333"/>
                    </a:lnTo>
                    <a:lnTo>
                      <a:pt x="286" y="333"/>
                    </a:lnTo>
                    <a:lnTo>
                      <a:pt x="288" y="336"/>
                    </a:lnTo>
                    <a:lnTo>
                      <a:pt x="288" y="338"/>
                    </a:lnTo>
                    <a:lnTo>
                      <a:pt x="286" y="341"/>
                    </a:lnTo>
                    <a:lnTo>
                      <a:pt x="285" y="343"/>
                    </a:lnTo>
                    <a:lnTo>
                      <a:pt x="285" y="343"/>
                    </a:lnTo>
                    <a:lnTo>
                      <a:pt x="283" y="343"/>
                    </a:lnTo>
                    <a:lnTo>
                      <a:pt x="282" y="341"/>
                    </a:lnTo>
                    <a:lnTo>
                      <a:pt x="281" y="337"/>
                    </a:lnTo>
                    <a:lnTo>
                      <a:pt x="281" y="333"/>
                    </a:lnTo>
                    <a:lnTo>
                      <a:pt x="279" y="333"/>
                    </a:lnTo>
                    <a:lnTo>
                      <a:pt x="278" y="333"/>
                    </a:lnTo>
                    <a:lnTo>
                      <a:pt x="278" y="333"/>
                    </a:lnTo>
                    <a:lnTo>
                      <a:pt x="276" y="331"/>
                    </a:lnTo>
                    <a:lnTo>
                      <a:pt x="278" y="330"/>
                    </a:lnTo>
                    <a:lnTo>
                      <a:pt x="279" y="327"/>
                    </a:lnTo>
                    <a:lnTo>
                      <a:pt x="282" y="326"/>
                    </a:lnTo>
                    <a:lnTo>
                      <a:pt x="282" y="326"/>
                    </a:lnTo>
                    <a:lnTo>
                      <a:pt x="285" y="324"/>
                    </a:lnTo>
                    <a:lnTo>
                      <a:pt x="288" y="323"/>
                    </a:lnTo>
                    <a:lnTo>
                      <a:pt x="289" y="320"/>
                    </a:lnTo>
                    <a:lnTo>
                      <a:pt x="290" y="317"/>
                    </a:lnTo>
                    <a:lnTo>
                      <a:pt x="290" y="317"/>
                    </a:lnTo>
                    <a:lnTo>
                      <a:pt x="289" y="316"/>
                    </a:lnTo>
                    <a:lnTo>
                      <a:pt x="288" y="316"/>
                    </a:lnTo>
                    <a:lnTo>
                      <a:pt x="285" y="317"/>
                    </a:lnTo>
                    <a:lnTo>
                      <a:pt x="285" y="319"/>
                    </a:lnTo>
                    <a:lnTo>
                      <a:pt x="285" y="319"/>
                    </a:lnTo>
                    <a:lnTo>
                      <a:pt x="283" y="321"/>
                    </a:lnTo>
                    <a:lnTo>
                      <a:pt x="281" y="321"/>
                    </a:lnTo>
                    <a:lnTo>
                      <a:pt x="272" y="321"/>
                    </a:lnTo>
                    <a:lnTo>
                      <a:pt x="272" y="321"/>
                    </a:lnTo>
                    <a:lnTo>
                      <a:pt x="268" y="323"/>
                    </a:lnTo>
                    <a:lnTo>
                      <a:pt x="268" y="326"/>
                    </a:lnTo>
                    <a:lnTo>
                      <a:pt x="269" y="328"/>
                    </a:lnTo>
                    <a:lnTo>
                      <a:pt x="272" y="333"/>
                    </a:lnTo>
                    <a:lnTo>
                      <a:pt x="272" y="333"/>
                    </a:lnTo>
                    <a:lnTo>
                      <a:pt x="275" y="334"/>
                    </a:lnTo>
                    <a:lnTo>
                      <a:pt x="273" y="337"/>
                    </a:lnTo>
                    <a:lnTo>
                      <a:pt x="271" y="337"/>
                    </a:lnTo>
                    <a:lnTo>
                      <a:pt x="268" y="336"/>
                    </a:lnTo>
                    <a:lnTo>
                      <a:pt x="268" y="336"/>
                    </a:lnTo>
                    <a:lnTo>
                      <a:pt x="265" y="334"/>
                    </a:lnTo>
                    <a:lnTo>
                      <a:pt x="262" y="334"/>
                    </a:lnTo>
                    <a:lnTo>
                      <a:pt x="256" y="336"/>
                    </a:lnTo>
                    <a:lnTo>
                      <a:pt x="256" y="336"/>
                    </a:lnTo>
                    <a:lnTo>
                      <a:pt x="255" y="337"/>
                    </a:lnTo>
                    <a:lnTo>
                      <a:pt x="256" y="337"/>
                    </a:lnTo>
                    <a:lnTo>
                      <a:pt x="259" y="340"/>
                    </a:lnTo>
                    <a:lnTo>
                      <a:pt x="263" y="343"/>
                    </a:lnTo>
                    <a:lnTo>
                      <a:pt x="265" y="344"/>
                    </a:lnTo>
                    <a:lnTo>
                      <a:pt x="265" y="344"/>
                    </a:lnTo>
                    <a:lnTo>
                      <a:pt x="263" y="344"/>
                    </a:lnTo>
                    <a:lnTo>
                      <a:pt x="262" y="344"/>
                    </a:lnTo>
                    <a:lnTo>
                      <a:pt x="259" y="343"/>
                    </a:lnTo>
                    <a:lnTo>
                      <a:pt x="258" y="343"/>
                    </a:lnTo>
                    <a:lnTo>
                      <a:pt x="258" y="343"/>
                    </a:lnTo>
                    <a:lnTo>
                      <a:pt x="255" y="344"/>
                    </a:lnTo>
                    <a:lnTo>
                      <a:pt x="252" y="343"/>
                    </a:lnTo>
                    <a:lnTo>
                      <a:pt x="251" y="340"/>
                    </a:lnTo>
                    <a:lnTo>
                      <a:pt x="249" y="338"/>
                    </a:lnTo>
                    <a:lnTo>
                      <a:pt x="249" y="338"/>
                    </a:lnTo>
                    <a:lnTo>
                      <a:pt x="248" y="337"/>
                    </a:lnTo>
                    <a:lnTo>
                      <a:pt x="246" y="337"/>
                    </a:lnTo>
                    <a:lnTo>
                      <a:pt x="244" y="337"/>
                    </a:lnTo>
                    <a:lnTo>
                      <a:pt x="242" y="340"/>
                    </a:lnTo>
                    <a:lnTo>
                      <a:pt x="242" y="340"/>
                    </a:lnTo>
                    <a:lnTo>
                      <a:pt x="244" y="341"/>
                    </a:lnTo>
                    <a:lnTo>
                      <a:pt x="244" y="341"/>
                    </a:lnTo>
                    <a:lnTo>
                      <a:pt x="246" y="343"/>
                    </a:lnTo>
                    <a:lnTo>
                      <a:pt x="248" y="344"/>
                    </a:lnTo>
                    <a:lnTo>
                      <a:pt x="248" y="351"/>
                    </a:lnTo>
                    <a:lnTo>
                      <a:pt x="248" y="351"/>
                    </a:lnTo>
                    <a:lnTo>
                      <a:pt x="246" y="354"/>
                    </a:lnTo>
                    <a:lnTo>
                      <a:pt x="244" y="353"/>
                    </a:lnTo>
                    <a:lnTo>
                      <a:pt x="242" y="351"/>
                    </a:lnTo>
                    <a:lnTo>
                      <a:pt x="242" y="348"/>
                    </a:lnTo>
                    <a:lnTo>
                      <a:pt x="242" y="348"/>
                    </a:lnTo>
                    <a:lnTo>
                      <a:pt x="242" y="345"/>
                    </a:lnTo>
                    <a:lnTo>
                      <a:pt x="239" y="345"/>
                    </a:lnTo>
                    <a:lnTo>
                      <a:pt x="237" y="345"/>
                    </a:lnTo>
                    <a:lnTo>
                      <a:pt x="232" y="347"/>
                    </a:lnTo>
                    <a:lnTo>
                      <a:pt x="232" y="347"/>
                    </a:lnTo>
                    <a:lnTo>
                      <a:pt x="231" y="347"/>
                    </a:lnTo>
                    <a:lnTo>
                      <a:pt x="231" y="345"/>
                    </a:lnTo>
                    <a:lnTo>
                      <a:pt x="232" y="341"/>
                    </a:lnTo>
                    <a:lnTo>
                      <a:pt x="232" y="338"/>
                    </a:lnTo>
                    <a:lnTo>
                      <a:pt x="232" y="338"/>
                    </a:lnTo>
                    <a:lnTo>
                      <a:pt x="229" y="337"/>
                    </a:lnTo>
                    <a:lnTo>
                      <a:pt x="228" y="337"/>
                    </a:lnTo>
                    <a:lnTo>
                      <a:pt x="221" y="338"/>
                    </a:lnTo>
                    <a:lnTo>
                      <a:pt x="221" y="338"/>
                    </a:lnTo>
                    <a:lnTo>
                      <a:pt x="215" y="340"/>
                    </a:lnTo>
                    <a:lnTo>
                      <a:pt x="215" y="341"/>
                    </a:lnTo>
                    <a:lnTo>
                      <a:pt x="217" y="344"/>
                    </a:lnTo>
                    <a:lnTo>
                      <a:pt x="217" y="344"/>
                    </a:lnTo>
                    <a:lnTo>
                      <a:pt x="218" y="345"/>
                    </a:lnTo>
                    <a:lnTo>
                      <a:pt x="218" y="348"/>
                    </a:lnTo>
                    <a:lnTo>
                      <a:pt x="217" y="350"/>
                    </a:lnTo>
                    <a:lnTo>
                      <a:pt x="215" y="351"/>
                    </a:lnTo>
                    <a:lnTo>
                      <a:pt x="215" y="351"/>
                    </a:lnTo>
                    <a:lnTo>
                      <a:pt x="211" y="351"/>
                    </a:lnTo>
                    <a:lnTo>
                      <a:pt x="210" y="353"/>
                    </a:lnTo>
                    <a:lnTo>
                      <a:pt x="210" y="354"/>
                    </a:lnTo>
                    <a:lnTo>
                      <a:pt x="210" y="354"/>
                    </a:lnTo>
                    <a:lnTo>
                      <a:pt x="210" y="357"/>
                    </a:lnTo>
                    <a:lnTo>
                      <a:pt x="207" y="358"/>
                    </a:lnTo>
                    <a:lnTo>
                      <a:pt x="205" y="357"/>
                    </a:lnTo>
                    <a:lnTo>
                      <a:pt x="204" y="355"/>
                    </a:lnTo>
                    <a:lnTo>
                      <a:pt x="204" y="355"/>
                    </a:lnTo>
                    <a:lnTo>
                      <a:pt x="203" y="354"/>
                    </a:lnTo>
                    <a:lnTo>
                      <a:pt x="200" y="354"/>
                    </a:lnTo>
                    <a:lnTo>
                      <a:pt x="195" y="354"/>
                    </a:lnTo>
                    <a:lnTo>
                      <a:pt x="193" y="357"/>
                    </a:lnTo>
                    <a:lnTo>
                      <a:pt x="193" y="357"/>
                    </a:lnTo>
                    <a:lnTo>
                      <a:pt x="188" y="362"/>
                    </a:lnTo>
                    <a:lnTo>
                      <a:pt x="185" y="364"/>
                    </a:lnTo>
                    <a:lnTo>
                      <a:pt x="184" y="368"/>
                    </a:lnTo>
                    <a:lnTo>
                      <a:pt x="184" y="368"/>
                    </a:lnTo>
                    <a:lnTo>
                      <a:pt x="185" y="370"/>
                    </a:lnTo>
                    <a:lnTo>
                      <a:pt x="188" y="368"/>
                    </a:lnTo>
                    <a:lnTo>
                      <a:pt x="191" y="367"/>
                    </a:lnTo>
                    <a:lnTo>
                      <a:pt x="195" y="367"/>
                    </a:lnTo>
                    <a:lnTo>
                      <a:pt x="195" y="367"/>
                    </a:lnTo>
                    <a:lnTo>
                      <a:pt x="197" y="368"/>
                    </a:lnTo>
                    <a:lnTo>
                      <a:pt x="197" y="370"/>
                    </a:lnTo>
                    <a:lnTo>
                      <a:pt x="197" y="371"/>
                    </a:lnTo>
                    <a:lnTo>
                      <a:pt x="197" y="372"/>
                    </a:lnTo>
                    <a:lnTo>
                      <a:pt x="197" y="372"/>
                    </a:lnTo>
                    <a:lnTo>
                      <a:pt x="198" y="374"/>
                    </a:lnTo>
                    <a:lnTo>
                      <a:pt x="198" y="377"/>
                    </a:lnTo>
                    <a:lnTo>
                      <a:pt x="198" y="378"/>
                    </a:lnTo>
                    <a:lnTo>
                      <a:pt x="195" y="377"/>
                    </a:lnTo>
                    <a:lnTo>
                      <a:pt x="195" y="377"/>
                    </a:lnTo>
                    <a:lnTo>
                      <a:pt x="193" y="375"/>
                    </a:lnTo>
                    <a:lnTo>
                      <a:pt x="191" y="374"/>
                    </a:lnTo>
                    <a:lnTo>
                      <a:pt x="188" y="375"/>
                    </a:lnTo>
                    <a:lnTo>
                      <a:pt x="187" y="378"/>
                    </a:lnTo>
                    <a:lnTo>
                      <a:pt x="187" y="378"/>
                    </a:lnTo>
                    <a:lnTo>
                      <a:pt x="187" y="380"/>
                    </a:lnTo>
                    <a:lnTo>
                      <a:pt x="184" y="378"/>
                    </a:lnTo>
                    <a:lnTo>
                      <a:pt x="180" y="374"/>
                    </a:lnTo>
                    <a:lnTo>
                      <a:pt x="180" y="374"/>
                    </a:lnTo>
                    <a:lnTo>
                      <a:pt x="180" y="372"/>
                    </a:lnTo>
                    <a:lnTo>
                      <a:pt x="178" y="372"/>
                    </a:lnTo>
                    <a:lnTo>
                      <a:pt x="176" y="375"/>
                    </a:lnTo>
                    <a:lnTo>
                      <a:pt x="174" y="378"/>
                    </a:lnTo>
                    <a:lnTo>
                      <a:pt x="173" y="378"/>
                    </a:lnTo>
                    <a:lnTo>
                      <a:pt x="171" y="378"/>
                    </a:lnTo>
                    <a:lnTo>
                      <a:pt x="171" y="378"/>
                    </a:lnTo>
                    <a:lnTo>
                      <a:pt x="171" y="377"/>
                    </a:lnTo>
                    <a:lnTo>
                      <a:pt x="171" y="375"/>
                    </a:lnTo>
                    <a:lnTo>
                      <a:pt x="173" y="371"/>
                    </a:lnTo>
                    <a:lnTo>
                      <a:pt x="176" y="368"/>
                    </a:lnTo>
                    <a:lnTo>
                      <a:pt x="176" y="365"/>
                    </a:lnTo>
                    <a:lnTo>
                      <a:pt x="176" y="364"/>
                    </a:lnTo>
                    <a:lnTo>
                      <a:pt x="176" y="364"/>
                    </a:lnTo>
                    <a:lnTo>
                      <a:pt x="174" y="364"/>
                    </a:lnTo>
                    <a:lnTo>
                      <a:pt x="171" y="365"/>
                    </a:lnTo>
                    <a:lnTo>
                      <a:pt x="166" y="372"/>
                    </a:lnTo>
                    <a:lnTo>
                      <a:pt x="166" y="372"/>
                    </a:lnTo>
                    <a:lnTo>
                      <a:pt x="161" y="375"/>
                    </a:lnTo>
                    <a:lnTo>
                      <a:pt x="157" y="377"/>
                    </a:lnTo>
                    <a:lnTo>
                      <a:pt x="156" y="378"/>
                    </a:lnTo>
                    <a:lnTo>
                      <a:pt x="156" y="380"/>
                    </a:lnTo>
                    <a:lnTo>
                      <a:pt x="156" y="380"/>
                    </a:lnTo>
                    <a:lnTo>
                      <a:pt x="156" y="381"/>
                    </a:lnTo>
                    <a:lnTo>
                      <a:pt x="154" y="384"/>
                    </a:lnTo>
                    <a:lnTo>
                      <a:pt x="151" y="385"/>
                    </a:lnTo>
                    <a:lnTo>
                      <a:pt x="149" y="388"/>
                    </a:lnTo>
                    <a:lnTo>
                      <a:pt x="149" y="388"/>
                    </a:lnTo>
                    <a:lnTo>
                      <a:pt x="146" y="391"/>
                    </a:lnTo>
                    <a:lnTo>
                      <a:pt x="142" y="394"/>
                    </a:lnTo>
                    <a:lnTo>
                      <a:pt x="134" y="397"/>
                    </a:lnTo>
                    <a:lnTo>
                      <a:pt x="129" y="399"/>
                    </a:lnTo>
                    <a:lnTo>
                      <a:pt x="129" y="399"/>
                    </a:lnTo>
                    <a:lnTo>
                      <a:pt x="126" y="402"/>
                    </a:lnTo>
                    <a:lnTo>
                      <a:pt x="127" y="402"/>
                    </a:lnTo>
                    <a:lnTo>
                      <a:pt x="127" y="402"/>
                    </a:lnTo>
                    <a:lnTo>
                      <a:pt x="132" y="402"/>
                    </a:lnTo>
                    <a:lnTo>
                      <a:pt x="134" y="399"/>
                    </a:lnTo>
                    <a:lnTo>
                      <a:pt x="134" y="399"/>
                    </a:lnTo>
                    <a:lnTo>
                      <a:pt x="137" y="398"/>
                    </a:lnTo>
                    <a:lnTo>
                      <a:pt x="140" y="397"/>
                    </a:lnTo>
                    <a:lnTo>
                      <a:pt x="143" y="395"/>
                    </a:lnTo>
                    <a:lnTo>
                      <a:pt x="146" y="394"/>
                    </a:lnTo>
                    <a:lnTo>
                      <a:pt x="146" y="394"/>
                    </a:lnTo>
                    <a:lnTo>
                      <a:pt x="156" y="389"/>
                    </a:lnTo>
                    <a:lnTo>
                      <a:pt x="160" y="388"/>
                    </a:lnTo>
                    <a:lnTo>
                      <a:pt x="161" y="388"/>
                    </a:lnTo>
                    <a:lnTo>
                      <a:pt x="161" y="388"/>
                    </a:lnTo>
                    <a:lnTo>
                      <a:pt x="164" y="389"/>
                    </a:lnTo>
                    <a:lnTo>
                      <a:pt x="167" y="389"/>
                    </a:lnTo>
                    <a:lnTo>
                      <a:pt x="168" y="389"/>
                    </a:lnTo>
                    <a:lnTo>
                      <a:pt x="171" y="387"/>
                    </a:lnTo>
                    <a:lnTo>
                      <a:pt x="171" y="387"/>
                    </a:lnTo>
                    <a:lnTo>
                      <a:pt x="174" y="384"/>
                    </a:lnTo>
                    <a:lnTo>
                      <a:pt x="177" y="384"/>
                    </a:lnTo>
                    <a:lnTo>
                      <a:pt x="178" y="384"/>
                    </a:lnTo>
                    <a:lnTo>
                      <a:pt x="181" y="387"/>
                    </a:lnTo>
                    <a:lnTo>
                      <a:pt x="181" y="387"/>
                    </a:lnTo>
                    <a:lnTo>
                      <a:pt x="183" y="388"/>
                    </a:lnTo>
                    <a:lnTo>
                      <a:pt x="180" y="389"/>
                    </a:lnTo>
                    <a:lnTo>
                      <a:pt x="178" y="392"/>
                    </a:lnTo>
                    <a:lnTo>
                      <a:pt x="180" y="395"/>
                    </a:lnTo>
                    <a:lnTo>
                      <a:pt x="180" y="395"/>
                    </a:lnTo>
                    <a:lnTo>
                      <a:pt x="181" y="397"/>
                    </a:lnTo>
                    <a:lnTo>
                      <a:pt x="180" y="398"/>
                    </a:lnTo>
                    <a:lnTo>
                      <a:pt x="177" y="398"/>
                    </a:lnTo>
                    <a:lnTo>
                      <a:pt x="176" y="397"/>
                    </a:lnTo>
                    <a:lnTo>
                      <a:pt x="176" y="397"/>
                    </a:lnTo>
                    <a:lnTo>
                      <a:pt x="174" y="395"/>
                    </a:lnTo>
                    <a:lnTo>
                      <a:pt x="173" y="394"/>
                    </a:lnTo>
                    <a:lnTo>
                      <a:pt x="171" y="392"/>
                    </a:lnTo>
                    <a:lnTo>
                      <a:pt x="168" y="394"/>
                    </a:lnTo>
                    <a:lnTo>
                      <a:pt x="168" y="394"/>
                    </a:lnTo>
                    <a:lnTo>
                      <a:pt x="166" y="398"/>
                    </a:lnTo>
                    <a:lnTo>
                      <a:pt x="164" y="399"/>
                    </a:lnTo>
                    <a:lnTo>
                      <a:pt x="161" y="401"/>
                    </a:lnTo>
                    <a:lnTo>
                      <a:pt x="161" y="401"/>
                    </a:lnTo>
                    <a:lnTo>
                      <a:pt x="160" y="402"/>
                    </a:lnTo>
                    <a:lnTo>
                      <a:pt x="157" y="405"/>
                    </a:lnTo>
                    <a:lnTo>
                      <a:pt x="156" y="408"/>
                    </a:lnTo>
                    <a:lnTo>
                      <a:pt x="156" y="412"/>
                    </a:lnTo>
                    <a:lnTo>
                      <a:pt x="156" y="412"/>
                    </a:lnTo>
                    <a:lnTo>
                      <a:pt x="154" y="415"/>
                    </a:lnTo>
                    <a:lnTo>
                      <a:pt x="153" y="415"/>
                    </a:lnTo>
                    <a:lnTo>
                      <a:pt x="150" y="415"/>
                    </a:lnTo>
                    <a:lnTo>
                      <a:pt x="149" y="418"/>
                    </a:lnTo>
                    <a:lnTo>
                      <a:pt x="149" y="418"/>
                    </a:lnTo>
                    <a:lnTo>
                      <a:pt x="147" y="422"/>
                    </a:lnTo>
                    <a:lnTo>
                      <a:pt x="144" y="426"/>
                    </a:lnTo>
                    <a:lnTo>
                      <a:pt x="134" y="438"/>
                    </a:lnTo>
                    <a:lnTo>
                      <a:pt x="134" y="438"/>
                    </a:lnTo>
                    <a:lnTo>
                      <a:pt x="132" y="442"/>
                    </a:lnTo>
                    <a:lnTo>
                      <a:pt x="132" y="445"/>
                    </a:lnTo>
                    <a:lnTo>
                      <a:pt x="133" y="446"/>
                    </a:lnTo>
                    <a:lnTo>
                      <a:pt x="132" y="449"/>
                    </a:lnTo>
                    <a:lnTo>
                      <a:pt x="132" y="449"/>
                    </a:lnTo>
                    <a:lnTo>
                      <a:pt x="130" y="450"/>
                    </a:lnTo>
                    <a:lnTo>
                      <a:pt x="126" y="450"/>
                    </a:lnTo>
                    <a:lnTo>
                      <a:pt x="122" y="450"/>
                    </a:lnTo>
                    <a:lnTo>
                      <a:pt x="119" y="452"/>
                    </a:lnTo>
                    <a:lnTo>
                      <a:pt x="119" y="452"/>
                    </a:lnTo>
                    <a:lnTo>
                      <a:pt x="119" y="453"/>
                    </a:lnTo>
                    <a:lnTo>
                      <a:pt x="119" y="457"/>
                    </a:lnTo>
                    <a:lnTo>
                      <a:pt x="119" y="463"/>
                    </a:lnTo>
                    <a:lnTo>
                      <a:pt x="117" y="466"/>
                    </a:lnTo>
                    <a:lnTo>
                      <a:pt x="117" y="466"/>
                    </a:lnTo>
                    <a:lnTo>
                      <a:pt x="116" y="469"/>
                    </a:lnTo>
                    <a:lnTo>
                      <a:pt x="116" y="472"/>
                    </a:lnTo>
                    <a:lnTo>
                      <a:pt x="117" y="477"/>
                    </a:lnTo>
                    <a:lnTo>
                      <a:pt x="117" y="477"/>
                    </a:lnTo>
                    <a:lnTo>
                      <a:pt x="117" y="477"/>
                    </a:lnTo>
                    <a:lnTo>
                      <a:pt x="116" y="477"/>
                    </a:lnTo>
                    <a:lnTo>
                      <a:pt x="113" y="477"/>
                    </a:lnTo>
                    <a:lnTo>
                      <a:pt x="109" y="477"/>
                    </a:lnTo>
                    <a:lnTo>
                      <a:pt x="107" y="477"/>
                    </a:lnTo>
                    <a:lnTo>
                      <a:pt x="107" y="479"/>
                    </a:lnTo>
                    <a:lnTo>
                      <a:pt x="107" y="479"/>
                    </a:lnTo>
                    <a:lnTo>
                      <a:pt x="106" y="480"/>
                    </a:lnTo>
                    <a:lnTo>
                      <a:pt x="103" y="480"/>
                    </a:lnTo>
                    <a:lnTo>
                      <a:pt x="96" y="482"/>
                    </a:lnTo>
                    <a:lnTo>
                      <a:pt x="96" y="482"/>
                    </a:lnTo>
                    <a:lnTo>
                      <a:pt x="96" y="483"/>
                    </a:lnTo>
                    <a:lnTo>
                      <a:pt x="99" y="486"/>
                    </a:lnTo>
                    <a:lnTo>
                      <a:pt x="105" y="492"/>
                    </a:lnTo>
                    <a:lnTo>
                      <a:pt x="105" y="492"/>
                    </a:lnTo>
                    <a:lnTo>
                      <a:pt x="106" y="493"/>
                    </a:lnTo>
                    <a:lnTo>
                      <a:pt x="106" y="494"/>
                    </a:lnTo>
                    <a:lnTo>
                      <a:pt x="105" y="496"/>
                    </a:lnTo>
                    <a:lnTo>
                      <a:pt x="102" y="496"/>
                    </a:lnTo>
                    <a:lnTo>
                      <a:pt x="100" y="494"/>
                    </a:lnTo>
                    <a:lnTo>
                      <a:pt x="100" y="494"/>
                    </a:lnTo>
                    <a:lnTo>
                      <a:pt x="100" y="493"/>
                    </a:lnTo>
                    <a:lnTo>
                      <a:pt x="99" y="493"/>
                    </a:lnTo>
                    <a:lnTo>
                      <a:pt x="96" y="494"/>
                    </a:lnTo>
                    <a:lnTo>
                      <a:pt x="86" y="500"/>
                    </a:lnTo>
                    <a:lnTo>
                      <a:pt x="86" y="500"/>
                    </a:lnTo>
                    <a:lnTo>
                      <a:pt x="82" y="503"/>
                    </a:lnTo>
                    <a:lnTo>
                      <a:pt x="81" y="506"/>
                    </a:lnTo>
                    <a:lnTo>
                      <a:pt x="79" y="509"/>
                    </a:lnTo>
                    <a:lnTo>
                      <a:pt x="76" y="510"/>
                    </a:lnTo>
                    <a:lnTo>
                      <a:pt x="76" y="510"/>
                    </a:lnTo>
                    <a:lnTo>
                      <a:pt x="75" y="510"/>
                    </a:lnTo>
                    <a:lnTo>
                      <a:pt x="73" y="511"/>
                    </a:lnTo>
                    <a:lnTo>
                      <a:pt x="72" y="514"/>
                    </a:lnTo>
                    <a:lnTo>
                      <a:pt x="71" y="518"/>
                    </a:lnTo>
                    <a:lnTo>
                      <a:pt x="68" y="521"/>
                    </a:lnTo>
                    <a:lnTo>
                      <a:pt x="68" y="521"/>
                    </a:lnTo>
                    <a:lnTo>
                      <a:pt x="68" y="523"/>
                    </a:lnTo>
                    <a:lnTo>
                      <a:pt x="66" y="521"/>
                    </a:lnTo>
                    <a:lnTo>
                      <a:pt x="65" y="520"/>
                    </a:lnTo>
                    <a:lnTo>
                      <a:pt x="64" y="516"/>
                    </a:lnTo>
                    <a:lnTo>
                      <a:pt x="62" y="516"/>
                    </a:lnTo>
                    <a:lnTo>
                      <a:pt x="59" y="514"/>
                    </a:lnTo>
                    <a:lnTo>
                      <a:pt x="59" y="514"/>
                    </a:lnTo>
                    <a:lnTo>
                      <a:pt x="56" y="516"/>
                    </a:lnTo>
                    <a:lnTo>
                      <a:pt x="55" y="517"/>
                    </a:lnTo>
                    <a:lnTo>
                      <a:pt x="56" y="520"/>
                    </a:lnTo>
                    <a:lnTo>
                      <a:pt x="58" y="524"/>
                    </a:lnTo>
                    <a:lnTo>
                      <a:pt x="58" y="524"/>
                    </a:lnTo>
                    <a:lnTo>
                      <a:pt x="58" y="526"/>
                    </a:lnTo>
                    <a:lnTo>
                      <a:pt x="56" y="527"/>
                    </a:lnTo>
                    <a:lnTo>
                      <a:pt x="52" y="527"/>
                    </a:lnTo>
                    <a:lnTo>
                      <a:pt x="49" y="530"/>
                    </a:lnTo>
                    <a:lnTo>
                      <a:pt x="49" y="530"/>
                    </a:lnTo>
                    <a:lnTo>
                      <a:pt x="45" y="531"/>
                    </a:lnTo>
                    <a:lnTo>
                      <a:pt x="41" y="533"/>
                    </a:lnTo>
                    <a:lnTo>
                      <a:pt x="37" y="533"/>
                    </a:lnTo>
                    <a:lnTo>
                      <a:pt x="34" y="535"/>
                    </a:lnTo>
                    <a:lnTo>
                      <a:pt x="34" y="535"/>
                    </a:lnTo>
                    <a:lnTo>
                      <a:pt x="34" y="535"/>
                    </a:lnTo>
                    <a:lnTo>
                      <a:pt x="34" y="537"/>
                    </a:lnTo>
                    <a:lnTo>
                      <a:pt x="37" y="538"/>
                    </a:lnTo>
                    <a:lnTo>
                      <a:pt x="39" y="540"/>
                    </a:lnTo>
                    <a:lnTo>
                      <a:pt x="42" y="541"/>
                    </a:lnTo>
                    <a:lnTo>
                      <a:pt x="42" y="541"/>
                    </a:lnTo>
                    <a:lnTo>
                      <a:pt x="42" y="543"/>
                    </a:lnTo>
                    <a:lnTo>
                      <a:pt x="41" y="543"/>
                    </a:lnTo>
                    <a:lnTo>
                      <a:pt x="38" y="543"/>
                    </a:lnTo>
                    <a:lnTo>
                      <a:pt x="28" y="541"/>
                    </a:lnTo>
                    <a:lnTo>
                      <a:pt x="28" y="541"/>
                    </a:lnTo>
                    <a:lnTo>
                      <a:pt x="25" y="543"/>
                    </a:lnTo>
                    <a:lnTo>
                      <a:pt x="24" y="544"/>
                    </a:lnTo>
                    <a:lnTo>
                      <a:pt x="22" y="547"/>
                    </a:lnTo>
                    <a:lnTo>
                      <a:pt x="20" y="547"/>
                    </a:lnTo>
                    <a:lnTo>
                      <a:pt x="20" y="547"/>
                    </a:lnTo>
                    <a:lnTo>
                      <a:pt x="17" y="547"/>
                    </a:lnTo>
                    <a:lnTo>
                      <a:pt x="14" y="550"/>
                    </a:lnTo>
                    <a:lnTo>
                      <a:pt x="12" y="552"/>
                    </a:lnTo>
                    <a:lnTo>
                      <a:pt x="12" y="554"/>
                    </a:lnTo>
                    <a:lnTo>
                      <a:pt x="12" y="554"/>
                    </a:lnTo>
                    <a:lnTo>
                      <a:pt x="14" y="557"/>
                    </a:lnTo>
                    <a:lnTo>
                      <a:pt x="12" y="557"/>
                    </a:lnTo>
                    <a:lnTo>
                      <a:pt x="10" y="557"/>
                    </a:lnTo>
                    <a:lnTo>
                      <a:pt x="7" y="557"/>
                    </a:lnTo>
                    <a:lnTo>
                      <a:pt x="7" y="557"/>
                    </a:lnTo>
                    <a:lnTo>
                      <a:pt x="4" y="555"/>
                    </a:lnTo>
                    <a:lnTo>
                      <a:pt x="3" y="557"/>
                    </a:lnTo>
                    <a:lnTo>
                      <a:pt x="0" y="564"/>
                    </a:lnTo>
                    <a:lnTo>
                      <a:pt x="0" y="564"/>
                    </a:lnTo>
                    <a:lnTo>
                      <a:pt x="0" y="565"/>
                    </a:lnTo>
                    <a:lnTo>
                      <a:pt x="3" y="568"/>
                    </a:lnTo>
                    <a:lnTo>
                      <a:pt x="4" y="570"/>
                    </a:lnTo>
                    <a:lnTo>
                      <a:pt x="5" y="571"/>
                    </a:lnTo>
                    <a:lnTo>
                      <a:pt x="5" y="571"/>
                    </a:lnTo>
                    <a:lnTo>
                      <a:pt x="3" y="575"/>
                    </a:lnTo>
                    <a:lnTo>
                      <a:pt x="3" y="577"/>
                    </a:lnTo>
                    <a:lnTo>
                      <a:pt x="4" y="577"/>
                    </a:lnTo>
                    <a:lnTo>
                      <a:pt x="4" y="577"/>
                    </a:lnTo>
                    <a:lnTo>
                      <a:pt x="5" y="578"/>
                    </a:lnTo>
                    <a:lnTo>
                      <a:pt x="5" y="579"/>
                    </a:lnTo>
                    <a:lnTo>
                      <a:pt x="3" y="584"/>
                    </a:lnTo>
                    <a:lnTo>
                      <a:pt x="3" y="584"/>
                    </a:lnTo>
                    <a:lnTo>
                      <a:pt x="1" y="584"/>
                    </a:lnTo>
                    <a:lnTo>
                      <a:pt x="0" y="587"/>
                    </a:lnTo>
                    <a:lnTo>
                      <a:pt x="3" y="591"/>
                    </a:lnTo>
                    <a:lnTo>
                      <a:pt x="3" y="591"/>
                    </a:lnTo>
                    <a:lnTo>
                      <a:pt x="3" y="592"/>
                    </a:lnTo>
                    <a:lnTo>
                      <a:pt x="1" y="595"/>
                    </a:lnTo>
                    <a:lnTo>
                      <a:pt x="0" y="596"/>
                    </a:lnTo>
                    <a:lnTo>
                      <a:pt x="1" y="601"/>
                    </a:lnTo>
                    <a:lnTo>
                      <a:pt x="1" y="601"/>
                    </a:lnTo>
                    <a:lnTo>
                      <a:pt x="4" y="602"/>
                    </a:lnTo>
                    <a:lnTo>
                      <a:pt x="5" y="602"/>
                    </a:lnTo>
                    <a:lnTo>
                      <a:pt x="8" y="602"/>
                    </a:lnTo>
                    <a:lnTo>
                      <a:pt x="10" y="604"/>
                    </a:lnTo>
                    <a:lnTo>
                      <a:pt x="10" y="604"/>
                    </a:lnTo>
                    <a:lnTo>
                      <a:pt x="11" y="605"/>
                    </a:lnTo>
                    <a:lnTo>
                      <a:pt x="14" y="604"/>
                    </a:lnTo>
                    <a:lnTo>
                      <a:pt x="21" y="599"/>
                    </a:lnTo>
                    <a:lnTo>
                      <a:pt x="21" y="599"/>
                    </a:lnTo>
                    <a:lnTo>
                      <a:pt x="22" y="598"/>
                    </a:lnTo>
                    <a:lnTo>
                      <a:pt x="24" y="598"/>
                    </a:lnTo>
                    <a:lnTo>
                      <a:pt x="25" y="599"/>
                    </a:lnTo>
                    <a:lnTo>
                      <a:pt x="25" y="602"/>
                    </a:lnTo>
                    <a:lnTo>
                      <a:pt x="25" y="604"/>
                    </a:lnTo>
                    <a:lnTo>
                      <a:pt x="24" y="604"/>
                    </a:lnTo>
                    <a:lnTo>
                      <a:pt x="24" y="604"/>
                    </a:lnTo>
                    <a:lnTo>
                      <a:pt x="20" y="604"/>
                    </a:lnTo>
                    <a:lnTo>
                      <a:pt x="17" y="605"/>
                    </a:lnTo>
                    <a:lnTo>
                      <a:pt x="15" y="608"/>
                    </a:lnTo>
                    <a:lnTo>
                      <a:pt x="15" y="611"/>
                    </a:lnTo>
                    <a:lnTo>
                      <a:pt x="15" y="611"/>
                    </a:lnTo>
                    <a:lnTo>
                      <a:pt x="14" y="612"/>
                    </a:lnTo>
                    <a:lnTo>
                      <a:pt x="12" y="613"/>
                    </a:lnTo>
                    <a:lnTo>
                      <a:pt x="10" y="612"/>
                    </a:lnTo>
                    <a:lnTo>
                      <a:pt x="8" y="609"/>
                    </a:lnTo>
                    <a:lnTo>
                      <a:pt x="8" y="609"/>
                    </a:lnTo>
                    <a:lnTo>
                      <a:pt x="8" y="608"/>
                    </a:lnTo>
                    <a:lnTo>
                      <a:pt x="7" y="606"/>
                    </a:lnTo>
                    <a:lnTo>
                      <a:pt x="5" y="608"/>
                    </a:lnTo>
                    <a:lnTo>
                      <a:pt x="3" y="611"/>
                    </a:lnTo>
                    <a:lnTo>
                      <a:pt x="3" y="612"/>
                    </a:lnTo>
                    <a:lnTo>
                      <a:pt x="3" y="613"/>
                    </a:lnTo>
                    <a:lnTo>
                      <a:pt x="3" y="613"/>
                    </a:lnTo>
                    <a:lnTo>
                      <a:pt x="4" y="616"/>
                    </a:lnTo>
                    <a:lnTo>
                      <a:pt x="4" y="618"/>
                    </a:lnTo>
                    <a:lnTo>
                      <a:pt x="3" y="621"/>
                    </a:lnTo>
                    <a:lnTo>
                      <a:pt x="3" y="623"/>
                    </a:lnTo>
                    <a:lnTo>
                      <a:pt x="3" y="623"/>
                    </a:lnTo>
                    <a:lnTo>
                      <a:pt x="3" y="625"/>
                    </a:lnTo>
                    <a:lnTo>
                      <a:pt x="5" y="625"/>
                    </a:lnTo>
                    <a:lnTo>
                      <a:pt x="8" y="623"/>
                    </a:lnTo>
                    <a:lnTo>
                      <a:pt x="11" y="622"/>
                    </a:lnTo>
                    <a:lnTo>
                      <a:pt x="11" y="622"/>
                    </a:lnTo>
                    <a:lnTo>
                      <a:pt x="14" y="619"/>
                    </a:lnTo>
                    <a:lnTo>
                      <a:pt x="15" y="619"/>
                    </a:lnTo>
                    <a:lnTo>
                      <a:pt x="18" y="621"/>
                    </a:lnTo>
                    <a:lnTo>
                      <a:pt x="20" y="622"/>
                    </a:lnTo>
                    <a:lnTo>
                      <a:pt x="20" y="622"/>
                    </a:lnTo>
                    <a:lnTo>
                      <a:pt x="20" y="625"/>
                    </a:lnTo>
                    <a:lnTo>
                      <a:pt x="18" y="625"/>
                    </a:lnTo>
                    <a:lnTo>
                      <a:pt x="17" y="626"/>
                    </a:lnTo>
                    <a:lnTo>
                      <a:pt x="15" y="629"/>
                    </a:lnTo>
                    <a:lnTo>
                      <a:pt x="15" y="629"/>
                    </a:lnTo>
                    <a:lnTo>
                      <a:pt x="15" y="632"/>
                    </a:lnTo>
                    <a:lnTo>
                      <a:pt x="14" y="632"/>
                    </a:lnTo>
                    <a:lnTo>
                      <a:pt x="11" y="632"/>
                    </a:lnTo>
                    <a:lnTo>
                      <a:pt x="8" y="633"/>
                    </a:lnTo>
                    <a:lnTo>
                      <a:pt x="8" y="633"/>
                    </a:lnTo>
                    <a:lnTo>
                      <a:pt x="8" y="636"/>
                    </a:lnTo>
                    <a:lnTo>
                      <a:pt x="10" y="638"/>
                    </a:lnTo>
                    <a:lnTo>
                      <a:pt x="14" y="642"/>
                    </a:lnTo>
                    <a:lnTo>
                      <a:pt x="21" y="645"/>
                    </a:lnTo>
                    <a:lnTo>
                      <a:pt x="25" y="647"/>
                    </a:lnTo>
                    <a:lnTo>
                      <a:pt x="25" y="647"/>
                    </a:lnTo>
                    <a:lnTo>
                      <a:pt x="34" y="650"/>
                    </a:lnTo>
                    <a:lnTo>
                      <a:pt x="38" y="652"/>
                    </a:lnTo>
                    <a:lnTo>
                      <a:pt x="44" y="652"/>
                    </a:lnTo>
                    <a:lnTo>
                      <a:pt x="44" y="652"/>
                    </a:lnTo>
                    <a:lnTo>
                      <a:pt x="48" y="650"/>
                    </a:lnTo>
                    <a:lnTo>
                      <a:pt x="52" y="649"/>
                    </a:lnTo>
                    <a:lnTo>
                      <a:pt x="62" y="642"/>
                    </a:lnTo>
                    <a:lnTo>
                      <a:pt x="73" y="630"/>
                    </a:lnTo>
                    <a:lnTo>
                      <a:pt x="73" y="630"/>
                    </a:lnTo>
                    <a:lnTo>
                      <a:pt x="76" y="629"/>
                    </a:lnTo>
                    <a:lnTo>
                      <a:pt x="79" y="629"/>
                    </a:lnTo>
                    <a:lnTo>
                      <a:pt x="82" y="629"/>
                    </a:lnTo>
                    <a:lnTo>
                      <a:pt x="85" y="628"/>
                    </a:lnTo>
                    <a:lnTo>
                      <a:pt x="85" y="628"/>
                    </a:lnTo>
                    <a:lnTo>
                      <a:pt x="88" y="625"/>
                    </a:lnTo>
                    <a:lnTo>
                      <a:pt x="88" y="622"/>
                    </a:lnTo>
                    <a:lnTo>
                      <a:pt x="88" y="618"/>
                    </a:lnTo>
                    <a:lnTo>
                      <a:pt x="89" y="616"/>
                    </a:lnTo>
                    <a:lnTo>
                      <a:pt x="89" y="616"/>
                    </a:lnTo>
                    <a:lnTo>
                      <a:pt x="90" y="616"/>
                    </a:lnTo>
                    <a:lnTo>
                      <a:pt x="92" y="619"/>
                    </a:lnTo>
                    <a:lnTo>
                      <a:pt x="95" y="623"/>
                    </a:lnTo>
                    <a:lnTo>
                      <a:pt x="96" y="625"/>
                    </a:lnTo>
                    <a:lnTo>
                      <a:pt x="96" y="625"/>
                    </a:lnTo>
                    <a:lnTo>
                      <a:pt x="99" y="628"/>
                    </a:lnTo>
                    <a:lnTo>
                      <a:pt x="99" y="632"/>
                    </a:lnTo>
                    <a:lnTo>
                      <a:pt x="99" y="632"/>
                    </a:lnTo>
                    <a:lnTo>
                      <a:pt x="102" y="632"/>
                    </a:lnTo>
                    <a:lnTo>
                      <a:pt x="105" y="633"/>
                    </a:lnTo>
                    <a:lnTo>
                      <a:pt x="105" y="633"/>
                    </a:lnTo>
                    <a:lnTo>
                      <a:pt x="106" y="633"/>
                    </a:lnTo>
                    <a:lnTo>
                      <a:pt x="106" y="632"/>
                    </a:lnTo>
                    <a:lnTo>
                      <a:pt x="107" y="629"/>
                    </a:lnTo>
                    <a:lnTo>
                      <a:pt x="109" y="622"/>
                    </a:lnTo>
                    <a:lnTo>
                      <a:pt x="109" y="622"/>
                    </a:lnTo>
                    <a:lnTo>
                      <a:pt x="110" y="616"/>
                    </a:lnTo>
                    <a:lnTo>
                      <a:pt x="110" y="612"/>
                    </a:lnTo>
                    <a:lnTo>
                      <a:pt x="110" y="609"/>
                    </a:lnTo>
                    <a:lnTo>
                      <a:pt x="110" y="609"/>
                    </a:lnTo>
                    <a:lnTo>
                      <a:pt x="110" y="608"/>
                    </a:lnTo>
                    <a:lnTo>
                      <a:pt x="112" y="608"/>
                    </a:lnTo>
                    <a:lnTo>
                      <a:pt x="115" y="608"/>
                    </a:lnTo>
                    <a:lnTo>
                      <a:pt x="119" y="606"/>
                    </a:lnTo>
                    <a:lnTo>
                      <a:pt x="122" y="605"/>
                    </a:lnTo>
                    <a:lnTo>
                      <a:pt x="122" y="605"/>
                    </a:lnTo>
                    <a:lnTo>
                      <a:pt x="123" y="598"/>
                    </a:lnTo>
                    <a:lnTo>
                      <a:pt x="122" y="594"/>
                    </a:lnTo>
                    <a:lnTo>
                      <a:pt x="120" y="591"/>
                    </a:lnTo>
                    <a:lnTo>
                      <a:pt x="120" y="591"/>
                    </a:lnTo>
                    <a:lnTo>
                      <a:pt x="119" y="588"/>
                    </a:lnTo>
                    <a:lnTo>
                      <a:pt x="117" y="587"/>
                    </a:lnTo>
                    <a:lnTo>
                      <a:pt x="117" y="584"/>
                    </a:lnTo>
                    <a:lnTo>
                      <a:pt x="120" y="582"/>
                    </a:lnTo>
                    <a:lnTo>
                      <a:pt x="120" y="582"/>
                    </a:lnTo>
                    <a:lnTo>
                      <a:pt x="122" y="582"/>
                    </a:lnTo>
                    <a:lnTo>
                      <a:pt x="124" y="581"/>
                    </a:lnTo>
                    <a:lnTo>
                      <a:pt x="126" y="578"/>
                    </a:lnTo>
                    <a:lnTo>
                      <a:pt x="126" y="574"/>
                    </a:lnTo>
                    <a:lnTo>
                      <a:pt x="126" y="574"/>
                    </a:lnTo>
                    <a:lnTo>
                      <a:pt x="124" y="571"/>
                    </a:lnTo>
                    <a:lnTo>
                      <a:pt x="120" y="568"/>
                    </a:lnTo>
                    <a:lnTo>
                      <a:pt x="117" y="567"/>
                    </a:lnTo>
                    <a:lnTo>
                      <a:pt x="115" y="562"/>
                    </a:lnTo>
                    <a:lnTo>
                      <a:pt x="115" y="562"/>
                    </a:lnTo>
                    <a:lnTo>
                      <a:pt x="116" y="560"/>
                    </a:lnTo>
                    <a:lnTo>
                      <a:pt x="116" y="555"/>
                    </a:lnTo>
                    <a:lnTo>
                      <a:pt x="117" y="552"/>
                    </a:lnTo>
                    <a:lnTo>
                      <a:pt x="116" y="548"/>
                    </a:lnTo>
                    <a:lnTo>
                      <a:pt x="116" y="548"/>
                    </a:lnTo>
                    <a:lnTo>
                      <a:pt x="115" y="543"/>
                    </a:lnTo>
                    <a:lnTo>
                      <a:pt x="115" y="538"/>
                    </a:lnTo>
                    <a:lnTo>
                      <a:pt x="116" y="535"/>
                    </a:lnTo>
                    <a:lnTo>
                      <a:pt x="116" y="531"/>
                    </a:lnTo>
                    <a:lnTo>
                      <a:pt x="116" y="531"/>
                    </a:lnTo>
                    <a:lnTo>
                      <a:pt x="115" y="528"/>
                    </a:lnTo>
                    <a:lnTo>
                      <a:pt x="115" y="526"/>
                    </a:lnTo>
                    <a:lnTo>
                      <a:pt x="115" y="521"/>
                    </a:lnTo>
                    <a:lnTo>
                      <a:pt x="117" y="516"/>
                    </a:lnTo>
                    <a:lnTo>
                      <a:pt x="117" y="516"/>
                    </a:lnTo>
                    <a:lnTo>
                      <a:pt x="122" y="511"/>
                    </a:lnTo>
                    <a:lnTo>
                      <a:pt x="126" y="507"/>
                    </a:lnTo>
                    <a:lnTo>
                      <a:pt x="130" y="506"/>
                    </a:lnTo>
                    <a:lnTo>
                      <a:pt x="133" y="506"/>
                    </a:lnTo>
                    <a:lnTo>
                      <a:pt x="133" y="506"/>
                    </a:lnTo>
                    <a:lnTo>
                      <a:pt x="139" y="507"/>
                    </a:lnTo>
                    <a:lnTo>
                      <a:pt x="142" y="507"/>
                    </a:lnTo>
                    <a:lnTo>
                      <a:pt x="144" y="504"/>
                    </a:lnTo>
                    <a:lnTo>
                      <a:pt x="144" y="504"/>
                    </a:lnTo>
                    <a:lnTo>
                      <a:pt x="146" y="499"/>
                    </a:lnTo>
                    <a:lnTo>
                      <a:pt x="146" y="497"/>
                    </a:lnTo>
                    <a:lnTo>
                      <a:pt x="144" y="496"/>
                    </a:lnTo>
                    <a:lnTo>
                      <a:pt x="144" y="496"/>
                    </a:lnTo>
                    <a:lnTo>
                      <a:pt x="140" y="493"/>
                    </a:lnTo>
                    <a:lnTo>
                      <a:pt x="139" y="492"/>
                    </a:lnTo>
                    <a:lnTo>
                      <a:pt x="140" y="487"/>
                    </a:lnTo>
                    <a:lnTo>
                      <a:pt x="140" y="487"/>
                    </a:lnTo>
                    <a:lnTo>
                      <a:pt x="147" y="477"/>
                    </a:lnTo>
                    <a:lnTo>
                      <a:pt x="150" y="472"/>
                    </a:lnTo>
                    <a:lnTo>
                      <a:pt x="151" y="466"/>
                    </a:lnTo>
                    <a:lnTo>
                      <a:pt x="151" y="466"/>
                    </a:lnTo>
                    <a:lnTo>
                      <a:pt x="150" y="457"/>
                    </a:lnTo>
                    <a:lnTo>
                      <a:pt x="150" y="455"/>
                    </a:lnTo>
                    <a:lnTo>
                      <a:pt x="151" y="452"/>
                    </a:lnTo>
                    <a:lnTo>
                      <a:pt x="151" y="452"/>
                    </a:lnTo>
                    <a:lnTo>
                      <a:pt x="154" y="452"/>
                    </a:lnTo>
                    <a:lnTo>
                      <a:pt x="157" y="450"/>
                    </a:lnTo>
                    <a:lnTo>
                      <a:pt x="160" y="450"/>
                    </a:lnTo>
                    <a:lnTo>
                      <a:pt x="164" y="449"/>
                    </a:lnTo>
                    <a:lnTo>
                      <a:pt x="164" y="449"/>
                    </a:lnTo>
                    <a:lnTo>
                      <a:pt x="166" y="446"/>
                    </a:lnTo>
                    <a:lnTo>
                      <a:pt x="166" y="445"/>
                    </a:lnTo>
                    <a:lnTo>
                      <a:pt x="166" y="442"/>
                    </a:lnTo>
                    <a:lnTo>
                      <a:pt x="167" y="440"/>
                    </a:lnTo>
                    <a:lnTo>
                      <a:pt x="167" y="440"/>
                    </a:lnTo>
                    <a:lnTo>
                      <a:pt x="171" y="433"/>
                    </a:lnTo>
                    <a:lnTo>
                      <a:pt x="176" y="428"/>
                    </a:lnTo>
                    <a:lnTo>
                      <a:pt x="176" y="428"/>
                    </a:lnTo>
                    <a:lnTo>
                      <a:pt x="178" y="423"/>
                    </a:lnTo>
                    <a:lnTo>
                      <a:pt x="180" y="422"/>
                    </a:lnTo>
                    <a:lnTo>
                      <a:pt x="178" y="419"/>
                    </a:lnTo>
                    <a:lnTo>
                      <a:pt x="178" y="419"/>
                    </a:lnTo>
                    <a:lnTo>
                      <a:pt x="178" y="418"/>
                    </a:lnTo>
                    <a:lnTo>
                      <a:pt x="180" y="415"/>
                    </a:lnTo>
                    <a:lnTo>
                      <a:pt x="183" y="412"/>
                    </a:lnTo>
                    <a:lnTo>
                      <a:pt x="184" y="408"/>
                    </a:lnTo>
                    <a:lnTo>
                      <a:pt x="184" y="408"/>
                    </a:lnTo>
                    <a:lnTo>
                      <a:pt x="184" y="405"/>
                    </a:lnTo>
                    <a:lnTo>
                      <a:pt x="188" y="402"/>
                    </a:lnTo>
                    <a:lnTo>
                      <a:pt x="191" y="399"/>
                    </a:lnTo>
                    <a:lnTo>
                      <a:pt x="195" y="399"/>
                    </a:lnTo>
                    <a:lnTo>
                      <a:pt x="195" y="399"/>
                    </a:lnTo>
                    <a:lnTo>
                      <a:pt x="204" y="398"/>
                    </a:lnTo>
                    <a:lnTo>
                      <a:pt x="207" y="397"/>
                    </a:lnTo>
                    <a:lnTo>
                      <a:pt x="208" y="395"/>
                    </a:lnTo>
                    <a:lnTo>
                      <a:pt x="208" y="395"/>
                    </a:lnTo>
                    <a:lnTo>
                      <a:pt x="207" y="385"/>
                    </a:lnTo>
                    <a:lnTo>
                      <a:pt x="208" y="382"/>
                    </a:lnTo>
                    <a:lnTo>
                      <a:pt x="210" y="382"/>
                    </a:lnTo>
                    <a:lnTo>
                      <a:pt x="211" y="382"/>
                    </a:lnTo>
                    <a:lnTo>
                      <a:pt x="211" y="382"/>
                    </a:lnTo>
                    <a:lnTo>
                      <a:pt x="217" y="384"/>
                    </a:lnTo>
                    <a:lnTo>
                      <a:pt x="221" y="384"/>
                    </a:lnTo>
                    <a:lnTo>
                      <a:pt x="225" y="384"/>
                    </a:lnTo>
                    <a:lnTo>
                      <a:pt x="228" y="387"/>
                    </a:lnTo>
                    <a:lnTo>
                      <a:pt x="228" y="387"/>
                    </a:lnTo>
                    <a:lnTo>
                      <a:pt x="232" y="388"/>
                    </a:lnTo>
                    <a:lnTo>
                      <a:pt x="235" y="388"/>
                    </a:lnTo>
                    <a:lnTo>
                      <a:pt x="238" y="387"/>
                    </a:lnTo>
                    <a:lnTo>
                      <a:pt x="239" y="382"/>
                    </a:lnTo>
                    <a:lnTo>
                      <a:pt x="239" y="382"/>
                    </a:lnTo>
                    <a:lnTo>
                      <a:pt x="239" y="378"/>
                    </a:lnTo>
                    <a:lnTo>
                      <a:pt x="241" y="374"/>
                    </a:lnTo>
                    <a:lnTo>
                      <a:pt x="244" y="371"/>
                    </a:lnTo>
                    <a:lnTo>
                      <a:pt x="245" y="370"/>
                    </a:lnTo>
                    <a:lnTo>
                      <a:pt x="248" y="371"/>
                    </a:lnTo>
                    <a:lnTo>
                      <a:pt x="248" y="371"/>
                    </a:lnTo>
                    <a:lnTo>
                      <a:pt x="249" y="372"/>
                    </a:lnTo>
                    <a:lnTo>
                      <a:pt x="249" y="372"/>
                    </a:lnTo>
                    <a:lnTo>
                      <a:pt x="252" y="368"/>
                    </a:lnTo>
                    <a:lnTo>
                      <a:pt x="254" y="365"/>
                    </a:lnTo>
                    <a:lnTo>
                      <a:pt x="256" y="364"/>
                    </a:lnTo>
                    <a:lnTo>
                      <a:pt x="261" y="364"/>
                    </a:lnTo>
                    <a:lnTo>
                      <a:pt x="261" y="364"/>
                    </a:lnTo>
                    <a:lnTo>
                      <a:pt x="265" y="367"/>
                    </a:lnTo>
                    <a:lnTo>
                      <a:pt x="268" y="370"/>
                    </a:lnTo>
                    <a:lnTo>
                      <a:pt x="272" y="374"/>
                    </a:lnTo>
                    <a:lnTo>
                      <a:pt x="278" y="377"/>
                    </a:lnTo>
                    <a:lnTo>
                      <a:pt x="278" y="377"/>
                    </a:lnTo>
                    <a:lnTo>
                      <a:pt x="289" y="380"/>
                    </a:lnTo>
                    <a:lnTo>
                      <a:pt x="292" y="380"/>
                    </a:lnTo>
                    <a:lnTo>
                      <a:pt x="295" y="378"/>
                    </a:lnTo>
                    <a:lnTo>
                      <a:pt x="295" y="378"/>
                    </a:lnTo>
                    <a:lnTo>
                      <a:pt x="298" y="377"/>
                    </a:lnTo>
                    <a:lnTo>
                      <a:pt x="300" y="377"/>
                    </a:lnTo>
                    <a:lnTo>
                      <a:pt x="303" y="378"/>
                    </a:lnTo>
                    <a:lnTo>
                      <a:pt x="307" y="378"/>
                    </a:lnTo>
                    <a:lnTo>
                      <a:pt x="307" y="378"/>
                    </a:lnTo>
                    <a:lnTo>
                      <a:pt x="309" y="378"/>
                    </a:lnTo>
                    <a:lnTo>
                      <a:pt x="310" y="380"/>
                    </a:lnTo>
                    <a:lnTo>
                      <a:pt x="312" y="381"/>
                    </a:lnTo>
                    <a:lnTo>
                      <a:pt x="313" y="382"/>
                    </a:lnTo>
                    <a:lnTo>
                      <a:pt x="316" y="381"/>
                    </a:lnTo>
                    <a:lnTo>
                      <a:pt x="316" y="381"/>
                    </a:lnTo>
                    <a:lnTo>
                      <a:pt x="319" y="377"/>
                    </a:lnTo>
                    <a:lnTo>
                      <a:pt x="319" y="374"/>
                    </a:lnTo>
                    <a:lnTo>
                      <a:pt x="320" y="372"/>
                    </a:lnTo>
                    <a:lnTo>
                      <a:pt x="323" y="371"/>
                    </a:lnTo>
                    <a:lnTo>
                      <a:pt x="323" y="371"/>
                    </a:lnTo>
                    <a:lnTo>
                      <a:pt x="326" y="371"/>
                    </a:lnTo>
                    <a:lnTo>
                      <a:pt x="327" y="371"/>
                    </a:lnTo>
                    <a:lnTo>
                      <a:pt x="327" y="367"/>
                    </a:lnTo>
                    <a:lnTo>
                      <a:pt x="326" y="358"/>
                    </a:lnTo>
                    <a:lnTo>
                      <a:pt x="326" y="358"/>
                    </a:lnTo>
                    <a:lnTo>
                      <a:pt x="327" y="357"/>
                    </a:lnTo>
                    <a:lnTo>
                      <a:pt x="327" y="355"/>
                    </a:lnTo>
                    <a:lnTo>
                      <a:pt x="332" y="353"/>
                    </a:lnTo>
                    <a:lnTo>
                      <a:pt x="334" y="350"/>
                    </a:lnTo>
                    <a:lnTo>
                      <a:pt x="336" y="347"/>
                    </a:lnTo>
                    <a:lnTo>
                      <a:pt x="336" y="347"/>
                    </a:lnTo>
                    <a:lnTo>
                      <a:pt x="337" y="345"/>
                    </a:lnTo>
                    <a:lnTo>
                      <a:pt x="339" y="345"/>
                    </a:lnTo>
                    <a:lnTo>
                      <a:pt x="343" y="345"/>
                    </a:lnTo>
                    <a:lnTo>
                      <a:pt x="349" y="345"/>
                    </a:lnTo>
                    <a:lnTo>
                      <a:pt x="351" y="344"/>
                    </a:lnTo>
                    <a:lnTo>
                      <a:pt x="351" y="344"/>
                    </a:lnTo>
                    <a:lnTo>
                      <a:pt x="354" y="341"/>
                    </a:lnTo>
                    <a:lnTo>
                      <a:pt x="359" y="340"/>
                    </a:lnTo>
                    <a:lnTo>
                      <a:pt x="361" y="341"/>
                    </a:lnTo>
                    <a:lnTo>
                      <a:pt x="366" y="344"/>
                    </a:lnTo>
                    <a:lnTo>
                      <a:pt x="366" y="344"/>
                    </a:lnTo>
                    <a:lnTo>
                      <a:pt x="368" y="347"/>
                    </a:lnTo>
                    <a:lnTo>
                      <a:pt x="374" y="350"/>
                    </a:lnTo>
                    <a:lnTo>
                      <a:pt x="380" y="353"/>
                    </a:lnTo>
                    <a:lnTo>
                      <a:pt x="381" y="354"/>
                    </a:lnTo>
                    <a:lnTo>
                      <a:pt x="381" y="355"/>
                    </a:lnTo>
                    <a:lnTo>
                      <a:pt x="381" y="355"/>
                    </a:lnTo>
                    <a:lnTo>
                      <a:pt x="381" y="364"/>
                    </a:lnTo>
                    <a:lnTo>
                      <a:pt x="381" y="364"/>
                    </a:lnTo>
                    <a:lnTo>
                      <a:pt x="385" y="361"/>
                    </a:lnTo>
                    <a:lnTo>
                      <a:pt x="388" y="360"/>
                    </a:lnTo>
                    <a:lnTo>
                      <a:pt x="388" y="360"/>
                    </a:lnTo>
                    <a:lnTo>
                      <a:pt x="393" y="360"/>
                    </a:lnTo>
                    <a:lnTo>
                      <a:pt x="395" y="357"/>
                    </a:lnTo>
                    <a:lnTo>
                      <a:pt x="400" y="354"/>
                    </a:lnTo>
                    <a:lnTo>
                      <a:pt x="402" y="354"/>
                    </a:lnTo>
                    <a:lnTo>
                      <a:pt x="402" y="354"/>
                    </a:lnTo>
                    <a:lnTo>
                      <a:pt x="405" y="354"/>
                    </a:lnTo>
                    <a:lnTo>
                      <a:pt x="407" y="354"/>
                    </a:lnTo>
                    <a:lnTo>
                      <a:pt x="410" y="351"/>
                    </a:lnTo>
                    <a:lnTo>
                      <a:pt x="411" y="348"/>
                    </a:lnTo>
                    <a:lnTo>
                      <a:pt x="411" y="348"/>
                    </a:lnTo>
                    <a:lnTo>
                      <a:pt x="407" y="347"/>
                    </a:lnTo>
                    <a:lnTo>
                      <a:pt x="404" y="347"/>
                    </a:lnTo>
                    <a:lnTo>
                      <a:pt x="400" y="347"/>
                    </a:lnTo>
                    <a:lnTo>
                      <a:pt x="398" y="348"/>
                    </a:lnTo>
                    <a:lnTo>
                      <a:pt x="398" y="348"/>
                    </a:lnTo>
                    <a:close/>
                    <a:moveTo>
                      <a:pt x="113" y="46"/>
                    </a:moveTo>
                    <a:lnTo>
                      <a:pt x="113" y="46"/>
                    </a:lnTo>
                    <a:lnTo>
                      <a:pt x="115" y="46"/>
                    </a:lnTo>
                    <a:lnTo>
                      <a:pt x="115" y="48"/>
                    </a:lnTo>
                    <a:lnTo>
                      <a:pt x="112" y="52"/>
                    </a:lnTo>
                    <a:lnTo>
                      <a:pt x="106" y="56"/>
                    </a:lnTo>
                    <a:lnTo>
                      <a:pt x="103" y="62"/>
                    </a:lnTo>
                    <a:lnTo>
                      <a:pt x="103" y="62"/>
                    </a:lnTo>
                    <a:lnTo>
                      <a:pt x="103" y="63"/>
                    </a:lnTo>
                    <a:lnTo>
                      <a:pt x="105" y="66"/>
                    </a:lnTo>
                    <a:lnTo>
                      <a:pt x="109" y="70"/>
                    </a:lnTo>
                    <a:lnTo>
                      <a:pt x="119" y="79"/>
                    </a:lnTo>
                    <a:lnTo>
                      <a:pt x="119" y="79"/>
                    </a:lnTo>
                    <a:lnTo>
                      <a:pt x="124" y="82"/>
                    </a:lnTo>
                    <a:lnTo>
                      <a:pt x="132" y="83"/>
                    </a:lnTo>
                    <a:lnTo>
                      <a:pt x="137" y="82"/>
                    </a:lnTo>
                    <a:lnTo>
                      <a:pt x="142" y="80"/>
                    </a:lnTo>
                    <a:lnTo>
                      <a:pt x="142" y="80"/>
                    </a:lnTo>
                    <a:lnTo>
                      <a:pt x="144" y="78"/>
                    </a:lnTo>
                    <a:lnTo>
                      <a:pt x="146" y="73"/>
                    </a:lnTo>
                    <a:lnTo>
                      <a:pt x="147" y="69"/>
                    </a:lnTo>
                    <a:lnTo>
                      <a:pt x="149" y="69"/>
                    </a:lnTo>
                    <a:lnTo>
                      <a:pt x="151" y="68"/>
                    </a:lnTo>
                    <a:lnTo>
                      <a:pt x="151" y="68"/>
                    </a:lnTo>
                    <a:lnTo>
                      <a:pt x="154" y="68"/>
                    </a:lnTo>
                    <a:lnTo>
                      <a:pt x="156" y="66"/>
                    </a:lnTo>
                    <a:lnTo>
                      <a:pt x="157" y="63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2"/>
                    </a:lnTo>
                    <a:lnTo>
                      <a:pt x="163" y="63"/>
                    </a:lnTo>
                    <a:lnTo>
                      <a:pt x="163" y="68"/>
                    </a:lnTo>
                    <a:lnTo>
                      <a:pt x="160" y="70"/>
                    </a:lnTo>
                    <a:lnTo>
                      <a:pt x="160" y="70"/>
                    </a:lnTo>
                    <a:lnTo>
                      <a:pt x="160" y="72"/>
                    </a:lnTo>
                    <a:lnTo>
                      <a:pt x="160" y="73"/>
                    </a:lnTo>
                    <a:lnTo>
                      <a:pt x="163" y="75"/>
                    </a:lnTo>
                    <a:lnTo>
                      <a:pt x="168" y="73"/>
                    </a:lnTo>
                    <a:lnTo>
                      <a:pt x="174" y="69"/>
                    </a:lnTo>
                    <a:lnTo>
                      <a:pt x="174" y="69"/>
                    </a:lnTo>
                    <a:lnTo>
                      <a:pt x="178" y="66"/>
                    </a:lnTo>
                    <a:lnTo>
                      <a:pt x="180" y="68"/>
                    </a:lnTo>
                    <a:lnTo>
                      <a:pt x="181" y="70"/>
                    </a:lnTo>
                    <a:lnTo>
                      <a:pt x="181" y="75"/>
                    </a:lnTo>
                    <a:lnTo>
                      <a:pt x="181" y="75"/>
                    </a:lnTo>
                    <a:lnTo>
                      <a:pt x="180" y="76"/>
                    </a:lnTo>
                    <a:lnTo>
                      <a:pt x="178" y="78"/>
                    </a:lnTo>
                    <a:lnTo>
                      <a:pt x="173" y="79"/>
                    </a:lnTo>
                    <a:lnTo>
                      <a:pt x="166" y="80"/>
                    </a:lnTo>
                    <a:lnTo>
                      <a:pt x="164" y="82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0" y="86"/>
                    </a:lnTo>
                    <a:lnTo>
                      <a:pt x="157" y="86"/>
                    </a:lnTo>
                    <a:lnTo>
                      <a:pt x="150" y="87"/>
                    </a:lnTo>
                    <a:lnTo>
                      <a:pt x="143" y="89"/>
                    </a:lnTo>
                    <a:lnTo>
                      <a:pt x="139" y="90"/>
                    </a:lnTo>
                    <a:lnTo>
                      <a:pt x="136" y="92"/>
                    </a:lnTo>
                    <a:lnTo>
                      <a:pt x="136" y="92"/>
                    </a:lnTo>
                    <a:lnTo>
                      <a:pt x="134" y="95"/>
                    </a:lnTo>
                    <a:lnTo>
                      <a:pt x="134" y="96"/>
                    </a:lnTo>
                    <a:lnTo>
                      <a:pt x="136" y="97"/>
                    </a:lnTo>
                    <a:lnTo>
                      <a:pt x="137" y="99"/>
                    </a:lnTo>
                    <a:lnTo>
                      <a:pt x="144" y="99"/>
                    </a:lnTo>
                    <a:lnTo>
                      <a:pt x="151" y="97"/>
                    </a:lnTo>
                    <a:lnTo>
                      <a:pt x="151" y="97"/>
                    </a:lnTo>
                    <a:lnTo>
                      <a:pt x="167" y="96"/>
                    </a:lnTo>
                    <a:lnTo>
                      <a:pt x="177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4" y="97"/>
                    </a:lnTo>
                    <a:lnTo>
                      <a:pt x="181" y="99"/>
                    </a:lnTo>
                    <a:lnTo>
                      <a:pt x="168" y="100"/>
                    </a:lnTo>
                    <a:lnTo>
                      <a:pt x="168" y="100"/>
                    </a:lnTo>
                    <a:lnTo>
                      <a:pt x="161" y="100"/>
                    </a:lnTo>
                    <a:lnTo>
                      <a:pt x="157" y="102"/>
                    </a:lnTo>
                    <a:lnTo>
                      <a:pt x="154" y="103"/>
                    </a:lnTo>
                    <a:lnTo>
                      <a:pt x="154" y="106"/>
                    </a:lnTo>
                    <a:lnTo>
                      <a:pt x="154" y="106"/>
                    </a:lnTo>
                    <a:lnTo>
                      <a:pt x="154" y="106"/>
                    </a:lnTo>
                    <a:lnTo>
                      <a:pt x="153" y="107"/>
                    </a:lnTo>
                    <a:lnTo>
                      <a:pt x="147" y="106"/>
                    </a:lnTo>
                    <a:lnTo>
                      <a:pt x="142" y="106"/>
                    </a:lnTo>
                    <a:lnTo>
                      <a:pt x="140" y="107"/>
                    </a:lnTo>
                    <a:lnTo>
                      <a:pt x="139" y="109"/>
                    </a:lnTo>
                    <a:lnTo>
                      <a:pt x="139" y="109"/>
                    </a:lnTo>
                    <a:lnTo>
                      <a:pt x="139" y="112"/>
                    </a:lnTo>
                    <a:lnTo>
                      <a:pt x="140" y="113"/>
                    </a:lnTo>
                    <a:lnTo>
                      <a:pt x="146" y="116"/>
                    </a:lnTo>
                    <a:lnTo>
                      <a:pt x="151" y="119"/>
                    </a:lnTo>
                    <a:lnTo>
                      <a:pt x="154" y="121"/>
                    </a:lnTo>
                    <a:lnTo>
                      <a:pt x="154" y="121"/>
                    </a:lnTo>
                    <a:lnTo>
                      <a:pt x="156" y="123"/>
                    </a:lnTo>
                    <a:lnTo>
                      <a:pt x="157" y="123"/>
                    </a:lnTo>
                    <a:lnTo>
                      <a:pt x="161" y="124"/>
                    </a:lnTo>
                    <a:lnTo>
                      <a:pt x="167" y="123"/>
                    </a:lnTo>
                    <a:lnTo>
                      <a:pt x="170" y="123"/>
                    </a:lnTo>
                    <a:lnTo>
                      <a:pt x="170" y="123"/>
                    </a:lnTo>
                    <a:lnTo>
                      <a:pt x="171" y="124"/>
                    </a:lnTo>
                    <a:lnTo>
                      <a:pt x="171" y="124"/>
                    </a:lnTo>
                    <a:lnTo>
                      <a:pt x="168" y="127"/>
                    </a:lnTo>
                    <a:lnTo>
                      <a:pt x="163" y="130"/>
                    </a:lnTo>
                    <a:lnTo>
                      <a:pt x="163" y="130"/>
                    </a:lnTo>
                    <a:lnTo>
                      <a:pt x="164" y="131"/>
                    </a:lnTo>
                    <a:lnTo>
                      <a:pt x="168" y="133"/>
                    </a:lnTo>
                    <a:lnTo>
                      <a:pt x="173" y="134"/>
                    </a:lnTo>
                    <a:lnTo>
                      <a:pt x="176" y="137"/>
                    </a:lnTo>
                    <a:lnTo>
                      <a:pt x="176" y="137"/>
                    </a:lnTo>
                    <a:lnTo>
                      <a:pt x="178" y="138"/>
                    </a:lnTo>
                    <a:lnTo>
                      <a:pt x="181" y="138"/>
                    </a:lnTo>
                    <a:lnTo>
                      <a:pt x="185" y="137"/>
                    </a:lnTo>
                    <a:lnTo>
                      <a:pt x="187" y="134"/>
                    </a:lnTo>
                    <a:lnTo>
                      <a:pt x="187" y="134"/>
                    </a:lnTo>
                    <a:lnTo>
                      <a:pt x="187" y="127"/>
                    </a:lnTo>
                    <a:lnTo>
                      <a:pt x="191" y="119"/>
                    </a:lnTo>
                    <a:lnTo>
                      <a:pt x="197" y="110"/>
                    </a:lnTo>
                    <a:lnTo>
                      <a:pt x="201" y="107"/>
                    </a:lnTo>
                    <a:lnTo>
                      <a:pt x="205" y="106"/>
                    </a:lnTo>
                    <a:lnTo>
                      <a:pt x="205" y="106"/>
                    </a:lnTo>
                    <a:lnTo>
                      <a:pt x="210" y="103"/>
                    </a:lnTo>
                    <a:lnTo>
                      <a:pt x="211" y="100"/>
                    </a:lnTo>
                    <a:lnTo>
                      <a:pt x="211" y="96"/>
                    </a:lnTo>
                    <a:lnTo>
                      <a:pt x="211" y="92"/>
                    </a:lnTo>
                    <a:lnTo>
                      <a:pt x="211" y="92"/>
                    </a:lnTo>
                    <a:lnTo>
                      <a:pt x="211" y="90"/>
                    </a:lnTo>
                    <a:lnTo>
                      <a:pt x="212" y="89"/>
                    </a:lnTo>
                    <a:lnTo>
                      <a:pt x="215" y="89"/>
                    </a:lnTo>
                    <a:lnTo>
                      <a:pt x="218" y="89"/>
                    </a:lnTo>
                    <a:lnTo>
                      <a:pt x="218" y="87"/>
                    </a:lnTo>
                    <a:lnTo>
                      <a:pt x="218" y="86"/>
                    </a:lnTo>
                    <a:lnTo>
                      <a:pt x="218" y="86"/>
                    </a:lnTo>
                    <a:lnTo>
                      <a:pt x="217" y="83"/>
                    </a:lnTo>
                    <a:lnTo>
                      <a:pt x="218" y="80"/>
                    </a:lnTo>
                    <a:lnTo>
                      <a:pt x="220" y="76"/>
                    </a:lnTo>
                    <a:lnTo>
                      <a:pt x="224" y="72"/>
                    </a:lnTo>
                    <a:lnTo>
                      <a:pt x="224" y="72"/>
                    </a:lnTo>
                    <a:lnTo>
                      <a:pt x="228" y="69"/>
                    </a:lnTo>
                    <a:lnTo>
                      <a:pt x="232" y="69"/>
                    </a:lnTo>
                    <a:lnTo>
                      <a:pt x="238" y="69"/>
                    </a:lnTo>
                    <a:lnTo>
                      <a:pt x="244" y="66"/>
                    </a:lnTo>
                    <a:lnTo>
                      <a:pt x="244" y="66"/>
                    </a:lnTo>
                    <a:lnTo>
                      <a:pt x="248" y="66"/>
                    </a:lnTo>
                    <a:lnTo>
                      <a:pt x="251" y="68"/>
                    </a:lnTo>
                    <a:lnTo>
                      <a:pt x="251" y="68"/>
                    </a:lnTo>
                    <a:lnTo>
                      <a:pt x="251" y="69"/>
                    </a:lnTo>
                    <a:lnTo>
                      <a:pt x="246" y="70"/>
                    </a:lnTo>
                    <a:lnTo>
                      <a:pt x="246" y="70"/>
                    </a:lnTo>
                    <a:lnTo>
                      <a:pt x="244" y="70"/>
                    </a:lnTo>
                    <a:lnTo>
                      <a:pt x="242" y="72"/>
                    </a:lnTo>
                    <a:lnTo>
                      <a:pt x="242" y="76"/>
                    </a:lnTo>
                    <a:lnTo>
                      <a:pt x="245" y="79"/>
                    </a:lnTo>
                    <a:lnTo>
                      <a:pt x="249" y="82"/>
                    </a:lnTo>
                    <a:lnTo>
                      <a:pt x="249" y="82"/>
                    </a:lnTo>
                    <a:lnTo>
                      <a:pt x="252" y="85"/>
                    </a:lnTo>
                    <a:lnTo>
                      <a:pt x="252" y="86"/>
                    </a:lnTo>
                    <a:lnTo>
                      <a:pt x="252" y="87"/>
                    </a:lnTo>
                    <a:lnTo>
                      <a:pt x="255" y="87"/>
                    </a:lnTo>
                    <a:lnTo>
                      <a:pt x="255" y="87"/>
                    </a:lnTo>
                    <a:lnTo>
                      <a:pt x="256" y="90"/>
                    </a:lnTo>
                    <a:lnTo>
                      <a:pt x="258" y="93"/>
                    </a:lnTo>
                    <a:lnTo>
                      <a:pt x="255" y="99"/>
                    </a:lnTo>
                    <a:lnTo>
                      <a:pt x="252" y="103"/>
                    </a:lnTo>
                    <a:lnTo>
                      <a:pt x="252" y="103"/>
                    </a:lnTo>
                    <a:lnTo>
                      <a:pt x="249" y="106"/>
                    </a:lnTo>
                    <a:lnTo>
                      <a:pt x="249" y="107"/>
                    </a:lnTo>
                    <a:lnTo>
                      <a:pt x="249" y="109"/>
                    </a:lnTo>
                    <a:lnTo>
                      <a:pt x="252" y="109"/>
                    </a:lnTo>
                    <a:lnTo>
                      <a:pt x="258" y="109"/>
                    </a:lnTo>
                    <a:lnTo>
                      <a:pt x="266" y="106"/>
                    </a:lnTo>
                    <a:lnTo>
                      <a:pt x="266" y="106"/>
                    </a:lnTo>
                    <a:lnTo>
                      <a:pt x="273" y="106"/>
                    </a:lnTo>
                    <a:lnTo>
                      <a:pt x="275" y="106"/>
                    </a:lnTo>
                    <a:lnTo>
                      <a:pt x="275" y="107"/>
                    </a:lnTo>
                    <a:lnTo>
                      <a:pt x="275" y="112"/>
                    </a:lnTo>
                    <a:lnTo>
                      <a:pt x="275" y="113"/>
                    </a:lnTo>
                    <a:lnTo>
                      <a:pt x="276" y="114"/>
                    </a:lnTo>
                    <a:lnTo>
                      <a:pt x="276" y="114"/>
                    </a:lnTo>
                    <a:lnTo>
                      <a:pt x="278" y="116"/>
                    </a:lnTo>
                    <a:lnTo>
                      <a:pt x="279" y="116"/>
                    </a:lnTo>
                    <a:lnTo>
                      <a:pt x="285" y="114"/>
                    </a:lnTo>
                    <a:lnTo>
                      <a:pt x="290" y="110"/>
                    </a:lnTo>
                    <a:lnTo>
                      <a:pt x="296" y="104"/>
                    </a:lnTo>
                    <a:lnTo>
                      <a:pt x="296" y="104"/>
                    </a:lnTo>
                    <a:lnTo>
                      <a:pt x="300" y="102"/>
                    </a:lnTo>
                    <a:lnTo>
                      <a:pt x="305" y="99"/>
                    </a:lnTo>
                    <a:lnTo>
                      <a:pt x="309" y="97"/>
                    </a:lnTo>
                    <a:lnTo>
                      <a:pt x="310" y="96"/>
                    </a:lnTo>
                    <a:lnTo>
                      <a:pt x="310" y="96"/>
                    </a:lnTo>
                    <a:lnTo>
                      <a:pt x="309" y="93"/>
                    </a:lnTo>
                    <a:lnTo>
                      <a:pt x="306" y="92"/>
                    </a:lnTo>
                    <a:lnTo>
                      <a:pt x="302" y="92"/>
                    </a:lnTo>
                    <a:lnTo>
                      <a:pt x="299" y="93"/>
                    </a:lnTo>
                    <a:lnTo>
                      <a:pt x="299" y="93"/>
                    </a:lnTo>
                    <a:lnTo>
                      <a:pt x="293" y="95"/>
                    </a:lnTo>
                    <a:lnTo>
                      <a:pt x="289" y="93"/>
                    </a:lnTo>
                    <a:lnTo>
                      <a:pt x="285" y="92"/>
                    </a:lnTo>
                    <a:lnTo>
                      <a:pt x="285" y="92"/>
                    </a:lnTo>
                    <a:lnTo>
                      <a:pt x="285" y="90"/>
                    </a:lnTo>
                    <a:lnTo>
                      <a:pt x="285" y="90"/>
                    </a:lnTo>
                    <a:lnTo>
                      <a:pt x="288" y="87"/>
                    </a:lnTo>
                    <a:lnTo>
                      <a:pt x="288" y="85"/>
                    </a:lnTo>
                    <a:lnTo>
                      <a:pt x="286" y="83"/>
                    </a:lnTo>
                    <a:lnTo>
                      <a:pt x="282" y="83"/>
                    </a:lnTo>
                    <a:lnTo>
                      <a:pt x="282" y="83"/>
                    </a:lnTo>
                    <a:lnTo>
                      <a:pt x="278" y="83"/>
                    </a:lnTo>
                    <a:lnTo>
                      <a:pt x="272" y="82"/>
                    </a:lnTo>
                    <a:lnTo>
                      <a:pt x="269" y="80"/>
                    </a:lnTo>
                    <a:lnTo>
                      <a:pt x="269" y="80"/>
                    </a:lnTo>
                    <a:lnTo>
                      <a:pt x="271" y="79"/>
                    </a:lnTo>
                    <a:lnTo>
                      <a:pt x="271" y="79"/>
                    </a:lnTo>
                    <a:lnTo>
                      <a:pt x="272" y="78"/>
                    </a:lnTo>
                    <a:lnTo>
                      <a:pt x="272" y="76"/>
                    </a:lnTo>
                    <a:lnTo>
                      <a:pt x="269" y="73"/>
                    </a:lnTo>
                    <a:lnTo>
                      <a:pt x="265" y="70"/>
                    </a:lnTo>
                    <a:lnTo>
                      <a:pt x="261" y="70"/>
                    </a:lnTo>
                    <a:lnTo>
                      <a:pt x="261" y="70"/>
                    </a:lnTo>
                    <a:lnTo>
                      <a:pt x="258" y="69"/>
                    </a:lnTo>
                    <a:lnTo>
                      <a:pt x="258" y="68"/>
                    </a:lnTo>
                    <a:lnTo>
                      <a:pt x="258" y="60"/>
                    </a:lnTo>
                    <a:lnTo>
                      <a:pt x="258" y="60"/>
                    </a:lnTo>
                    <a:lnTo>
                      <a:pt x="258" y="59"/>
                    </a:lnTo>
                    <a:lnTo>
                      <a:pt x="256" y="58"/>
                    </a:lnTo>
                    <a:lnTo>
                      <a:pt x="251" y="56"/>
                    </a:lnTo>
                    <a:lnTo>
                      <a:pt x="248" y="55"/>
                    </a:lnTo>
                    <a:lnTo>
                      <a:pt x="246" y="55"/>
                    </a:lnTo>
                    <a:lnTo>
                      <a:pt x="246" y="53"/>
                    </a:lnTo>
                    <a:lnTo>
                      <a:pt x="246" y="53"/>
                    </a:lnTo>
                    <a:lnTo>
                      <a:pt x="246" y="53"/>
                    </a:lnTo>
                    <a:lnTo>
                      <a:pt x="246" y="52"/>
                    </a:lnTo>
                    <a:lnTo>
                      <a:pt x="245" y="51"/>
                    </a:lnTo>
                    <a:lnTo>
                      <a:pt x="241" y="51"/>
                    </a:lnTo>
                    <a:lnTo>
                      <a:pt x="238" y="52"/>
                    </a:lnTo>
                    <a:lnTo>
                      <a:pt x="238" y="52"/>
                    </a:lnTo>
                    <a:lnTo>
                      <a:pt x="237" y="53"/>
                    </a:lnTo>
                    <a:lnTo>
                      <a:pt x="235" y="53"/>
                    </a:lnTo>
                    <a:lnTo>
                      <a:pt x="232" y="52"/>
                    </a:lnTo>
                    <a:lnTo>
                      <a:pt x="232" y="49"/>
                    </a:lnTo>
                    <a:lnTo>
                      <a:pt x="232" y="49"/>
                    </a:lnTo>
                    <a:lnTo>
                      <a:pt x="231" y="49"/>
                    </a:lnTo>
                    <a:lnTo>
                      <a:pt x="231" y="48"/>
                    </a:lnTo>
                    <a:lnTo>
                      <a:pt x="227" y="46"/>
                    </a:lnTo>
                    <a:lnTo>
                      <a:pt x="217" y="46"/>
                    </a:lnTo>
                    <a:lnTo>
                      <a:pt x="217" y="46"/>
                    </a:lnTo>
                    <a:lnTo>
                      <a:pt x="215" y="46"/>
                    </a:lnTo>
                    <a:lnTo>
                      <a:pt x="215" y="46"/>
                    </a:lnTo>
                    <a:lnTo>
                      <a:pt x="214" y="42"/>
                    </a:lnTo>
                    <a:lnTo>
                      <a:pt x="212" y="38"/>
                    </a:lnTo>
                    <a:lnTo>
                      <a:pt x="211" y="35"/>
                    </a:lnTo>
                    <a:lnTo>
                      <a:pt x="211" y="35"/>
                    </a:lnTo>
                    <a:lnTo>
                      <a:pt x="210" y="34"/>
                    </a:lnTo>
                    <a:lnTo>
                      <a:pt x="207" y="34"/>
                    </a:lnTo>
                    <a:lnTo>
                      <a:pt x="204" y="36"/>
                    </a:lnTo>
                    <a:lnTo>
                      <a:pt x="201" y="39"/>
                    </a:lnTo>
                    <a:lnTo>
                      <a:pt x="198" y="41"/>
                    </a:lnTo>
                    <a:lnTo>
                      <a:pt x="198" y="41"/>
                    </a:lnTo>
                    <a:lnTo>
                      <a:pt x="197" y="39"/>
                    </a:lnTo>
                    <a:lnTo>
                      <a:pt x="197" y="39"/>
                    </a:lnTo>
                    <a:lnTo>
                      <a:pt x="198" y="36"/>
                    </a:lnTo>
                    <a:lnTo>
                      <a:pt x="203" y="29"/>
                    </a:lnTo>
                    <a:lnTo>
                      <a:pt x="203" y="29"/>
                    </a:lnTo>
                    <a:lnTo>
                      <a:pt x="201" y="28"/>
                    </a:lnTo>
                    <a:lnTo>
                      <a:pt x="200" y="25"/>
                    </a:lnTo>
                    <a:lnTo>
                      <a:pt x="195" y="22"/>
                    </a:lnTo>
                    <a:lnTo>
                      <a:pt x="188" y="22"/>
                    </a:lnTo>
                    <a:lnTo>
                      <a:pt x="187" y="22"/>
                    </a:lnTo>
                    <a:lnTo>
                      <a:pt x="185" y="24"/>
                    </a:lnTo>
                    <a:lnTo>
                      <a:pt x="185" y="24"/>
                    </a:lnTo>
                    <a:lnTo>
                      <a:pt x="184" y="24"/>
                    </a:lnTo>
                    <a:lnTo>
                      <a:pt x="184" y="24"/>
                    </a:lnTo>
                    <a:lnTo>
                      <a:pt x="181" y="22"/>
                    </a:lnTo>
                    <a:lnTo>
                      <a:pt x="180" y="18"/>
                    </a:lnTo>
                    <a:lnTo>
                      <a:pt x="177" y="15"/>
                    </a:lnTo>
                    <a:lnTo>
                      <a:pt x="177" y="15"/>
                    </a:lnTo>
                    <a:lnTo>
                      <a:pt x="176" y="15"/>
                    </a:lnTo>
                    <a:lnTo>
                      <a:pt x="176" y="17"/>
                    </a:lnTo>
                    <a:lnTo>
                      <a:pt x="174" y="19"/>
                    </a:lnTo>
                    <a:lnTo>
                      <a:pt x="174" y="22"/>
                    </a:lnTo>
                    <a:lnTo>
                      <a:pt x="173" y="24"/>
                    </a:lnTo>
                    <a:lnTo>
                      <a:pt x="173" y="24"/>
                    </a:lnTo>
                    <a:lnTo>
                      <a:pt x="170" y="25"/>
                    </a:lnTo>
                    <a:lnTo>
                      <a:pt x="168" y="26"/>
                    </a:lnTo>
                    <a:lnTo>
                      <a:pt x="168" y="28"/>
                    </a:lnTo>
                    <a:lnTo>
                      <a:pt x="171" y="31"/>
                    </a:lnTo>
                    <a:lnTo>
                      <a:pt x="171" y="31"/>
                    </a:lnTo>
                    <a:lnTo>
                      <a:pt x="174" y="36"/>
                    </a:lnTo>
                    <a:lnTo>
                      <a:pt x="178" y="43"/>
                    </a:lnTo>
                    <a:lnTo>
                      <a:pt x="180" y="51"/>
                    </a:lnTo>
                    <a:lnTo>
                      <a:pt x="181" y="55"/>
                    </a:lnTo>
                    <a:lnTo>
                      <a:pt x="181" y="55"/>
                    </a:lnTo>
                    <a:lnTo>
                      <a:pt x="180" y="55"/>
                    </a:lnTo>
                    <a:lnTo>
                      <a:pt x="177" y="55"/>
                    </a:lnTo>
                    <a:lnTo>
                      <a:pt x="171" y="49"/>
                    </a:lnTo>
                    <a:lnTo>
                      <a:pt x="166" y="42"/>
                    </a:lnTo>
                    <a:lnTo>
                      <a:pt x="164" y="38"/>
                    </a:lnTo>
                    <a:lnTo>
                      <a:pt x="163" y="35"/>
                    </a:lnTo>
                    <a:lnTo>
                      <a:pt x="163" y="35"/>
                    </a:lnTo>
                    <a:lnTo>
                      <a:pt x="161" y="29"/>
                    </a:lnTo>
                    <a:lnTo>
                      <a:pt x="159" y="26"/>
                    </a:lnTo>
                    <a:lnTo>
                      <a:pt x="154" y="25"/>
                    </a:lnTo>
                    <a:lnTo>
                      <a:pt x="153" y="25"/>
                    </a:lnTo>
                    <a:lnTo>
                      <a:pt x="151" y="26"/>
                    </a:lnTo>
                    <a:lnTo>
                      <a:pt x="151" y="26"/>
                    </a:lnTo>
                    <a:lnTo>
                      <a:pt x="150" y="31"/>
                    </a:lnTo>
                    <a:lnTo>
                      <a:pt x="147" y="34"/>
                    </a:lnTo>
                    <a:lnTo>
                      <a:pt x="146" y="36"/>
                    </a:lnTo>
                    <a:lnTo>
                      <a:pt x="146" y="39"/>
                    </a:lnTo>
                    <a:lnTo>
                      <a:pt x="146" y="39"/>
                    </a:lnTo>
                    <a:lnTo>
                      <a:pt x="146" y="43"/>
                    </a:lnTo>
                    <a:lnTo>
                      <a:pt x="144" y="45"/>
                    </a:lnTo>
                    <a:lnTo>
                      <a:pt x="142" y="45"/>
                    </a:lnTo>
                    <a:lnTo>
                      <a:pt x="142" y="42"/>
                    </a:lnTo>
                    <a:lnTo>
                      <a:pt x="142" y="42"/>
                    </a:lnTo>
                    <a:lnTo>
                      <a:pt x="140" y="39"/>
                    </a:lnTo>
                    <a:lnTo>
                      <a:pt x="136" y="36"/>
                    </a:lnTo>
                    <a:lnTo>
                      <a:pt x="129" y="32"/>
                    </a:lnTo>
                    <a:lnTo>
                      <a:pt x="129" y="32"/>
                    </a:lnTo>
                    <a:lnTo>
                      <a:pt x="129" y="32"/>
                    </a:lnTo>
                    <a:lnTo>
                      <a:pt x="129" y="32"/>
                    </a:lnTo>
                    <a:lnTo>
                      <a:pt x="133" y="31"/>
                    </a:lnTo>
                    <a:lnTo>
                      <a:pt x="143" y="28"/>
                    </a:lnTo>
                    <a:lnTo>
                      <a:pt x="143" y="28"/>
                    </a:lnTo>
                    <a:lnTo>
                      <a:pt x="144" y="26"/>
                    </a:lnTo>
                    <a:lnTo>
                      <a:pt x="144" y="26"/>
                    </a:lnTo>
                    <a:lnTo>
                      <a:pt x="142" y="24"/>
                    </a:lnTo>
                    <a:lnTo>
                      <a:pt x="137" y="24"/>
                    </a:lnTo>
                    <a:lnTo>
                      <a:pt x="133" y="25"/>
                    </a:lnTo>
                    <a:lnTo>
                      <a:pt x="133" y="25"/>
                    </a:lnTo>
                    <a:lnTo>
                      <a:pt x="130" y="25"/>
                    </a:lnTo>
                    <a:lnTo>
                      <a:pt x="126" y="25"/>
                    </a:lnTo>
                    <a:lnTo>
                      <a:pt x="123" y="25"/>
                    </a:lnTo>
                    <a:lnTo>
                      <a:pt x="120" y="26"/>
                    </a:lnTo>
                    <a:lnTo>
                      <a:pt x="120" y="26"/>
                    </a:lnTo>
                    <a:lnTo>
                      <a:pt x="117" y="28"/>
                    </a:lnTo>
                    <a:lnTo>
                      <a:pt x="115" y="28"/>
                    </a:lnTo>
                    <a:lnTo>
                      <a:pt x="109" y="25"/>
                    </a:lnTo>
                    <a:lnTo>
                      <a:pt x="109" y="25"/>
                    </a:lnTo>
                    <a:lnTo>
                      <a:pt x="105" y="26"/>
                    </a:lnTo>
                    <a:lnTo>
                      <a:pt x="102" y="29"/>
                    </a:lnTo>
                    <a:lnTo>
                      <a:pt x="99" y="31"/>
                    </a:lnTo>
                    <a:lnTo>
                      <a:pt x="96" y="31"/>
                    </a:lnTo>
                    <a:lnTo>
                      <a:pt x="96" y="31"/>
                    </a:lnTo>
                    <a:lnTo>
                      <a:pt x="95" y="31"/>
                    </a:lnTo>
                    <a:lnTo>
                      <a:pt x="93" y="32"/>
                    </a:lnTo>
                    <a:lnTo>
                      <a:pt x="92" y="35"/>
                    </a:lnTo>
                    <a:lnTo>
                      <a:pt x="93" y="41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8" y="49"/>
                    </a:lnTo>
                    <a:lnTo>
                      <a:pt x="100" y="51"/>
                    </a:lnTo>
                    <a:lnTo>
                      <a:pt x="103" y="49"/>
                    </a:lnTo>
                    <a:lnTo>
                      <a:pt x="107" y="46"/>
                    </a:lnTo>
                    <a:lnTo>
                      <a:pt x="110" y="46"/>
                    </a:lnTo>
                    <a:lnTo>
                      <a:pt x="113" y="46"/>
                    </a:lnTo>
                    <a:lnTo>
                      <a:pt x="113" y="46"/>
                    </a:lnTo>
                    <a:close/>
                    <a:moveTo>
                      <a:pt x="98" y="75"/>
                    </a:moveTo>
                    <a:lnTo>
                      <a:pt x="98" y="75"/>
                    </a:lnTo>
                    <a:lnTo>
                      <a:pt x="100" y="76"/>
                    </a:lnTo>
                    <a:lnTo>
                      <a:pt x="103" y="79"/>
                    </a:lnTo>
                    <a:lnTo>
                      <a:pt x="106" y="82"/>
                    </a:lnTo>
                    <a:lnTo>
                      <a:pt x="109" y="82"/>
                    </a:lnTo>
                    <a:lnTo>
                      <a:pt x="109" y="82"/>
                    </a:lnTo>
                    <a:lnTo>
                      <a:pt x="109" y="80"/>
                    </a:lnTo>
                    <a:lnTo>
                      <a:pt x="106" y="78"/>
                    </a:lnTo>
                    <a:lnTo>
                      <a:pt x="99" y="69"/>
                    </a:lnTo>
                    <a:lnTo>
                      <a:pt x="99" y="69"/>
                    </a:lnTo>
                    <a:lnTo>
                      <a:pt x="95" y="62"/>
                    </a:lnTo>
                    <a:lnTo>
                      <a:pt x="92" y="60"/>
                    </a:lnTo>
                    <a:lnTo>
                      <a:pt x="88" y="60"/>
                    </a:lnTo>
                    <a:lnTo>
                      <a:pt x="88" y="60"/>
                    </a:lnTo>
                    <a:lnTo>
                      <a:pt x="86" y="62"/>
                    </a:lnTo>
                    <a:lnTo>
                      <a:pt x="86" y="63"/>
                    </a:lnTo>
                    <a:lnTo>
                      <a:pt x="89" y="68"/>
                    </a:lnTo>
                    <a:lnTo>
                      <a:pt x="93" y="72"/>
                    </a:lnTo>
                    <a:lnTo>
                      <a:pt x="98" y="75"/>
                    </a:lnTo>
                    <a:lnTo>
                      <a:pt x="98" y="75"/>
                    </a:lnTo>
                    <a:close/>
                    <a:moveTo>
                      <a:pt x="211" y="17"/>
                    </a:moveTo>
                    <a:lnTo>
                      <a:pt x="211" y="17"/>
                    </a:lnTo>
                    <a:lnTo>
                      <a:pt x="211" y="19"/>
                    </a:lnTo>
                    <a:lnTo>
                      <a:pt x="210" y="19"/>
                    </a:lnTo>
                    <a:lnTo>
                      <a:pt x="208" y="21"/>
                    </a:lnTo>
                    <a:lnTo>
                      <a:pt x="210" y="24"/>
                    </a:lnTo>
                    <a:lnTo>
                      <a:pt x="210" y="24"/>
                    </a:lnTo>
                    <a:lnTo>
                      <a:pt x="214" y="26"/>
                    </a:lnTo>
                    <a:lnTo>
                      <a:pt x="222" y="28"/>
                    </a:lnTo>
                    <a:lnTo>
                      <a:pt x="231" y="28"/>
                    </a:lnTo>
                    <a:lnTo>
                      <a:pt x="239" y="26"/>
                    </a:lnTo>
                    <a:lnTo>
                      <a:pt x="258" y="25"/>
                    </a:lnTo>
                    <a:lnTo>
                      <a:pt x="263" y="25"/>
                    </a:lnTo>
                    <a:lnTo>
                      <a:pt x="268" y="25"/>
                    </a:lnTo>
                    <a:lnTo>
                      <a:pt x="268" y="25"/>
                    </a:lnTo>
                    <a:lnTo>
                      <a:pt x="268" y="25"/>
                    </a:lnTo>
                    <a:lnTo>
                      <a:pt x="268" y="26"/>
                    </a:lnTo>
                    <a:lnTo>
                      <a:pt x="263" y="28"/>
                    </a:lnTo>
                    <a:lnTo>
                      <a:pt x="252" y="31"/>
                    </a:lnTo>
                    <a:lnTo>
                      <a:pt x="239" y="34"/>
                    </a:lnTo>
                    <a:lnTo>
                      <a:pt x="235" y="35"/>
                    </a:lnTo>
                    <a:lnTo>
                      <a:pt x="234" y="36"/>
                    </a:lnTo>
                    <a:lnTo>
                      <a:pt x="234" y="36"/>
                    </a:lnTo>
                    <a:lnTo>
                      <a:pt x="237" y="38"/>
                    </a:lnTo>
                    <a:lnTo>
                      <a:pt x="239" y="39"/>
                    </a:lnTo>
                    <a:lnTo>
                      <a:pt x="252" y="42"/>
                    </a:lnTo>
                    <a:lnTo>
                      <a:pt x="265" y="42"/>
                    </a:lnTo>
                    <a:lnTo>
                      <a:pt x="269" y="42"/>
                    </a:lnTo>
                    <a:lnTo>
                      <a:pt x="272" y="41"/>
                    </a:lnTo>
                    <a:lnTo>
                      <a:pt x="272" y="41"/>
                    </a:lnTo>
                    <a:lnTo>
                      <a:pt x="272" y="41"/>
                    </a:lnTo>
                    <a:lnTo>
                      <a:pt x="273" y="41"/>
                    </a:lnTo>
                    <a:lnTo>
                      <a:pt x="278" y="43"/>
                    </a:lnTo>
                    <a:lnTo>
                      <a:pt x="283" y="46"/>
                    </a:lnTo>
                    <a:lnTo>
                      <a:pt x="290" y="48"/>
                    </a:lnTo>
                    <a:lnTo>
                      <a:pt x="290" y="48"/>
                    </a:lnTo>
                    <a:lnTo>
                      <a:pt x="298" y="48"/>
                    </a:lnTo>
                    <a:lnTo>
                      <a:pt x="300" y="46"/>
                    </a:lnTo>
                    <a:lnTo>
                      <a:pt x="303" y="43"/>
                    </a:lnTo>
                    <a:lnTo>
                      <a:pt x="309" y="43"/>
                    </a:lnTo>
                    <a:lnTo>
                      <a:pt x="309" y="43"/>
                    </a:lnTo>
                    <a:lnTo>
                      <a:pt x="315" y="42"/>
                    </a:lnTo>
                    <a:lnTo>
                      <a:pt x="322" y="41"/>
                    </a:lnTo>
                    <a:lnTo>
                      <a:pt x="327" y="38"/>
                    </a:lnTo>
                    <a:lnTo>
                      <a:pt x="329" y="36"/>
                    </a:lnTo>
                    <a:lnTo>
                      <a:pt x="329" y="34"/>
                    </a:lnTo>
                    <a:lnTo>
                      <a:pt x="329" y="34"/>
                    </a:lnTo>
                    <a:lnTo>
                      <a:pt x="330" y="32"/>
                    </a:lnTo>
                    <a:lnTo>
                      <a:pt x="333" y="31"/>
                    </a:lnTo>
                    <a:lnTo>
                      <a:pt x="342" y="26"/>
                    </a:lnTo>
                    <a:lnTo>
                      <a:pt x="349" y="22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50" y="14"/>
                    </a:lnTo>
                    <a:lnTo>
                      <a:pt x="346" y="12"/>
                    </a:lnTo>
                    <a:lnTo>
                      <a:pt x="337" y="12"/>
                    </a:lnTo>
                    <a:lnTo>
                      <a:pt x="327" y="12"/>
                    </a:lnTo>
                    <a:lnTo>
                      <a:pt x="320" y="11"/>
                    </a:lnTo>
                    <a:lnTo>
                      <a:pt x="320" y="11"/>
                    </a:lnTo>
                    <a:lnTo>
                      <a:pt x="313" y="8"/>
                    </a:lnTo>
                    <a:lnTo>
                      <a:pt x="306" y="7"/>
                    </a:lnTo>
                    <a:lnTo>
                      <a:pt x="300" y="5"/>
                    </a:lnTo>
                    <a:lnTo>
                      <a:pt x="298" y="7"/>
                    </a:lnTo>
                    <a:lnTo>
                      <a:pt x="296" y="8"/>
                    </a:lnTo>
                    <a:lnTo>
                      <a:pt x="296" y="8"/>
                    </a:lnTo>
                    <a:lnTo>
                      <a:pt x="293" y="11"/>
                    </a:lnTo>
                    <a:lnTo>
                      <a:pt x="292" y="12"/>
                    </a:lnTo>
                    <a:lnTo>
                      <a:pt x="289" y="14"/>
                    </a:lnTo>
                    <a:lnTo>
                      <a:pt x="288" y="12"/>
                    </a:lnTo>
                    <a:lnTo>
                      <a:pt x="288" y="12"/>
                    </a:lnTo>
                    <a:lnTo>
                      <a:pt x="286" y="9"/>
                    </a:lnTo>
                    <a:lnTo>
                      <a:pt x="285" y="5"/>
                    </a:lnTo>
                    <a:lnTo>
                      <a:pt x="285" y="4"/>
                    </a:lnTo>
                    <a:lnTo>
                      <a:pt x="283" y="2"/>
                    </a:lnTo>
                    <a:lnTo>
                      <a:pt x="281" y="1"/>
                    </a:lnTo>
                    <a:lnTo>
                      <a:pt x="278" y="2"/>
                    </a:lnTo>
                    <a:lnTo>
                      <a:pt x="278" y="2"/>
                    </a:lnTo>
                    <a:lnTo>
                      <a:pt x="275" y="4"/>
                    </a:lnTo>
                    <a:lnTo>
                      <a:pt x="273" y="5"/>
                    </a:lnTo>
                    <a:lnTo>
                      <a:pt x="273" y="8"/>
                    </a:lnTo>
                    <a:lnTo>
                      <a:pt x="273" y="11"/>
                    </a:lnTo>
                    <a:lnTo>
                      <a:pt x="275" y="15"/>
                    </a:lnTo>
                    <a:lnTo>
                      <a:pt x="275" y="18"/>
                    </a:lnTo>
                    <a:lnTo>
                      <a:pt x="275" y="18"/>
                    </a:lnTo>
                    <a:lnTo>
                      <a:pt x="272" y="18"/>
                    </a:lnTo>
                    <a:lnTo>
                      <a:pt x="268" y="17"/>
                    </a:lnTo>
                    <a:lnTo>
                      <a:pt x="263" y="14"/>
                    </a:lnTo>
                    <a:lnTo>
                      <a:pt x="262" y="11"/>
                    </a:lnTo>
                    <a:lnTo>
                      <a:pt x="262" y="11"/>
                    </a:lnTo>
                    <a:lnTo>
                      <a:pt x="262" y="9"/>
                    </a:lnTo>
                    <a:lnTo>
                      <a:pt x="261" y="9"/>
                    </a:lnTo>
                    <a:lnTo>
                      <a:pt x="256" y="11"/>
                    </a:lnTo>
                    <a:lnTo>
                      <a:pt x="252" y="12"/>
                    </a:lnTo>
                    <a:lnTo>
                      <a:pt x="249" y="11"/>
                    </a:lnTo>
                    <a:lnTo>
                      <a:pt x="249" y="9"/>
                    </a:lnTo>
                    <a:lnTo>
                      <a:pt x="249" y="9"/>
                    </a:lnTo>
                    <a:lnTo>
                      <a:pt x="248" y="8"/>
                    </a:lnTo>
                    <a:lnTo>
                      <a:pt x="246" y="5"/>
                    </a:lnTo>
                    <a:lnTo>
                      <a:pt x="241" y="2"/>
                    </a:lnTo>
                    <a:lnTo>
                      <a:pt x="235" y="1"/>
                    </a:lnTo>
                    <a:lnTo>
                      <a:pt x="232" y="0"/>
                    </a:lnTo>
                    <a:lnTo>
                      <a:pt x="232" y="0"/>
                    </a:lnTo>
                    <a:lnTo>
                      <a:pt x="231" y="1"/>
                    </a:lnTo>
                    <a:lnTo>
                      <a:pt x="232" y="2"/>
                    </a:lnTo>
                    <a:lnTo>
                      <a:pt x="232" y="5"/>
                    </a:lnTo>
                    <a:lnTo>
                      <a:pt x="232" y="7"/>
                    </a:lnTo>
                    <a:lnTo>
                      <a:pt x="232" y="7"/>
                    </a:lnTo>
                    <a:lnTo>
                      <a:pt x="231" y="8"/>
                    </a:lnTo>
                    <a:lnTo>
                      <a:pt x="227" y="7"/>
                    </a:lnTo>
                    <a:lnTo>
                      <a:pt x="221" y="4"/>
                    </a:lnTo>
                    <a:lnTo>
                      <a:pt x="221" y="4"/>
                    </a:lnTo>
                    <a:lnTo>
                      <a:pt x="220" y="5"/>
                    </a:lnTo>
                    <a:lnTo>
                      <a:pt x="221" y="7"/>
                    </a:lnTo>
                    <a:lnTo>
                      <a:pt x="221" y="9"/>
                    </a:lnTo>
                    <a:lnTo>
                      <a:pt x="221" y="12"/>
                    </a:lnTo>
                    <a:lnTo>
                      <a:pt x="221" y="12"/>
                    </a:lnTo>
                    <a:lnTo>
                      <a:pt x="221" y="14"/>
                    </a:lnTo>
                    <a:lnTo>
                      <a:pt x="220" y="12"/>
                    </a:lnTo>
                    <a:lnTo>
                      <a:pt x="217" y="9"/>
                    </a:lnTo>
                    <a:lnTo>
                      <a:pt x="212" y="5"/>
                    </a:lnTo>
                    <a:lnTo>
                      <a:pt x="210" y="4"/>
                    </a:lnTo>
                    <a:lnTo>
                      <a:pt x="210" y="4"/>
                    </a:lnTo>
                    <a:lnTo>
                      <a:pt x="207" y="5"/>
                    </a:lnTo>
                    <a:lnTo>
                      <a:pt x="205" y="7"/>
                    </a:lnTo>
                    <a:lnTo>
                      <a:pt x="204" y="9"/>
                    </a:lnTo>
                    <a:lnTo>
                      <a:pt x="203" y="9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3" y="11"/>
                    </a:lnTo>
                    <a:lnTo>
                      <a:pt x="204" y="12"/>
                    </a:lnTo>
                    <a:lnTo>
                      <a:pt x="211" y="17"/>
                    </a:lnTo>
                    <a:lnTo>
                      <a:pt x="211" y="1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0" name="Freeform 143"/>
              <p:cNvSpPr/>
              <p:nvPr/>
            </p:nvSpPr>
            <p:spPr bwMode="auto">
              <a:xfrm>
                <a:off x="11080074" y="2554346"/>
                <a:ext cx="90434" cy="27131"/>
              </a:xfrm>
              <a:custGeom>
                <a:avLst/>
                <a:gdLst>
                  <a:gd name="T0" fmla="*/ 20 w 50"/>
                  <a:gd name="T1" fmla="*/ 1 h 15"/>
                  <a:gd name="T2" fmla="*/ 20 w 50"/>
                  <a:gd name="T3" fmla="*/ 1 h 15"/>
                  <a:gd name="T4" fmla="*/ 16 w 50"/>
                  <a:gd name="T5" fmla="*/ 3 h 15"/>
                  <a:gd name="T6" fmla="*/ 7 w 50"/>
                  <a:gd name="T7" fmla="*/ 3 h 15"/>
                  <a:gd name="T8" fmla="*/ 2 w 50"/>
                  <a:gd name="T9" fmla="*/ 4 h 15"/>
                  <a:gd name="T10" fmla="*/ 0 w 50"/>
                  <a:gd name="T11" fmla="*/ 5 h 15"/>
                  <a:gd name="T12" fmla="*/ 0 w 50"/>
                  <a:gd name="T13" fmla="*/ 7 h 15"/>
                  <a:gd name="T14" fmla="*/ 0 w 50"/>
                  <a:gd name="T15" fmla="*/ 7 h 15"/>
                  <a:gd name="T16" fmla="*/ 3 w 50"/>
                  <a:gd name="T17" fmla="*/ 8 h 15"/>
                  <a:gd name="T18" fmla="*/ 6 w 50"/>
                  <a:gd name="T19" fmla="*/ 10 h 15"/>
                  <a:gd name="T20" fmla="*/ 15 w 50"/>
                  <a:gd name="T21" fmla="*/ 10 h 15"/>
                  <a:gd name="T22" fmla="*/ 23 w 50"/>
                  <a:gd name="T23" fmla="*/ 11 h 15"/>
                  <a:gd name="T24" fmla="*/ 30 w 50"/>
                  <a:gd name="T25" fmla="*/ 14 h 15"/>
                  <a:gd name="T26" fmla="*/ 30 w 50"/>
                  <a:gd name="T27" fmla="*/ 14 h 15"/>
                  <a:gd name="T28" fmla="*/ 37 w 50"/>
                  <a:gd name="T29" fmla="*/ 15 h 15"/>
                  <a:gd name="T30" fmla="*/ 43 w 50"/>
                  <a:gd name="T31" fmla="*/ 15 h 15"/>
                  <a:gd name="T32" fmla="*/ 49 w 50"/>
                  <a:gd name="T33" fmla="*/ 14 h 15"/>
                  <a:gd name="T34" fmla="*/ 50 w 50"/>
                  <a:gd name="T35" fmla="*/ 11 h 15"/>
                  <a:gd name="T36" fmla="*/ 50 w 50"/>
                  <a:gd name="T37" fmla="*/ 11 h 15"/>
                  <a:gd name="T38" fmla="*/ 49 w 50"/>
                  <a:gd name="T39" fmla="*/ 10 h 15"/>
                  <a:gd name="T40" fmla="*/ 46 w 50"/>
                  <a:gd name="T41" fmla="*/ 7 h 15"/>
                  <a:gd name="T42" fmla="*/ 37 w 50"/>
                  <a:gd name="T43" fmla="*/ 4 h 15"/>
                  <a:gd name="T44" fmla="*/ 27 w 50"/>
                  <a:gd name="T45" fmla="*/ 1 h 15"/>
                  <a:gd name="T46" fmla="*/ 23 w 50"/>
                  <a:gd name="T47" fmla="*/ 0 h 15"/>
                  <a:gd name="T48" fmla="*/ 20 w 50"/>
                  <a:gd name="T49" fmla="*/ 1 h 15"/>
                  <a:gd name="T50" fmla="*/ 20 w 50"/>
                  <a:gd name="T5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0" h="15">
                    <a:moveTo>
                      <a:pt x="20" y="1"/>
                    </a:moveTo>
                    <a:lnTo>
                      <a:pt x="20" y="1"/>
                    </a:lnTo>
                    <a:lnTo>
                      <a:pt x="16" y="3"/>
                    </a:lnTo>
                    <a:lnTo>
                      <a:pt x="7" y="3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" y="8"/>
                    </a:lnTo>
                    <a:lnTo>
                      <a:pt x="6" y="10"/>
                    </a:lnTo>
                    <a:lnTo>
                      <a:pt x="15" y="10"/>
                    </a:lnTo>
                    <a:lnTo>
                      <a:pt x="23" y="11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7" y="15"/>
                    </a:lnTo>
                    <a:lnTo>
                      <a:pt x="43" y="15"/>
                    </a:lnTo>
                    <a:lnTo>
                      <a:pt x="49" y="14"/>
                    </a:lnTo>
                    <a:lnTo>
                      <a:pt x="50" y="11"/>
                    </a:lnTo>
                    <a:lnTo>
                      <a:pt x="50" y="11"/>
                    </a:lnTo>
                    <a:lnTo>
                      <a:pt x="49" y="10"/>
                    </a:lnTo>
                    <a:lnTo>
                      <a:pt x="46" y="7"/>
                    </a:lnTo>
                    <a:lnTo>
                      <a:pt x="37" y="4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20" y="1"/>
                    </a:lnTo>
                    <a:lnTo>
                      <a:pt x="20" y="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1" name="Freeform 144"/>
              <p:cNvSpPr>
                <a:spLocks noEditPoints="1"/>
              </p:cNvSpPr>
              <p:nvPr/>
            </p:nvSpPr>
            <p:spPr bwMode="auto">
              <a:xfrm>
                <a:off x="9363631" y="3290482"/>
                <a:ext cx="490155" cy="486537"/>
              </a:xfrm>
              <a:custGeom>
                <a:avLst/>
                <a:gdLst>
                  <a:gd name="T0" fmla="*/ 246 w 271"/>
                  <a:gd name="T1" fmla="*/ 27 h 269"/>
                  <a:gd name="T2" fmla="*/ 213 w 271"/>
                  <a:gd name="T3" fmla="*/ 11 h 269"/>
                  <a:gd name="T4" fmla="*/ 196 w 271"/>
                  <a:gd name="T5" fmla="*/ 1 h 269"/>
                  <a:gd name="T6" fmla="*/ 198 w 271"/>
                  <a:gd name="T7" fmla="*/ 12 h 269"/>
                  <a:gd name="T8" fmla="*/ 192 w 271"/>
                  <a:gd name="T9" fmla="*/ 32 h 269"/>
                  <a:gd name="T10" fmla="*/ 186 w 271"/>
                  <a:gd name="T11" fmla="*/ 44 h 269"/>
                  <a:gd name="T12" fmla="*/ 171 w 271"/>
                  <a:gd name="T13" fmla="*/ 54 h 269"/>
                  <a:gd name="T14" fmla="*/ 168 w 271"/>
                  <a:gd name="T15" fmla="*/ 63 h 269"/>
                  <a:gd name="T16" fmla="*/ 169 w 271"/>
                  <a:gd name="T17" fmla="*/ 78 h 269"/>
                  <a:gd name="T18" fmla="*/ 183 w 271"/>
                  <a:gd name="T19" fmla="*/ 71 h 269"/>
                  <a:gd name="T20" fmla="*/ 175 w 271"/>
                  <a:gd name="T21" fmla="*/ 61 h 269"/>
                  <a:gd name="T22" fmla="*/ 183 w 271"/>
                  <a:gd name="T23" fmla="*/ 58 h 269"/>
                  <a:gd name="T24" fmla="*/ 212 w 271"/>
                  <a:gd name="T25" fmla="*/ 63 h 269"/>
                  <a:gd name="T26" fmla="*/ 222 w 271"/>
                  <a:gd name="T27" fmla="*/ 59 h 269"/>
                  <a:gd name="T28" fmla="*/ 246 w 271"/>
                  <a:gd name="T29" fmla="*/ 48 h 269"/>
                  <a:gd name="T30" fmla="*/ 254 w 271"/>
                  <a:gd name="T31" fmla="*/ 39 h 269"/>
                  <a:gd name="T32" fmla="*/ 271 w 271"/>
                  <a:gd name="T33" fmla="*/ 21 h 269"/>
                  <a:gd name="T34" fmla="*/ 257 w 271"/>
                  <a:gd name="T35" fmla="*/ 25 h 269"/>
                  <a:gd name="T36" fmla="*/ 165 w 271"/>
                  <a:gd name="T37" fmla="*/ 106 h 269"/>
                  <a:gd name="T38" fmla="*/ 165 w 271"/>
                  <a:gd name="T39" fmla="*/ 120 h 269"/>
                  <a:gd name="T40" fmla="*/ 158 w 271"/>
                  <a:gd name="T41" fmla="*/ 137 h 269"/>
                  <a:gd name="T42" fmla="*/ 144 w 271"/>
                  <a:gd name="T43" fmla="*/ 154 h 269"/>
                  <a:gd name="T44" fmla="*/ 125 w 271"/>
                  <a:gd name="T45" fmla="*/ 161 h 269"/>
                  <a:gd name="T46" fmla="*/ 118 w 271"/>
                  <a:gd name="T47" fmla="*/ 156 h 269"/>
                  <a:gd name="T48" fmla="*/ 111 w 271"/>
                  <a:gd name="T49" fmla="*/ 173 h 269"/>
                  <a:gd name="T50" fmla="*/ 103 w 271"/>
                  <a:gd name="T51" fmla="*/ 185 h 269"/>
                  <a:gd name="T52" fmla="*/ 93 w 271"/>
                  <a:gd name="T53" fmla="*/ 187 h 269"/>
                  <a:gd name="T54" fmla="*/ 69 w 271"/>
                  <a:gd name="T55" fmla="*/ 190 h 269"/>
                  <a:gd name="T56" fmla="*/ 49 w 271"/>
                  <a:gd name="T57" fmla="*/ 190 h 269"/>
                  <a:gd name="T58" fmla="*/ 20 w 271"/>
                  <a:gd name="T59" fmla="*/ 211 h 269"/>
                  <a:gd name="T60" fmla="*/ 29 w 271"/>
                  <a:gd name="T61" fmla="*/ 217 h 269"/>
                  <a:gd name="T62" fmla="*/ 59 w 271"/>
                  <a:gd name="T63" fmla="*/ 208 h 269"/>
                  <a:gd name="T64" fmla="*/ 91 w 271"/>
                  <a:gd name="T65" fmla="*/ 207 h 269"/>
                  <a:gd name="T66" fmla="*/ 91 w 271"/>
                  <a:gd name="T67" fmla="*/ 222 h 269"/>
                  <a:gd name="T68" fmla="*/ 115 w 271"/>
                  <a:gd name="T69" fmla="*/ 208 h 269"/>
                  <a:gd name="T70" fmla="*/ 118 w 271"/>
                  <a:gd name="T71" fmla="*/ 204 h 269"/>
                  <a:gd name="T72" fmla="*/ 138 w 271"/>
                  <a:gd name="T73" fmla="*/ 202 h 269"/>
                  <a:gd name="T74" fmla="*/ 151 w 271"/>
                  <a:gd name="T75" fmla="*/ 204 h 269"/>
                  <a:gd name="T76" fmla="*/ 159 w 271"/>
                  <a:gd name="T77" fmla="*/ 194 h 269"/>
                  <a:gd name="T78" fmla="*/ 175 w 271"/>
                  <a:gd name="T79" fmla="*/ 191 h 269"/>
                  <a:gd name="T80" fmla="*/ 179 w 271"/>
                  <a:gd name="T81" fmla="*/ 168 h 269"/>
                  <a:gd name="T82" fmla="*/ 183 w 271"/>
                  <a:gd name="T83" fmla="*/ 144 h 269"/>
                  <a:gd name="T84" fmla="*/ 199 w 271"/>
                  <a:gd name="T85" fmla="*/ 124 h 269"/>
                  <a:gd name="T86" fmla="*/ 189 w 271"/>
                  <a:gd name="T87" fmla="*/ 82 h 269"/>
                  <a:gd name="T88" fmla="*/ 66 w 271"/>
                  <a:gd name="T89" fmla="*/ 212 h 269"/>
                  <a:gd name="T90" fmla="*/ 46 w 271"/>
                  <a:gd name="T91" fmla="*/ 221 h 269"/>
                  <a:gd name="T92" fmla="*/ 52 w 271"/>
                  <a:gd name="T93" fmla="*/ 239 h 269"/>
                  <a:gd name="T94" fmla="*/ 63 w 271"/>
                  <a:gd name="T95" fmla="*/ 228 h 269"/>
                  <a:gd name="T96" fmla="*/ 78 w 271"/>
                  <a:gd name="T97" fmla="*/ 225 h 269"/>
                  <a:gd name="T98" fmla="*/ 74 w 271"/>
                  <a:gd name="T99" fmla="*/ 209 h 269"/>
                  <a:gd name="T100" fmla="*/ 33 w 271"/>
                  <a:gd name="T101" fmla="*/ 231 h 269"/>
                  <a:gd name="T102" fmla="*/ 22 w 271"/>
                  <a:gd name="T103" fmla="*/ 224 h 269"/>
                  <a:gd name="T104" fmla="*/ 8 w 271"/>
                  <a:gd name="T105" fmla="*/ 227 h 269"/>
                  <a:gd name="T106" fmla="*/ 6 w 271"/>
                  <a:gd name="T107" fmla="*/ 239 h 269"/>
                  <a:gd name="T108" fmla="*/ 13 w 271"/>
                  <a:gd name="T109" fmla="*/ 236 h 269"/>
                  <a:gd name="T110" fmla="*/ 15 w 271"/>
                  <a:gd name="T111" fmla="*/ 268 h 269"/>
                  <a:gd name="T112" fmla="*/ 27 w 271"/>
                  <a:gd name="T113" fmla="*/ 258 h 269"/>
                  <a:gd name="T114" fmla="*/ 37 w 271"/>
                  <a:gd name="T115" fmla="*/ 235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71" h="269">
                    <a:moveTo>
                      <a:pt x="257" y="25"/>
                    </a:moveTo>
                    <a:lnTo>
                      <a:pt x="257" y="25"/>
                    </a:lnTo>
                    <a:lnTo>
                      <a:pt x="256" y="24"/>
                    </a:lnTo>
                    <a:lnTo>
                      <a:pt x="254" y="24"/>
                    </a:lnTo>
                    <a:lnTo>
                      <a:pt x="250" y="25"/>
                    </a:lnTo>
                    <a:lnTo>
                      <a:pt x="246" y="27"/>
                    </a:lnTo>
                    <a:lnTo>
                      <a:pt x="240" y="29"/>
                    </a:lnTo>
                    <a:lnTo>
                      <a:pt x="240" y="29"/>
                    </a:lnTo>
                    <a:lnTo>
                      <a:pt x="237" y="28"/>
                    </a:lnTo>
                    <a:lnTo>
                      <a:pt x="233" y="27"/>
                    </a:lnTo>
                    <a:lnTo>
                      <a:pt x="223" y="19"/>
                    </a:lnTo>
                    <a:lnTo>
                      <a:pt x="213" y="11"/>
                    </a:lnTo>
                    <a:lnTo>
                      <a:pt x="206" y="4"/>
                    </a:lnTo>
                    <a:lnTo>
                      <a:pt x="206" y="4"/>
                    </a:lnTo>
                    <a:lnTo>
                      <a:pt x="203" y="1"/>
                    </a:lnTo>
                    <a:lnTo>
                      <a:pt x="202" y="0"/>
                    </a:lnTo>
                    <a:lnTo>
                      <a:pt x="199" y="0"/>
                    </a:lnTo>
                    <a:lnTo>
                      <a:pt x="196" y="1"/>
                    </a:lnTo>
                    <a:lnTo>
                      <a:pt x="195" y="2"/>
                    </a:lnTo>
                    <a:lnTo>
                      <a:pt x="195" y="4"/>
                    </a:lnTo>
                    <a:lnTo>
                      <a:pt x="195" y="5"/>
                    </a:lnTo>
                    <a:lnTo>
                      <a:pt x="195" y="8"/>
                    </a:lnTo>
                    <a:lnTo>
                      <a:pt x="195" y="8"/>
                    </a:lnTo>
                    <a:lnTo>
                      <a:pt x="198" y="12"/>
                    </a:lnTo>
                    <a:lnTo>
                      <a:pt x="196" y="15"/>
                    </a:lnTo>
                    <a:lnTo>
                      <a:pt x="195" y="19"/>
                    </a:lnTo>
                    <a:lnTo>
                      <a:pt x="195" y="25"/>
                    </a:lnTo>
                    <a:lnTo>
                      <a:pt x="195" y="25"/>
                    </a:lnTo>
                    <a:lnTo>
                      <a:pt x="193" y="29"/>
                    </a:lnTo>
                    <a:lnTo>
                      <a:pt x="192" y="32"/>
                    </a:lnTo>
                    <a:lnTo>
                      <a:pt x="191" y="35"/>
                    </a:lnTo>
                    <a:lnTo>
                      <a:pt x="189" y="39"/>
                    </a:lnTo>
                    <a:lnTo>
                      <a:pt x="189" y="39"/>
                    </a:lnTo>
                    <a:lnTo>
                      <a:pt x="189" y="41"/>
                    </a:lnTo>
                    <a:lnTo>
                      <a:pt x="189" y="42"/>
                    </a:lnTo>
                    <a:lnTo>
                      <a:pt x="186" y="44"/>
                    </a:lnTo>
                    <a:lnTo>
                      <a:pt x="176" y="45"/>
                    </a:lnTo>
                    <a:lnTo>
                      <a:pt x="176" y="45"/>
                    </a:lnTo>
                    <a:lnTo>
                      <a:pt x="174" y="46"/>
                    </a:lnTo>
                    <a:lnTo>
                      <a:pt x="174" y="49"/>
                    </a:lnTo>
                    <a:lnTo>
                      <a:pt x="174" y="52"/>
                    </a:lnTo>
                    <a:lnTo>
                      <a:pt x="171" y="54"/>
                    </a:lnTo>
                    <a:lnTo>
                      <a:pt x="171" y="54"/>
                    </a:lnTo>
                    <a:lnTo>
                      <a:pt x="166" y="56"/>
                    </a:lnTo>
                    <a:lnTo>
                      <a:pt x="165" y="59"/>
                    </a:lnTo>
                    <a:lnTo>
                      <a:pt x="165" y="62"/>
                    </a:lnTo>
                    <a:lnTo>
                      <a:pt x="168" y="63"/>
                    </a:lnTo>
                    <a:lnTo>
                      <a:pt x="168" y="63"/>
                    </a:lnTo>
                    <a:lnTo>
                      <a:pt x="169" y="66"/>
                    </a:lnTo>
                    <a:lnTo>
                      <a:pt x="169" y="69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8" y="78"/>
                    </a:lnTo>
                    <a:lnTo>
                      <a:pt x="169" y="78"/>
                    </a:lnTo>
                    <a:lnTo>
                      <a:pt x="175" y="72"/>
                    </a:lnTo>
                    <a:lnTo>
                      <a:pt x="175" y="72"/>
                    </a:lnTo>
                    <a:lnTo>
                      <a:pt x="178" y="71"/>
                    </a:lnTo>
                    <a:lnTo>
                      <a:pt x="181" y="72"/>
                    </a:lnTo>
                    <a:lnTo>
                      <a:pt x="183" y="72"/>
                    </a:lnTo>
                    <a:lnTo>
                      <a:pt x="183" y="71"/>
                    </a:lnTo>
                    <a:lnTo>
                      <a:pt x="183" y="71"/>
                    </a:lnTo>
                    <a:lnTo>
                      <a:pt x="183" y="69"/>
                    </a:lnTo>
                    <a:lnTo>
                      <a:pt x="183" y="68"/>
                    </a:lnTo>
                    <a:lnTo>
                      <a:pt x="179" y="65"/>
                    </a:lnTo>
                    <a:lnTo>
                      <a:pt x="176" y="62"/>
                    </a:lnTo>
                    <a:lnTo>
                      <a:pt x="175" y="61"/>
                    </a:lnTo>
                    <a:lnTo>
                      <a:pt x="175" y="59"/>
                    </a:lnTo>
                    <a:lnTo>
                      <a:pt x="175" y="59"/>
                    </a:lnTo>
                    <a:lnTo>
                      <a:pt x="175" y="58"/>
                    </a:lnTo>
                    <a:lnTo>
                      <a:pt x="176" y="56"/>
                    </a:lnTo>
                    <a:lnTo>
                      <a:pt x="179" y="58"/>
                    </a:lnTo>
                    <a:lnTo>
                      <a:pt x="183" y="58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93" y="56"/>
                    </a:lnTo>
                    <a:lnTo>
                      <a:pt x="199" y="56"/>
                    </a:lnTo>
                    <a:lnTo>
                      <a:pt x="206" y="59"/>
                    </a:lnTo>
                    <a:lnTo>
                      <a:pt x="212" y="63"/>
                    </a:lnTo>
                    <a:lnTo>
                      <a:pt x="212" y="63"/>
                    </a:lnTo>
                    <a:lnTo>
                      <a:pt x="216" y="66"/>
                    </a:lnTo>
                    <a:lnTo>
                      <a:pt x="219" y="66"/>
                    </a:lnTo>
                    <a:lnTo>
                      <a:pt x="222" y="63"/>
                    </a:lnTo>
                    <a:lnTo>
                      <a:pt x="222" y="59"/>
                    </a:lnTo>
                    <a:lnTo>
                      <a:pt x="222" y="59"/>
                    </a:lnTo>
                    <a:lnTo>
                      <a:pt x="223" y="56"/>
                    </a:lnTo>
                    <a:lnTo>
                      <a:pt x="225" y="55"/>
                    </a:lnTo>
                    <a:lnTo>
                      <a:pt x="230" y="51"/>
                    </a:lnTo>
                    <a:lnTo>
                      <a:pt x="237" y="49"/>
                    </a:lnTo>
                    <a:lnTo>
                      <a:pt x="246" y="48"/>
                    </a:lnTo>
                    <a:lnTo>
                      <a:pt x="246" y="48"/>
                    </a:lnTo>
                    <a:lnTo>
                      <a:pt x="252" y="48"/>
                    </a:lnTo>
                    <a:lnTo>
                      <a:pt x="256" y="45"/>
                    </a:lnTo>
                    <a:lnTo>
                      <a:pt x="256" y="44"/>
                    </a:lnTo>
                    <a:lnTo>
                      <a:pt x="254" y="41"/>
                    </a:lnTo>
                    <a:lnTo>
                      <a:pt x="254" y="41"/>
                    </a:lnTo>
                    <a:lnTo>
                      <a:pt x="254" y="39"/>
                    </a:lnTo>
                    <a:lnTo>
                      <a:pt x="256" y="38"/>
                    </a:lnTo>
                    <a:lnTo>
                      <a:pt x="261" y="31"/>
                    </a:lnTo>
                    <a:lnTo>
                      <a:pt x="269" y="25"/>
                    </a:lnTo>
                    <a:lnTo>
                      <a:pt x="271" y="22"/>
                    </a:lnTo>
                    <a:lnTo>
                      <a:pt x="271" y="21"/>
                    </a:lnTo>
                    <a:lnTo>
                      <a:pt x="271" y="21"/>
                    </a:lnTo>
                    <a:lnTo>
                      <a:pt x="271" y="21"/>
                    </a:lnTo>
                    <a:lnTo>
                      <a:pt x="270" y="21"/>
                    </a:lnTo>
                    <a:lnTo>
                      <a:pt x="266" y="24"/>
                    </a:lnTo>
                    <a:lnTo>
                      <a:pt x="260" y="25"/>
                    </a:lnTo>
                    <a:lnTo>
                      <a:pt x="259" y="27"/>
                    </a:lnTo>
                    <a:lnTo>
                      <a:pt x="257" y="25"/>
                    </a:lnTo>
                    <a:lnTo>
                      <a:pt x="257" y="25"/>
                    </a:lnTo>
                    <a:close/>
                    <a:moveTo>
                      <a:pt x="169" y="90"/>
                    </a:moveTo>
                    <a:lnTo>
                      <a:pt x="169" y="90"/>
                    </a:lnTo>
                    <a:lnTo>
                      <a:pt x="166" y="93"/>
                    </a:lnTo>
                    <a:lnTo>
                      <a:pt x="165" y="100"/>
                    </a:lnTo>
                    <a:lnTo>
                      <a:pt x="165" y="106"/>
                    </a:lnTo>
                    <a:lnTo>
                      <a:pt x="165" y="109"/>
                    </a:lnTo>
                    <a:lnTo>
                      <a:pt x="166" y="112"/>
                    </a:lnTo>
                    <a:lnTo>
                      <a:pt x="166" y="112"/>
                    </a:lnTo>
                    <a:lnTo>
                      <a:pt x="168" y="113"/>
                    </a:lnTo>
                    <a:lnTo>
                      <a:pt x="168" y="114"/>
                    </a:lnTo>
                    <a:lnTo>
                      <a:pt x="165" y="120"/>
                    </a:lnTo>
                    <a:lnTo>
                      <a:pt x="161" y="126"/>
                    </a:lnTo>
                    <a:lnTo>
                      <a:pt x="159" y="129"/>
                    </a:lnTo>
                    <a:lnTo>
                      <a:pt x="159" y="133"/>
                    </a:lnTo>
                    <a:lnTo>
                      <a:pt x="159" y="133"/>
                    </a:lnTo>
                    <a:lnTo>
                      <a:pt x="159" y="136"/>
                    </a:lnTo>
                    <a:lnTo>
                      <a:pt x="158" y="137"/>
                    </a:lnTo>
                    <a:lnTo>
                      <a:pt x="155" y="141"/>
                    </a:lnTo>
                    <a:lnTo>
                      <a:pt x="151" y="144"/>
                    </a:lnTo>
                    <a:lnTo>
                      <a:pt x="149" y="149"/>
                    </a:lnTo>
                    <a:lnTo>
                      <a:pt x="149" y="149"/>
                    </a:lnTo>
                    <a:lnTo>
                      <a:pt x="148" y="151"/>
                    </a:lnTo>
                    <a:lnTo>
                      <a:pt x="144" y="154"/>
                    </a:lnTo>
                    <a:lnTo>
                      <a:pt x="139" y="156"/>
                    </a:lnTo>
                    <a:lnTo>
                      <a:pt x="134" y="160"/>
                    </a:lnTo>
                    <a:lnTo>
                      <a:pt x="134" y="160"/>
                    </a:lnTo>
                    <a:lnTo>
                      <a:pt x="131" y="161"/>
                    </a:lnTo>
                    <a:lnTo>
                      <a:pt x="130" y="161"/>
                    </a:lnTo>
                    <a:lnTo>
                      <a:pt x="125" y="161"/>
                    </a:lnTo>
                    <a:lnTo>
                      <a:pt x="124" y="158"/>
                    </a:lnTo>
                    <a:lnTo>
                      <a:pt x="124" y="154"/>
                    </a:lnTo>
                    <a:lnTo>
                      <a:pt x="124" y="154"/>
                    </a:lnTo>
                    <a:lnTo>
                      <a:pt x="124" y="153"/>
                    </a:lnTo>
                    <a:lnTo>
                      <a:pt x="122" y="153"/>
                    </a:lnTo>
                    <a:lnTo>
                      <a:pt x="118" y="156"/>
                    </a:lnTo>
                    <a:lnTo>
                      <a:pt x="114" y="160"/>
                    </a:lnTo>
                    <a:lnTo>
                      <a:pt x="113" y="163"/>
                    </a:lnTo>
                    <a:lnTo>
                      <a:pt x="113" y="167"/>
                    </a:lnTo>
                    <a:lnTo>
                      <a:pt x="113" y="167"/>
                    </a:lnTo>
                    <a:lnTo>
                      <a:pt x="113" y="171"/>
                    </a:lnTo>
                    <a:lnTo>
                      <a:pt x="111" y="173"/>
                    </a:lnTo>
                    <a:lnTo>
                      <a:pt x="107" y="177"/>
                    </a:lnTo>
                    <a:lnTo>
                      <a:pt x="103" y="180"/>
                    </a:lnTo>
                    <a:lnTo>
                      <a:pt x="101" y="181"/>
                    </a:lnTo>
                    <a:lnTo>
                      <a:pt x="103" y="183"/>
                    </a:lnTo>
                    <a:lnTo>
                      <a:pt x="103" y="183"/>
                    </a:lnTo>
                    <a:lnTo>
                      <a:pt x="103" y="185"/>
                    </a:lnTo>
                    <a:lnTo>
                      <a:pt x="103" y="187"/>
                    </a:lnTo>
                    <a:lnTo>
                      <a:pt x="98" y="188"/>
                    </a:lnTo>
                    <a:lnTo>
                      <a:pt x="94" y="188"/>
                    </a:lnTo>
                    <a:lnTo>
                      <a:pt x="93" y="188"/>
                    </a:lnTo>
                    <a:lnTo>
                      <a:pt x="93" y="187"/>
                    </a:lnTo>
                    <a:lnTo>
                      <a:pt x="93" y="187"/>
                    </a:lnTo>
                    <a:lnTo>
                      <a:pt x="93" y="185"/>
                    </a:lnTo>
                    <a:lnTo>
                      <a:pt x="91" y="184"/>
                    </a:lnTo>
                    <a:lnTo>
                      <a:pt x="87" y="184"/>
                    </a:lnTo>
                    <a:lnTo>
                      <a:pt x="73" y="188"/>
                    </a:lnTo>
                    <a:lnTo>
                      <a:pt x="73" y="188"/>
                    </a:lnTo>
                    <a:lnTo>
                      <a:pt x="69" y="190"/>
                    </a:lnTo>
                    <a:lnTo>
                      <a:pt x="66" y="190"/>
                    </a:lnTo>
                    <a:lnTo>
                      <a:pt x="60" y="188"/>
                    </a:lnTo>
                    <a:lnTo>
                      <a:pt x="54" y="188"/>
                    </a:lnTo>
                    <a:lnTo>
                      <a:pt x="52" y="188"/>
                    </a:lnTo>
                    <a:lnTo>
                      <a:pt x="49" y="190"/>
                    </a:lnTo>
                    <a:lnTo>
                      <a:pt x="49" y="190"/>
                    </a:lnTo>
                    <a:lnTo>
                      <a:pt x="37" y="201"/>
                    </a:lnTo>
                    <a:lnTo>
                      <a:pt x="32" y="207"/>
                    </a:lnTo>
                    <a:lnTo>
                      <a:pt x="25" y="208"/>
                    </a:lnTo>
                    <a:lnTo>
                      <a:pt x="25" y="208"/>
                    </a:lnTo>
                    <a:lnTo>
                      <a:pt x="22" y="209"/>
                    </a:lnTo>
                    <a:lnTo>
                      <a:pt x="20" y="211"/>
                    </a:lnTo>
                    <a:lnTo>
                      <a:pt x="20" y="215"/>
                    </a:lnTo>
                    <a:lnTo>
                      <a:pt x="22" y="218"/>
                    </a:lnTo>
                    <a:lnTo>
                      <a:pt x="23" y="218"/>
                    </a:lnTo>
                    <a:lnTo>
                      <a:pt x="25" y="218"/>
                    </a:lnTo>
                    <a:lnTo>
                      <a:pt x="25" y="218"/>
                    </a:lnTo>
                    <a:lnTo>
                      <a:pt x="29" y="217"/>
                    </a:lnTo>
                    <a:lnTo>
                      <a:pt x="35" y="217"/>
                    </a:lnTo>
                    <a:lnTo>
                      <a:pt x="39" y="217"/>
                    </a:lnTo>
                    <a:lnTo>
                      <a:pt x="42" y="214"/>
                    </a:lnTo>
                    <a:lnTo>
                      <a:pt x="42" y="214"/>
                    </a:lnTo>
                    <a:lnTo>
                      <a:pt x="47" y="211"/>
                    </a:lnTo>
                    <a:lnTo>
                      <a:pt x="59" y="208"/>
                    </a:lnTo>
                    <a:lnTo>
                      <a:pt x="70" y="205"/>
                    </a:lnTo>
                    <a:lnTo>
                      <a:pt x="83" y="204"/>
                    </a:lnTo>
                    <a:lnTo>
                      <a:pt x="83" y="204"/>
                    </a:lnTo>
                    <a:lnTo>
                      <a:pt x="87" y="204"/>
                    </a:lnTo>
                    <a:lnTo>
                      <a:pt x="90" y="205"/>
                    </a:lnTo>
                    <a:lnTo>
                      <a:pt x="91" y="207"/>
                    </a:lnTo>
                    <a:lnTo>
                      <a:pt x="91" y="208"/>
                    </a:lnTo>
                    <a:lnTo>
                      <a:pt x="90" y="212"/>
                    </a:lnTo>
                    <a:lnTo>
                      <a:pt x="88" y="218"/>
                    </a:lnTo>
                    <a:lnTo>
                      <a:pt x="88" y="218"/>
                    </a:lnTo>
                    <a:lnTo>
                      <a:pt x="90" y="221"/>
                    </a:lnTo>
                    <a:lnTo>
                      <a:pt x="91" y="222"/>
                    </a:lnTo>
                    <a:lnTo>
                      <a:pt x="97" y="224"/>
                    </a:lnTo>
                    <a:lnTo>
                      <a:pt x="103" y="221"/>
                    </a:lnTo>
                    <a:lnTo>
                      <a:pt x="108" y="217"/>
                    </a:lnTo>
                    <a:lnTo>
                      <a:pt x="108" y="217"/>
                    </a:lnTo>
                    <a:lnTo>
                      <a:pt x="115" y="211"/>
                    </a:lnTo>
                    <a:lnTo>
                      <a:pt x="115" y="208"/>
                    </a:lnTo>
                    <a:lnTo>
                      <a:pt x="114" y="207"/>
                    </a:lnTo>
                    <a:lnTo>
                      <a:pt x="114" y="207"/>
                    </a:lnTo>
                    <a:lnTo>
                      <a:pt x="111" y="204"/>
                    </a:lnTo>
                    <a:lnTo>
                      <a:pt x="113" y="201"/>
                    </a:lnTo>
                    <a:lnTo>
                      <a:pt x="115" y="201"/>
                    </a:lnTo>
                    <a:lnTo>
                      <a:pt x="118" y="204"/>
                    </a:lnTo>
                    <a:lnTo>
                      <a:pt x="118" y="204"/>
                    </a:lnTo>
                    <a:lnTo>
                      <a:pt x="122" y="207"/>
                    </a:lnTo>
                    <a:lnTo>
                      <a:pt x="128" y="208"/>
                    </a:lnTo>
                    <a:lnTo>
                      <a:pt x="134" y="207"/>
                    </a:lnTo>
                    <a:lnTo>
                      <a:pt x="137" y="205"/>
                    </a:lnTo>
                    <a:lnTo>
                      <a:pt x="138" y="202"/>
                    </a:lnTo>
                    <a:lnTo>
                      <a:pt x="138" y="202"/>
                    </a:lnTo>
                    <a:lnTo>
                      <a:pt x="142" y="200"/>
                    </a:lnTo>
                    <a:lnTo>
                      <a:pt x="144" y="201"/>
                    </a:lnTo>
                    <a:lnTo>
                      <a:pt x="147" y="202"/>
                    </a:lnTo>
                    <a:lnTo>
                      <a:pt x="151" y="204"/>
                    </a:lnTo>
                    <a:lnTo>
                      <a:pt x="151" y="204"/>
                    </a:lnTo>
                    <a:lnTo>
                      <a:pt x="152" y="202"/>
                    </a:lnTo>
                    <a:lnTo>
                      <a:pt x="155" y="201"/>
                    </a:lnTo>
                    <a:lnTo>
                      <a:pt x="158" y="197"/>
                    </a:lnTo>
                    <a:lnTo>
                      <a:pt x="159" y="194"/>
                    </a:lnTo>
                    <a:lnTo>
                      <a:pt x="159" y="192"/>
                    </a:lnTo>
                    <a:lnTo>
                      <a:pt x="159" y="194"/>
                    </a:lnTo>
                    <a:lnTo>
                      <a:pt x="159" y="194"/>
                    </a:lnTo>
                    <a:lnTo>
                      <a:pt x="161" y="195"/>
                    </a:lnTo>
                    <a:lnTo>
                      <a:pt x="162" y="197"/>
                    </a:lnTo>
                    <a:lnTo>
                      <a:pt x="165" y="197"/>
                    </a:lnTo>
                    <a:lnTo>
                      <a:pt x="171" y="195"/>
                    </a:lnTo>
                    <a:lnTo>
                      <a:pt x="175" y="191"/>
                    </a:lnTo>
                    <a:lnTo>
                      <a:pt x="175" y="191"/>
                    </a:lnTo>
                    <a:lnTo>
                      <a:pt x="176" y="190"/>
                    </a:lnTo>
                    <a:lnTo>
                      <a:pt x="178" y="187"/>
                    </a:lnTo>
                    <a:lnTo>
                      <a:pt x="178" y="180"/>
                    </a:lnTo>
                    <a:lnTo>
                      <a:pt x="178" y="174"/>
                    </a:lnTo>
                    <a:lnTo>
                      <a:pt x="179" y="168"/>
                    </a:lnTo>
                    <a:lnTo>
                      <a:pt x="179" y="168"/>
                    </a:lnTo>
                    <a:lnTo>
                      <a:pt x="182" y="164"/>
                    </a:lnTo>
                    <a:lnTo>
                      <a:pt x="183" y="157"/>
                    </a:lnTo>
                    <a:lnTo>
                      <a:pt x="185" y="150"/>
                    </a:lnTo>
                    <a:lnTo>
                      <a:pt x="183" y="144"/>
                    </a:lnTo>
                    <a:lnTo>
                      <a:pt x="183" y="144"/>
                    </a:lnTo>
                    <a:lnTo>
                      <a:pt x="182" y="141"/>
                    </a:lnTo>
                    <a:lnTo>
                      <a:pt x="183" y="140"/>
                    </a:lnTo>
                    <a:lnTo>
                      <a:pt x="186" y="136"/>
                    </a:lnTo>
                    <a:lnTo>
                      <a:pt x="198" y="127"/>
                    </a:lnTo>
                    <a:lnTo>
                      <a:pt x="198" y="127"/>
                    </a:lnTo>
                    <a:lnTo>
                      <a:pt x="199" y="124"/>
                    </a:lnTo>
                    <a:lnTo>
                      <a:pt x="199" y="119"/>
                    </a:lnTo>
                    <a:lnTo>
                      <a:pt x="196" y="106"/>
                    </a:lnTo>
                    <a:lnTo>
                      <a:pt x="192" y="93"/>
                    </a:lnTo>
                    <a:lnTo>
                      <a:pt x="191" y="85"/>
                    </a:lnTo>
                    <a:lnTo>
                      <a:pt x="191" y="85"/>
                    </a:lnTo>
                    <a:lnTo>
                      <a:pt x="189" y="82"/>
                    </a:lnTo>
                    <a:lnTo>
                      <a:pt x="188" y="82"/>
                    </a:lnTo>
                    <a:lnTo>
                      <a:pt x="182" y="83"/>
                    </a:lnTo>
                    <a:lnTo>
                      <a:pt x="169" y="90"/>
                    </a:lnTo>
                    <a:lnTo>
                      <a:pt x="169" y="90"/>
                    </a:lnTo>
                    <a:close/>
                    <a:moveTo>
                      <a:pt x="66" y="212"/>
                    </a:moveTo>
                    <a:lnTo>
                      <a:pt x="66" y="212"/>
                    </a:lnTo>
                    <a:lnTo>
                      <a:pt x="64" y="215"/>
                    </a:lnTo>
                    <a:lnTo>
                      <a:pt x="60" y="217"/>
                    </a:lnTo>
                    <a:lnTo>
                      <a:pt x="50" y="217"/>
                    </a:lnTo>
                    <a:lnTo>
                      <a:pt x="50" y="217"/>
                    </a:lnTo>
                    <a:lnTo>
                      <a:pt x="49" y="218"/>
                    </a:lnTo>
                    <a:lnTo>
                      <a:pt x="46" y="221"/>
                    </a:lnTo>
                    <a:lnTo>
                      <a:pt x="44" y="228"/>
                    </a:lnTo>
                    <a:lnTo>
                      <a:pt x="46" y="235"/>
                    </a:lnTo>
                    <a:lnTo>
                      <a:pt x="47" y="236"/>
                    </a:lnTo>
                    <a:lnTo>
                      <a:pt x="49" y="238"/>
                    </a:lnTo>
                    <a:lnTo>
                      <a:pt x="49" y="238"/>
                    </a:lnTo>
                    <a:lnTo>
                      <a:pt x="52" y="239"/>
                    </a:lnTo>
                    <a:lnTo>
                      <a:pt x="54" y="239"/>
                    </a:lnTo>
                    <a:lnTo>
                      <a:pt x="56" y="238"/>
                    </a:lnTo>
                    <a:lnTo>
                      <a:pt x="57" y="234"/>
                    </a:lnTo>
                    <a:lnTo>
                      <a:pt x="57" y="234"/>
                    </a:lnTo>
                    <a:lnTo>
                      <a:pt x="60" y="231"/>
                    </a:lnTo>
                    <a:lnTo>
                      <a:pt x="63" y="228"/>
                    </a:lnTo>
                    <a:lnTo>
                      <a:pt x="67" y="228"/>
                    </a:lnTo>
                    <a:lnTo>
                      <a:pt x="71" y="229"/>
                    </a:lnTo>
                    <a:lnTo>
                      <a:pt x="71" y="229"/>
                    </a:lnTo>
                    <a:lnTo>
                      <a:pt x="73" y="229"/>
                    </a:lnTo>
                    <a:lnTo>
                      <a:pt x="74" y="229"/>
                    </a:lnTo>
                    <a:lnTo>
                      <a:pt x="78" y="225"/>
                    </a:lnTo>
                    <a:lnTo>
                      <a:pt x="81" y="221"/>
                    </a:lnTo>
                    <a:lnTo>
                      <a:pt x="81" y="215"/>
                    </a:lnTo>
                    <a:lnTo>
                      <a:pt x="81" y="215"/>
                    </a:lnTo>
                    <a:lnTo>
                      <a:pt x="81" y="212"/>
                    </a:lnTo>
                    <a:lnTo>
                      <a:pt x="80" y="211"/>
                    </a:lnTo>
                    <a:lnTo>
                      <a:pt x="74" y="209"/>
                    </a:lnTo>
                    <a:lnTo>
                      <a:pt x="69" y="209"/>
                    </a:lnTo>
                    <a:lnTo>
                      <a:pt x="67" y="211"/>
                    </a:lnTo>
                    <a:lnTo>
                      <a:pt x="66" y="212"/>
                    </a:lnTo>
                    <a:lnTo>
                      <a:pt x="66" y="212"/>
                    </a:lnTo>
                    <a:close/>
                    <a:moveTo>
                      <a:pt x="33" y="231"/>
                    </a:moveTo>
                    <a:lnTo>
                      <a:pt x="33" y="231"/>
                    </a:lnTo>
                    <a:lnTo>
                      <a:pt x="33" y="229"/>
                    </a:lnTo>
                    <a:lnTo>
                      <a:pt x="32" y="229"/>
                    </a:lnTo>
                    <a:lnTo>
                      <a:pt x="27" y="227"/>
                    </a:lnTo>
                    <a:lnTo>
                      <a:pt x="25" y="225"/>
                    </a:lnTo>
                    <a:lnTo>
                      <a:pt x="23" y="225"/>
                    </a:lnTo>
                    <a:lnTo>
                      <a:pt x="22" y="224"/>
                    </a:lnTo>
                    <a:lnTo>
                      <a:pt x="22" y="224"/>
                    </a:lnTo>
                    <a:lnTo>
                      <a:pt x="20" y="221"/>
                    </a:lnTo>
                    <a:lnTo>
                      <a:pt x="17" y="221"/>
                    </a:lnTo>
                    <a:lnTo>
                      <a:pt x="13" y="224"/>
                    </a:lnTo>
                    <a:lnTo>
                      <a:pt x="8" y="227"/>
                    </a:lnTo>
                    <a:lnTo>
                      <a:pt x="8" y="227"/>
                    </a:lnTo>
                    <a:lnTo>
                      <a:pt x="0" y="232"/>
                    </a:lnTo>
                    <a:lnTo>
                      <a:pt x="0" y="235"/>
                    </a:lnTo>
                    <a:lnTo>
                      <a:pt x="0" y="238"/>
                    </a:lnTo>
                    <a:lnTo>
                      <a:pt x="0" y="238"/>
                    </a:lnTo>
                    <a:lnTo>
                      <a:pt x="3" y="241"/>
                    </a:lnTo>
                    <a:lnTo>
                      <a:pt x="6" y="239"/>
                    </a:lnTo>
                    <a:lnTo>
                      <a:pt x="9" y="236"/>
                    </a:lnTo>
                    <a:lnTo>
                      <a:pt x="10" y="234"/>
                    </a:lnTo>
                    <a:lnTo>
                      <a:pt x="10" y="234"/>
                    </a:lnTo>
                    <a:lnTo>
                      <a:pt x="10" y="232"/>
                    </a:lnTo>
                    <a:lnTo>
                      <a:pt x="12" y="232"/>
                    </a:lnTo>
                    <a:lnTo>
                      <a:pt x="13" y="236"/>
                    </a:lnTo>
                    <a:lnTo>
                      <a:pt x="15" y="242"/>
                    </a:lnTo>
                    <a:lnTo>
                      <a:pt x="12" y="249"/>
                    </a:lnTo>
                    <a:lnTo>
                      <a:pt x="12" y="249"/>
                    </a:lnTo>
                    <a:lnTo>
                      <a:pt x="10" y="256"/>
                    </a:lnTo>
                    <a:lnTo>
                      <a:pt x="12" y="262"/>
                    </a:lnTo>
                    <a:lnTo>
                      <a:pt x="15" y="268"/>
                    </a:lnTo>
                    <a:lnTo>
                      <a:pt x="16" y="269"/>
                    </a:lnTo>
                    <a:lnTo>
                      <a:pt x="19" y="269"/>
                    </a:lnTo>
                    <a:lnTo>
                      <a:pt x="19" y="269"/>
                    </a:lnTo>
                    <a:lnTo>
                      <a:pt x="20" y="268"/>
                    </a:lnTo>
                    <a:lnTo>
                      <a:pt x="23" y="265"/>
                    </a:lnTo>
                    <a:lnTo>
                      <a:pt x="27" y="258"/>
                    </a:lnTo>
                    <a:lnTo>
                      <a:pt x="32" y="249"/>
                    </a:lnTo>
                    <a:lnTo>
                      <a:pt x="36" y="242"/>
                    </a:lnTo>
                    <a:lnTo>
                      <a:pt x="36" y="242"/>
                    </a:lnTo>
                    <a:lnTo>
                      <a:pt x="39" y="236"/>
                    </a:lnTo>
                    <a:lnTo>
                      <a:pt x="39" y="235"/>
                    </a:lnTo>
                    <a:lnTo>
                      <a:pt x="37" y="235"/>
                    </a:lnTo>
                    <a:lnTo>
                      <a:pt x="35" y="234"/>
                    </a:lnTo>
                    <a:lnTo>
                      <a:pt x="33" y="232"/>
                    </a:lnTo>
                    <a:lnTo>
                      <a:pt x="33" y="231"/>
                    </a:lnTo>
                    <a:lnTo>
                      <a:pt x="33" y="23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2" name="Freeform 146"/>
              <p:cNvSpPr>
                <a:spLocks noEditPoints="1"/>
              </p:cNvSpPr>
              <p:nvPr/>
            </p:nvSpPr>
            <p:spPr bwMode="auto">
              <a:xfrm>
                <a:off x="9001894" y="4167694"/>
                <a:ext cx="269494" cy="387058"/>
              </a:xfrm>
              <a:custGeom>
                <a:avLst/>
                <a:gdLst>
                  <a:gd name="T0" fmla="*/ 94 w 149"/>
                  <a:gd name="T1" fmla="*/ 86 h 214"/>
                  <a:gd name="T2" fmla="*/ 100 w 149"/>
                  <a:gd name="T3" fmla="*/ 99 h 214"/>
                  <a:gd name="T4" fmla="*/ 104 w 149"/>
                  <a:gd name="T5" fmla="*/ 109 h 214"/>
                  <a:gd name="T6" fmla="*/ 111 w 149"/>
                  <a:gd name="T7" fmla="*/ 116 h 214"/>
                  <a:gd name="T8" fmla="*/ 120 w 149"/>
                  <a:gd name="T9" fmla="*/ 136 h 214"/>
                  <a:gd name="T10" fmla="*/ 124 w 149"/>
                  <a:gd name="T11" fmla="*/ 131 h 214"/>
                  <a:gd name="T12" fmla="*/ 131 w 149"/>
                  <a:gd name="T13" fmla="*/ 121 h 214"/>
                  <a:gd name="T14" fmla="*/ 127 w 149"/>
                  <a:gd name="T15" fmla="*/ 103 h 214"/>
                  <a:gd name="T16" fmla="*/ 110 w 149"/>
                  <a:gd name="T17" fmla="*/ 92 h 214"/>
                  <a:gd name="T18" fmla="*/ 104 w 149"/>
                  <a:gd name="T19" fmla="*/ 82 h 214"/>
                  <a:gd name="T20" fmla="*/ 96 w 149"/>
                  <a:gd name="T21" fmla="*/ 73 h 214"/>
                  <a:gd name="T22" fmla="*/ 74 w 149"/>
                  <a:gd name="T23" fmla="*/ 73 h 214"/>
                  <a:gd name="T24" fmla="*/ 69 w 149"/>
                  <a:gd name="T25" fmla="*/ 58 h 214"/>
                  <a:gd name="T26" fmla="*/ 74 w 149"/>
                  <a:gd name="T27" fmla="*/ 41 h 214"/>
                  <a:gd name="T28" fmla="*/ 81 w 149"/>
                  <a:gd name="T29" fmla="*/ 21 h 214"/>
                  <a:gd name="T30" fmla="*/ 77 w 149"/>
                  <a:gd name="T31" fmla="*/ 2 h 214"/>
                  <a:gd name="T32" fmla="*/ 59 w 149"/>
                  <a:gd name="T33" fmla="*/ 0 h 214"/>
                  <a:gd name="T34" fmla="*/ 50 w 149"/>
                  <a:gd name="T35" fmla="*/ 8 h 214"/>
                  <a:gd name="T36" fmla="*/ 49 w 149"/>
                  <a:gd name="T37" fmla="*/ 38 h 214"/>
                  <a:gd name="T38" fmla="*/ 42 w 149"/>
                  <a:gd name="T39" fmla="*/ 36 h 214"/>
                  <a:gd name="T40" fmla="*/ 46 w 149"/>
                  <a:gd name="T41" fmla="*/ 58 h 214"/>
                  <a:gd name="T42" fmla="*/ 50 w 149"/>
                  <a:gd name="T43" fmla="*/ 70 h 214"/>
                  <a:gd name="T44" fmla="*/ 59 w 149"/>
                  <a:gd name="T45" fmla="*/ 78 h 214"/>
                  <a:gd name="T46" fmla="*/ 73 w 149"/>
                  <a:gd name="T47" fmla="*/ 78 h 214"/>
                  <a:gd name="T48" fmla="*/ 50 w 149"/>
                  <a:gd name="T49" fmla="*/ 85 h 214"/>
                  <a:gd name="T50" fmla="*/ 59 w 149"/>
                  <a:gd name="T51" fmla="*/ 102 h 214"/>
                  <a:gd name="T52" fmla="*/ 67 w 149"/>
                  <a:gd name="T53" fmla="*/ 97 h 214"/>
                  <a:gd name="T54" fmla="*/ 50 w 149"/>
                  <a:gd name="T55" fmla="*/ 85 h 214"/>
                  <a:gd name="T56" fmla="*/ 84 w 149"/>
                  <a:gd name="T57" fmla="*/ 129 h 214"/>
                  <a:gd name="T58" fmla="*/ 88 w 149"/>
                  <a:gd name="T59" fmla="*/ 129 h 214"/>
                  <a:gd name="T60" fmla="*/ 84 w 149"/>
                  <a:gd name="T61" fmla="*/ 143 h 214"/>
                  <a:gd name="T62" fmla="*/ 88 w 149"/>
                  <a:gd name="T63" fmla="*/ 156 h 214"/>
                  <a:gd name="T64" fmla="*/ 107 w 149"/>
                  <a:gd name="T65" fmla="*/ 133 h 214"/>
                  <a:gd name="T66" fmla="*/ 101 w 149"/>
                  <a:gd name="T67" fmla="*/ 130 h 214"/>
                  <a:gd name="T68" fmla="*/ 98 w 149"/>
                  <a:gd name="T69" fmla="*/ 121 h 214"/>
                  <a:gd name="T70" fmla="*/ 76 w 149"/>
                  <a:gd name="T71" fmla="*/ 109 h 214"/>
                  <a:gd name="T72" fmla="*/ 74 w 149"/>
                  <a:gd name="T73" fmla="*/ 130 h 214"/>
                  <a:gd name="T74" fmla="*/ 8 w 149"/>
                  <a:gd name="T75" fmla="*/ 154 h 214"/>
                  <a:gd name="T76" fmla="*/ 2 w 149"/>
                  <a:gd name="T77" fmla="*/ 167 h 214"/>
                  <a:gd name="T78" fmla="*/ 29 w 149"/>
                  <a:gd name="T79" fmla="*/ 139 h 214"/>
                  <a:gd name="T80" fmla="*/ 33 w 149"/>
                  <a:gd name="T81" fmla="*/ 121 h 214"/>
                  <a:gd name="T82" fmla="*/ 20 w 149"/>
                  <a:gd name="T83" fmla="*/ 140 h 214"/>
                  <a:gd name="T84" fmla="*/ 108 w 149"/>
                  <a:gd name="T85" fmla="*/ 150 h 214"/>
                  <a:gd name="T86" fmla="*/ 117 w 149"/>
                  <a:gd name="T87" fmla="*/ 141 h 214"/>
                  <a:gd name="T88" fmla="*/ 105 w 149"/>
                  <a:gd name="T89" fmla="*/ 148 h 214"/>
                  <a:gd name="T90" fmla="*/ 149 w 149"/>
                  <a:gd name="T91" fmla="*/ 180 h 214"/>
                  <a:gd name="T92" fmla="*/ 144 w 149"/>
                  <a:gd name="T93" fmla="*/ 147 h 214"/>
                  <a:gd name="T94" fmla="*/ 132 w 149"/>
                  <a:gd name="T95" fmla="*/ 146 h 214"/>
                  <a:gd name="T96" fmla="*/ 134 w 149"/>
                  <a:gd name="T97" fmla="*/ 153 h 214"/>
                  <a:gd name="T98" fmla="*/ 124 w 149"/>
                  <a:gd name="T99" fmla="*/ 158 h 214"/>
                  <a:gd name="T100" fmla="*/ 114 w 149"/>
                  <a:gd name="T101" fmla="*/ 164 h 214"/>
                  <a:gd name="T102" fmla="*/ 110 w 149"/>
                  <a:gd name="T103" fmla="*/ 167 h 214"/>
                  <a:gd name="T104" fmla="*/ 91 w 149"/>
                  <a:gd name="T105" fmla="*/ 165 h 214"/>
                  <a:gd name="T106" fmla="*/ 77 w 149"/>
                  <a:gd name="T107" fmla="*/ 175 h 214"/>
                  <a:gd name="T108" fmla="*/ 76 w 149"/>
                  <a:gd name="T109" fmla="*/ 190 h 214"/>
                  <a:gd name="T110" fmla="*/ 90 w 149"/>
                  <a:gd name="T111" fmla="*/ 181 h 214"/>
                  <a:gd name="T112" fmla="*/ 101 w 149"/>
                  <a:gd name="T113" fmla="*/ 177 h 214"/>
                  <a:gd name="T114" fmla="*/ 111 w 149"/>
                  <a:gd name="T115" fmla="*/ 204 h 214"/>
                  <a:gd name="T116" fmla="*/ 128 w 149"/>
                  <a:gd name="T117" fmla="*/ 212 h 214"/>
                  <a:gd name="T118" fmla="*/ 132 w 149"/>
                  <a:gd name="T119" fmla="*/ 205 h 214"/>
                  <a:gd name="T120" fmla="*/ 132 w 149"/>
                  <a:gd name="T121" fmla="*/ 191 h 214"/>
                  <a:gd name="T122" fmla="*/ 148 w 149"/>
                  <a:gd name="T123" fmla="*/ 185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9" h="214">
                    <a:moveTo>
                      <a:pt x="80" y="80"/>
                    </a:moveTo>
                    <a:lnTo>
                      <a:pt x="80" y="80"/>
                    </a:lnTo>
                    <a:lnTo>
                      <a:pt x="84" y="80"/>
                    </a:lnTo>
                    <a:lnTo>
                      <a:pt x="87" y="82"/>
                    </a:lnTo>
                    <a:lnTo>
                      <a:pt x="94" y="86"/>
                    </a:lnTo>
                    <a:lnTo>
                      <a:pt x="98" y="90"/>
                    </a:lnTo>
                    <a:lnTo>
                      <a:pt x="100" y="93"/>
                    </a:lnTo>
                    <a:lnTo>
                      <a:pt x="100" y="95"/>
                    </a:lnTo>
                    <a:lnTo>
                      <a:pt x="100" y="95"/>
                    </a:lnTo>
                    <a:lnTo>
                      <a:pt x="100" y="99"/>
                    </a:lnTo>
                    <a:lnTo>
                      <a:pt x="100" y="104"/>
                    </a:lnTo>
                    <a:lnTo>
                      <a:pt x="103" y="109"/>
                    </a:lnTo>
                    <a:lnTo>
                      <a:pt x="103" y="110"/>
                    </a:lnTo>
                    <a:lnTo>
                      <a:pt x="104" y="109"/>
                    </a:lnTo>
                    <a:lnTo>
                      <a:pt x="104" y="109"/>
                    </a:lnTo>
                    <a:lnTo>
                      <a:pt x="108" y="107"/>
                    </a:lnTo>
                    <a:lnTo>
                      <a:pt x="111" y="109"/>
                    </a:lnTo>
                    <a:lnTo>
                      <a:pt x="113" y="112"/>
                    </a:lnTo>
                    <a:lnTo>
                      <a:pt x="111" y="116"/>
                    </a:lnTo>
                    <a:lnTo>
                      <a:pt x="111" y="116"/>
                    </a:lnTo>
                    <a:lnTo>
                      <a:pt x="110" y="119"/>
                    </a:lnTo>
                    <a:lnTo>
                      <a:pt x="111" y="120"/>
                    </a:lnTo>
                    <a:lnTo>
                      <a:pt x="113" y="126"/>
                    </a:lnTo>
                    <a:lnTo>
                      <a:pt x="117" y="130"/>
                    </a:lnTo>
                    <a:lnTo>
                      <a:pt x="120" y="136"/>
                    </a:lnTo>
                    <a:lnTo>
                      <a:pt x="120" y="136"/>
                    </a:lnTo>
                    <a:lnTo>
                      <a:pt x="121" y="139"/>
                    </a:lnTo>
                    <a:lnTo>
                      <a:pt x="122" y="139"/>
                    </a:lnTo>
                    <a:lnTo>
                      <a:pt x="124" y="136"/>
                    </a:lnTo>
                    <a:lnTo>
                      <a:pt x="124" y="131"/>
                    </a:lnTo>
                    <a:lnTo>
                      <a:pt x="124" y="131"/>
                    </a:lnTo>
                    <a:lnTo>
                      <a:pt x="124" y="129"/>
                    </a:lnTo>
                    <a:lnTo>
                      <a:pt x="125" y="126"/>
                    </a:lnTo>
                    <a:lnTo>
                      <a:pt x="131" y="121"/>
                    </a:lnTo>
                    <a:lnTo>
                      <a:pt x="131" y="121"/>
                    </a:lnTo>
                    <a:lnTo>
                      <a:pt x="134" y="120"/>
                    </a:lnTo>
                    <a:lnTo>
                      <a:pt x="134" y="119"/>
                    </a:lnTo>
                    <a:lnTo>
                      <a:pt x="134" y="114"/>
                    </a:lnTo>
                    <a:lnTo>
                      <a:pt x="127" y="103"/>
                    </a:lnTo>
                    <a:lnTo>
                      <a:pt x="127" y="103"/>
                    </a:lnTo>
                    <a:lnTo>
                      <a:pt x="125" y="100"/>
                    </a:lnTo>
                    <a:lnTo>
                      <a:pt x="122" y="99"/>
                    </a:lnTo>
                    <a:lnTo>
                      <a:pt x="117" y="96"/>
                    </a:lnTo>
                    <a:lnTo>
                      <a:pt x="111" y="95"/>
                    </a:lnTo>
                    <a:lnTo>
                      <a:pt x="110" y="92"/>
                    </a:lnTo>
                    <a:lnTo>
                      <a:pt x="110" y="90"/>
                    </a:lnTo>
                    <a:lnTo>
                      <a:pt x="110" y="90"/>
                    </a:lnTo>
                    <a:lnTo>
                      <a:pt x="110" y="87"/>
                    </a:lnTo>
                    <a:lnTo>
                      <a:pt x="108" y="85"/>
                    </a:lnTo>
                    <a:lnTo>
                      <a:pt x="104" y="82"/>
                    </a:lnTo>
                    <a:lnTo>
                      <a:pt x="100" y="79"/>
                    </a:lnTo>
                    <a:lnTo>
                      <a:pt x="98" y="76"/>
                    </a:lnTo>
                    <a:lnTo>
                      <a:pt x="98" y="76"/>
                    </a:lnTo>
                    <a:lnTo>
                      <a:pt x="98" y="75"/>
                    </a:lnTo>
                    <a:lnTo>
                      <a:pt x="96" y="73"/>
                    </a:lnTo>
                    <a:lnTo>
                      <a:pt x="90" y="70"/>
                    </a:lnTo>
                    <a:lnTo>
                      <a:pt x="83" y="70"/>
                    </a:lnTo>
                    <a:lnTo>
                      <a:pt x="76" y="72"/>
                    </a:lnTo>
                    <a:lnTo>
                      <a:pt x="76" y="72"/>
                    </a:lnTo>
                    <a:lnTo>
                      <a:pt x="74" y="73"/>
                    </a:lnTo>
                    <a:lnTo>
                      <a:pt x="73" y="72"/>
                    </a:lnTo>
                    <a:lnTo>
                      <a:pt x="71" y="69"/>
                    </a:lnTo>
                    <a:lnTo>
                      <a:pt x="71" y="63"/>
                    </a:lnTo>
                    <a:lnTo>
                      <a:pt x="70" y="61"/>
                    </a:lnTo>
                    <a:lnTo>
                      <a:pt x="69" y="58"/>
                    </a:lnTo>
                    <a:lnTo>
                      <a:pt x="69" y="58"/>
                    </a:lnTo>
                    <a:lnTo>
                      <a:pt x="67" y="55"/>
                    </a:lnTo>
                    <a:lnTo>
                      <a:pt x="67" y="52"/>
                    </a:lnTo>
                    <a:lnTo>
                      <a:pt x="69" y="46"/>
                    </a:lnTo>
                    <a:lnTo>
                      <a:pt x="74" y="41"/>
                    </a:lnTo>
                    <a:lnTo>
                      <a:pt x="78" y="35"/>
                    </a:lnTo>
                    <a:lnTo>
                      <a:pt x="78" y="35"/>
                    </a:lnTo>
                    <a:lnTo>
                      <a:pt x="81" y="32"/>
                    </a:lnTo>
                    <a:lnTo>
                      <a:pt x="81" y="28"/>
                    </a:lnTo>
                    <a:lnTo>
                      <a:pt x="81" y="21"/>
                    </a:lnTo>
                    <a:lnTo>
                      <a:pt x="78" y="14"/>
                    </a:lnTo>
                    <a:lnTo>
                      <a:pt x="78" y="8"/>
                    </a:lnTo>
                    <a:lnTo>
                      <a:pt x="78" y="8"/>
                    </a:lnTo>
                    <a:lnTo>
                      <a:pt x="78" y="2"/>
                    </a:lnTo>
                    <a:lnTo>
                      <a:pt x="77" y="2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1" y="2"/>
                    </a:lnTo>
                    <a:lnTo>
                      <a:pt x="64" y="1"/>
                    </a:lnTo>
                    <a:lnTo>
                      <a:pt x="59" y="0"/>
                    </a:lnTo>
                    <a:lnTo>
                      <a:pt x="54" y="0"/>
                    </a:lnTo>
                    <a:lnTo>
                      <a:pt x="52" y="1"/>
                    </a:lnTo>
                    <a:lnTo>
                      <a:pt x="52" y="1"/>
                    </a:lnTo>
                    <a:lnTo>
                      <a:pt x="50" y="4"/>
                    </a:lnTo>
                    <a:lnTo>
                      <a:pt x="50" y="8"/>
                    </a:lnTo>
                    <a:lnTo>
                      <a:pt x="49" y="21"/>
                    </a:lnTo>
                    <a:lnTo>
                      <a:pt x="50" y="32"/>
                    </a:lnTo>
                    <a:lnTo>
                      <a:pt x="50" y="36"/>
                    </a:lnTo>
                    <a:lnTo>
                      <a:pt x="49" y="38"/>
                    </a:lnTo>
                    <a:lnTo>
                      <a:pt x="49" y="38"/>
                    </a:lnTo>
                    <a:lnTo>
                      <a:pt x="47" y="39"/>
                    </a:lnTo>
                    <a:lnTo>
                      <a:pt x="44" y="38"/>
                    </a:lnTo>
                    <a:lnTo>
                      <a:pt x="43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0" y="42"/>
                    </a:lnTo>
                    <a:lnTo>
                      <a:pt x="42" y="49"/>
                    </a:lnTo>
                    <a:lnTo>
                      <a:pt x="43" y="55"/>
                    </a:lnTo>
                    <a:lnTo>
                      <a:pt x="44" y="58"/>
                    </a:lnTo>
                    <a:lnTo>
                      <a:pt x="46" y="58"/>
                    </a:lnTo>
                    <a:lnTo>
                      <a:pt x="46" y="58"/>
                    </a:lnTo>
                    <a:lnTo>
                      <a:pt x="49" y="59"/>
                    </a:lnTo>
                    <a:lnTo>
                      <a:pt x="50" y="62"/>
                    </a:lnTo>
                    <a:lnTo>
                      <a:pt x="50" y="65"/>
                    </a:lnTo>
                    <a:lnTo>
                      <a:pt x="50" y="70"/>
                    </a:lnTo>
                    <a:lnTo>
                      <a:pt x="50" y="70"/>
                    </a:lnTo>
                    <a:lnTo>
                      <a:pt x="50" y="73"/>
                    </a:lnTo>
                    <a:lnTo>
                      <a:pt x="50" y="75"/>
                    </a:lnTo>
                    <a:lnTo>
                      <a:pt x="53" y="78"/>
                    </a:lnTo>
                    <a:lnTo>
                      <a:pt x="59" y="78"/>
                    </a:lnTo>
                    <a:lnTo>
                      <a:pt x="66" y="76"/>
                    </a:lnTo>
                    <a:lnTo>
                      <a:pt x="66" y="76"/>
                    </a:lnTo>
                    <a:lnTo>
                      <a:pt x="69" y="75"/>
                    </a:lnTo>
                    <a:lnTo>
                      <a:pt x="71" y="75"/>
                    </a:lnTo>
                    <a:lnTo>
                      <a:pt x="73" y="78"/>
                    </a:lnTo>
                    <a:lnTo>
                      <a:pt x="76" y="80"/>
                    </a:lnTo>
                    <a:lnTo>
                      <a:pt x="77" y="80"/>
                    </a:lnTo>
                    <a:lnTo>
                      <a:pt x="80" y="80"/>
                    </a:lnTo>
                    <a:lnTo>
                      <a:pt x="80" y="80"/>
                    </a:lnTo>
                    <a:close/>
                    <a:moveTo>
                      <a:pt x="50" y="85"/>
                    </a:moveTo>
                    <a:lnTo>
                      <a:pt x="50" y="85"/>
                    </a:lnTo>
                    <a:lnTo>
                      <a:pt x="52" y="90"/>
                    </a:lnTo>
                    <a:lnTo>
                      <a:pt x="54" y="97"/>
                    </a:lnTo>
                    <a:lnTo>
                      <a:pt x="56" y="100"/>
                    </a:lnTo>
                    <a:lnTo>
                      <a:pt x="59" y="102"/>
                    </a:lnTo>
                    <a:lnTo>
                      <a:pt x="61" y="102"/>
                    </a:lnTo>
                    <a:lnTo>
                      <a:pt x="66" y="102"/>
                    </a:lnTo>
                    <a:lnTo>
                      <a:pt x="66" y="102"/>
                    </a:lnTo>
                    <a:lnTo>
                      <a:pt x="67" y="100"/>
                    </a:lnTo>
                    <a:lnTo>
                      <a:pt x="67" y="97"/>
                    </a:lnTo>
                    <a:lnTo>
                      <a:pt x="64" y="93"/>
                    </a:lnTo>
                    <a:lnTo>
                      <a:pt x="61" y="90"/>
                    </a:lnTo>
                    <a:lnTo>
                      <a:pt x="54" y="85"/>
                    </a:lnTo>
                    <a:lnTo>
                      <a:pt x="52" y="85"/>
                    </a:lnTo>
                    <a:lnTo>
                      <a:pt x="50" y="85"/>
                    </a:lnTo>
                    <a:lnTo>
                      <a:pt x="50" y="85"/>
                    </a:lnTo>
                    <a:close/>
                    <a:moveTo>
                      <a:pt x="77" y="130"/>
                    </a:moveTo>
                    <a:lnTo>
                      <a:pt x="77" y="130"/>
                    </a:lnTo>
                    <a:lnTo>
                      <a:pt x="81" y="130"/>
                    </a:lnTo>
                    <a:lnTo>
                      <a:pt x="84" y="129"/>
                    </a:lnTo>
                    <a:lnTo>
                      <a:pt x="86" y="126"/>
                    </a:lnTo>
                    <a:lnTo>
                      <a:pt x="86" y="126"/>
                    </a:lnTo>
                    <a:lnTo>
                      <a:pt x="86" y="124"/>
                    </a:lnTo>
                    <a:lnTo>
                      <a:pt x="87" y="126"/>
                    </a:lnTo>
                    <a:lnTo>
                      <a:pt x="88" y="129"/>
                    </a:lnTo>
                    <a:lnTo>
                      <a:pt x="88" y="134"/>
                    </a:lnTo>
                    <a:lnTo>
                      <a:pt x="88" y="137"/>
                    </a:lnTo>
                    <a:lnTo>
                      <a:pt x="87" y="139"/>
                    </a:lnTo>
                    <a:lnTo>
                      <a:pt x="87" y="139"/>
                    </a:lnTo>
                    <a:lnTo>
                      <a:pt x="84" y="143"/>
                    </a:lnTo>
                    <a:lnTo>
                      <a:pt x="84" y="148"/>
                    </a:lnTo>
                    <a:lnTo>
                      <a:pt x="86" y="153"/>
                    </a:lnTo>
                    <a:lnTo>
                      <a:pt x="87" y="156"/>
                    </a:lnTo>
                    <a:lnTo>
                      <a:pt x="88" y="156"/>
                    </a:lnTo>
                    <a:lnTo>
                      <a:pt x="88" y="156"/>
                    </a:lnTo>
                    <a:lnTo>
                      <a:pt x="91" y="156"/>
                    </a:lnTo>
                    <a:lnTo>
                      <a:pt x="96" y="153"/>
                    </a:lnTo>
                    <a:lnTo>
                      <a:pt x="101" y="146"/>
                    </a:lnTo>
                    <a:lnTo>
                      <a:pt x="105" y="137"/>
                    </a:lnTo>
                    <a:lnTo>
                      <a:pt x="107" y="133"/>
                    </a:lnTo>
                    <a:lnTo>
                      <a:pt x="105" y="130"/>
                    </a:lnTo>
                    <a:lnTo>
                      <a:pt x="105" y="130"/>
                    </a:lnTo>
                    <a:lnTo>
                      <a:pt x="105" y="130"/>
                    </a:lnTo>
                    <a:lnTo>
                      <a:pt x="104" y="129"/>
                    </a:lnTo>
                    <a:lnTo>
                      <a:pt x="101" y="130"/>
                    </a:lnTo>
                    <a:lnTo>
                      <a:pt x="100" y="130"/>
                    </a:lnTo>
                    <a:lnTo>
                      <a:pt x="100" y="127"/>
                    </a:lnTo>
                    <a:lnTo>
                      <a:pt x="100" y="127"/>
                    </a:lnTo>
                    <a:lnTo>
                      <a:pt x="100" y="126"/>
                    </a:lnTo>
                    <a:lnTo>
                      <a:pt x="98" y="121"/>
                    </a:lnTo>
                    <a:lnTo>
                      <a:pt x="91" y="116"/>
                    </a:lnTo>
                    <a:lnTo>
                      <a:pt x="83" y="110"/>
                    </a:lnTo>
                    <a:lnTo>
                      <a:pt x="78" y="109"/>
                    </a:lnTo>
                    <a:lnTo>
                      <a:pt x="76" y="109"/>
                    </a:lnTo>
                    <a:lnTo>
                      <a:pt x="76" y="109"/>
                    </a:lnTo>
                    <a:lnTo>
                      <a:pt x="74" y="110"/>
                    </a:lnTo>
                    <a:lnTo>
                      <a:pt x="73" y="113"/>
                    </a:lnTo>
                    <a:lnTo>
                      <a:pt x="71" y="120"/>
                    </a:lnTo>
                    <a:lnTo>
                      <a:pt x="73" y="127"/>
                    </a:lnTo>
                    <a:lnTo>
                      <a:pt x="74" y="130"/>
                    </a:lnTo>
                    <a:lnTo>
                      <a:pt x="77" y="130"/>
                    </a:lnTo>
                    <a:lnTo>
                      <a:pt x="77" y="130"/>
                    </a:lnTo>
                    <a:close/>
                    <a:moveTo>
                      <a:pt x="20" y="140"/>
                    </a:moveTo>
                    <a:lnTo>
                      <a:pt x="20" y="140"/>
                    </a:lnTo>
                    <a:lnTo>
                      <a:pt x="8" y="154"/>
                    </a:lnTo>
                    <a:lnTo>
                      <a:pt x="2" y="161"/>
                    </a:lnTo>
                    <a:lnTo>
                      <a:pt x="0" y="164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67"/>
                    </a:lnTo>
                    <a:lnTo>
                      <a:pt x="5" y="165"/>
                    </a:lnTo>
                    <a:lnTo>
                      <a:pt x="13" y="157"/>
                    </a:lnTo>
                    <a:lnTo>
                      <a:pt x="22" y="147"/>
                    </a:lnTo>
                    <a:lnTo>
                      <a:pt x="29" y="139"/>
                    </a:lnTo>
                    <a:lnTo>
                      <a:pt x="29" y="139"/>
                    </a:lnTo>
                    <a:lnTo>
                      <a:pt x="35" y="134"/>
                    </a:lnTo>
                    <a:lnTo>
                      <a:pt x="36" y="130"/>
                    </a:lnTo>
                    <a:lnTo>
                      <a:pt x="36" y="126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3" y="121"/>
                    </a:lnTo>
                    <a:lnTo>
                      <a:pt x="32" y="121"/>
                    </a:lnTo>
                    <a:lnTo>
                      <a:pt x="29" y="126"/>
                    </a:lnTo>
                    <a:lnTo>
                      <a:pt x="26" y="133"/>
                    </a:lnTo>
                    <a:lnTo>
                      <a:pt x="20" y="140"/>
                    </a:lnTo>
                    <a:lnTo>
                      <a:pt x="20" y="140"/>
                    </a:lnTo>
                    <a:close/>
                    <a:moveTo>
                      <a:pt x="105" y="148"/>
                    </a:moveTo>
                    <a:lnTo>
                      <a:pt x="105" y="148"/>
                    </a:lnTo>
                    <a:lnTo>
                      <a:pt x="107" y="150"/>
                    </a:lnTo>
                    <a:lnTo>
                      <a:pt x="108" y="150"/>
                    </a:lnTo>
                    <a:lnTo>
                      <a:pt x="113" y="148"/>
                    </a:lnTo>
                    <a:lnTo>
                      <a:pt x="117" y="146"/>
                    </a:lnTo>
                    <a:lnTo>
                      <a:pt x="118" y="143"/>
                    </a:lnTo>
                    <a:lnTo>
                      <a:pt x="117" y="141"/>
                    </a:lnTo>
                    <a:lnTo>
                      <a:pt x="117" y="141"/>
                    </a:lnTo>
                    <a:lnTo>
                      <a:pt x="115" y="140"/>
                    </a:lnTo>
                    <a:lnTo>
                      <a:pt x="114" y="140"/>
                    </a:lnTo>
                    <a:lnTo>
                      <a:pt x="110" y="143"/>
                    </a:lnTo>
                    <a:lnTo>
                      <a:pt x="105" y="146"/>
                    </a:lnTo>
                    <a:lnTo>
                      <a:pt x="105" y="148"/>
                    </a:lnTo>
                    <a:lnTo>
                      <a:pt x="105" y="148"/>
                    </a:lnTo>
                    <a:close/>
                    <a:moveTo>
                      <a:pt x="148" y="185"/>
                    </a:moveTo>
                    <a:lnTo>
                      <a:pt x="148" y="185"/>
                    </a:lnTo>
                    <a:lnTo>
                      <a:pt x="149" y="182"/>
                    </a:lnTo>
                    <a:lnTo>
                      <a:pt x="149" y="180"/>
                    </a:lnTo>
                    <a:lnTo>
                      <a:pt x="148" y="170"/>
                    </a:lnTo>
                    <a:lnTo>
                      <a:pt x="145" y="160"/>
                    </a:lnTo>
                    <a:lnTo>
                      <a:pt x="144" y="150"/>
                    </a:lnTo>
                    <a:lnTo>
                      <a:pt x="144" y="150"/>
                    </a:lnTo>
                    <a:lnTo>
                      <a:pt x="144" y="147"/>
                    </a:lnTo>
                    <a:lnTo>
                      <a:pt x="141" y="144"/>
                    </a:lnTo>
                    <a:lnTo>
                      <a:pt x="139" y="143"/>
                    </a:lnTo>
                    <a:lnTo>
                      <a:pt x="137" y="143"/>
                    </a:lnTo>
                    <a:lnTo>
                      <a:pt x="134" y="144"/>
                    </a:lnTo>
                    <a:lnTo>
                      <a:pt x="132" y="146"/>
                    </a:lnTo>
                    <a:lnTo>
                      <a:pt x="132" y="147"/>
                    </a:lnTo>
                    <a:lnTo>
                      <a:pt x="132" y="150"/>
                    </a:lnTo>
                    <a:lnTo>
                      <a:pt x="132" y="150"/>
                    </a:lnTo>
                    <a:lnTo>
                      <a:pt x="134" y="151"/>
                    </a:lnTo>
                    <a:lnTo>
                      <a:pt x="134" y="153"/>
                    </a:lnTo>
                    <a:lnTo>
                      <a:pt x="130" y="154"/>
                    </a:lnTo>
                    <a:lnTo>
                      <a:pt x="127" y="154"/>
                    </a:lnTo>
                    <a:lnTo>
                      <a:pt x="124" y="156"/>
                    </a:lnTo>
                    <a:lnTo>
                      <a:pt x="124" y="158"/>
                    </a:lnTo>
                    <a:lnTo>
                      <a:pt x="124" y="158"/>
                    </a:lnTo>
                    <a:lnTo>
                      <a:pt x="122" y="160"/>
                    </a:lnTo>
                    <a:lnTo>
                      <a:pt x="121" y="161"/>
                    </a:lnTo>
                    <a:lnTo>
                      <a:pt x="118" y="163"/>
                    </a:lnTo>
                    <a:lnTo>
                      <a:pt x="115" y="163"/>
                    </a:lnTo>
                    <a:lnTo>
                      <a:pt x="114" y="164"/>
                    </a:lnTo>
                    <a:lnTo>
                      <a:pt x="114" y="165"/>
                    </a:lnTo>
                    <a:lnTo>
                      <a:pt x="114" y="165"/>
                    </a:lnTo>
                    <a:lnTo>
                      <a:pt x="114" y="167"/>
                    </a:lnTo>
                    <a:lnTo>
                      <a:pt x="113" y="167"/>
                    </a:lnTo>
                    <a:lnTo>
                      <a:pt x="110" y="167"/>
                    </a:lnTo>
                    <a:lnTo>
                      <a:pt x="100" y="161"/>
                    </a:lnTo>
                    <a:lnTo>
                      <a:pt x="100" y="161"/>
                    </a:lnTo>
                    <a:lnTo>
                      <a:pt x="98" y="161"/>
                    </a:lnTo>
                    <a:lnTo>
                      <a:pt x="96" y="161"/>
                    </a:lnTo>
                    <a:lnTo>
                      <a:pt x="91" y="165"/>
                    </a:lnTo>
                    <a:lnTo>
                      <a:pt x="87" y="170"/>
                    </a:lnTo>
                    <a:lnTo>
                      <a:pt x="81" y="173"/>
                    </a:lnTo>
                    <a:lnTo>
                      <a:pt x="81" y="173"/>
                    </a:lnTo>
                    <a:lnTo>
                      <a:pt x="78" y="174"/>
                    </a:lnTo>
                    <a:lnTo>
                      <a:pt x="77" y="175"/>
                    </a:lnTo>
                    <a:lnTo>
                      <a:pt x="74" y="181"/>
                    </a:lnTo>
                    <a:lnTo>
                      <a:pt x="73" y="187"/>
                    </a:lnTo>
                    <a:lnTo>
                      <a:pt x="74" y="188"/>
                    </a:lnTo>
                    <a:lnTo>
                      <a:pt x="76" y="190"/>
                    </a:lnTo>
                    <a:lnTo>
                      <a:pt x="76" y="190"/>
                    </a:lnTo>
                    <a:lnTo>
                      <a:pt x="80" y="188"/>
                    </a:lnTo>
                    <a:lnTo>
                      <a:pt x="83" y="185"/>
                    </a:lnTo>
                    <a:lnTo>
                      <a:pt x="86" y="182"/>
                    </a:lnTo>
                    <a:lnTo>
                      <a:pt x="90" y="181"/>
                    </a:lnTo>
                    <a:lnTo>
                      <a:pt x="90" y="181"/>
                    </a:lnTo>
                    <a:lnTo>
                      <a:pt x="93" y="181"/>
                    </a:lnTo>
                    <a:lnTo>
                      <a:pt x="94" y="180"/>
                    </a:lnTo>
                    <a:lnTo>
                      <a:pt x="97" y="177"/>
                    </a:lnTo>
                    <a:lnTo>
                      <a:pt x="101" y="177"/>
                    </a:lnTo>
                    <a:lnTo>
                      <a:pt x="101" y="177"/>
                    </a:lnTo>
                    <a:lnTo>
                      <a:pt x="104" y="178"/>
                    </a:lnTo>
                    <a:lnTo>
                      <a:pt x="105" y="182"/>
                    </a:lnTo>
                    <a:lnTo>
                      <a:pt x="107" y="191"/>
                    </a:lnTo>
                    <a:lnTo>
                      <a:pt x="110" y="199"/>
                    </a:lnTo>
                    <a:lnTo>
                      <a:pt x="111" y="204"/>
                    </a:lnTo>
                    <a:lnTo>
                      <a:pt x="114" y="205"/>
                    </a:lnTo>
                    <a:lnTo>
                      <a:pt x="114" y="205"/>
                    </a:lnTo>
                    <a:lnTo>
                      <a:pt x="121" y="207"/>
                    </a:lnTo>
                    <a:lnTo>
                      <a:pt x="125" y="209"/>
                    </a:lnTo>
                    <a:lnTo>
                      <a:pt x="128" y="212"/>
                    </a:lnTo>
                    <a:lnTo>
                      <a:pt x="131" y="214"/>
                    </a:lnTo>
                    <a:lnTo>
                      <a:pt x="131" y="214"/>
                    </a:lnTo>
                    <a:lnTo>
                      <a:pt x="132" y="212"/>
                    </a:lnTo>
                    <a:lnTo>
                      <a:pt x="134" y="211"/>
                    </a:lnTo>
                    <a:lnTo>
                      <a:pt x="132" y="205"/>
                    </a:lnTo>
                    <a:lnTo>
                      <a:pt x="131" y="198"/>
                    </a:lnTo>
                    <a:lnTo>
                      <a:pt x="131" y="192"/>
                    </a:lnTo>
                    <a:lnTo>
                      <a:pt x="131" y="192"/>
                    </a:lnTo>
                    <a:lnTo>
                      <a:pt x="131" y="191"/>
                    </a:lnTo>
                    <a:lnTo>
                      <a:pt x="132" y="191"/>
                    </a:lnTo>
                    <a:lnTo>
                      <a:pt x="137" y="190"/>
                    </a:lnTo>
                    <a:lnTo>
                      <a:pt x="142" y="190"/>
                    </a:lnTo>
                    <a:lnTo>
                      <a:pt x="145" y="188"/>
                    </a:lnTo>
                    <a:lnTo>
                      <a:pt x="148" y="185"/>
                    </a:lnTo>
                    <a:lnTo>
                      <a:pt x="148" y="18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3" name="Freeform 147"/>
              <p:cNvSpPr>
                <a:spLocks noEditPoints="1"/>
              </p:cNvSpPr>
              <p:nvPr/>
            </p:nvSpPr>
            <p:spPr bwMode="auto">
              <a:xfrm>
                <a:off x="9691003" y="4793500"/>
                <a:ext cx="358120" cy="233321"/>
              </a:xfrm>
              <a:custGeom>
                <a:avLst/>
                <a:gdLst>
                  <a:gd name="T0" fmla="*/ 139 w 198"/>
                  <a:gd name="T1" fmla="*/ 114 h 129"/>
                  <a:gd name="T2" fmla="*/ 134 w 198"/>
                  <a:gd name="T3" fmla="*/ 107 h 129"/>
                  <a:gd name="T4" fmla="*/ 129 w 198"/>
                  <a:gd name="T5" fmla="*/ 104 h 129"/>
                  <a:gd name="T6" fmla="*/ 117 w 198"/>
                  <a:gd name="T7" fmla="*/ 100 h 129"/>
                  <a:gd name="T8" fmla="*/ 113 w 198"/>
                  <a:gd name="T9" fmla="*/ 89 h 129"/>
                  <a:gd name="T10" fmla="*/ 106 w 198"/>
                  <a:gd name="T11" fmla="*/ 79 h 129"/>
                  <a:gd name="T12" fmla="*/ 99 w 198"/>
                  <a:gd name="T13" fmla="*/ 70 h 129"/>
                  <a:gd name="T14" fmla="*/ 100 w 198"/>
                  <a:gd name="T15" fmla="*/ 66 h 129"/>
                  <a:gd name="T16" fmla="*/ 107 w 198"/>
                  <a:gd name="T17" fmla="*/ 65 h 129"/>
                  <a:gd name="T18" fmla="*/ 106 w 198"/>
                  <a:gd name="T19" fmla="*/ 55 h 129"/>
                  <a:gd name="T20" fmla="*/ 99 w 198"/>
                  <a:gd name="T21" fmla="*/ 52 h 129"/>
                  <a:gd name="T22" fmla="*/ 76 w 198"/>
                  <a:gd name="T23" fmla="*/ 41 h 129"/>
                  <a:gd name="T24" fmla="*/ 72 w 198"/>
                  <a:gd name="T25" fmla="*/ 34 h 129"/>
                  <a:gd name="T26" fmla="*/ 29 w 198"/>
                  <a:gd name="T27" fmla="*/ 9 h 129"/>
                  <a:gd name="T28" fmla="*/ 0 w 198"/>
                  <a:gd name="T29" fmla="*/ 0 h 129"/>
                  <a:gd name="T30" fmla="*/ 7 w 198"/>
                  <a:gd name="T31" fmla="*/ 104 h 129"/>
                  <a:gd name="T32" fmla="*/ 24 w 198"/>
                  <a:gd name="T33" fmla="*/ 106 h 129"/>
                  <a:gd name="T34" fmla="*/ 32 w 198"/>
                  <a:gd name="T35" fmla="*/ 102 h 129"/>
                  <a:gd name="T36" fmla="*/ 36 w 198"/>
                  <a:gd name="T37" fmla="*/ 96 h 129"/>
                  <a:gd name="T38" fmla="*/ 41 w 198"/>
                  <a:gd name="T39" fmla="*/ 92 h 129"/>
                  <a:gd name="T40" fmla="*/ 48 w 198"/>
                  <a:gd name="T41" fmla="*/ 82 h 129"/>
                  <a:gd name="T42" fmla="*/ 71 w 198"/>
                  <a:gd name="T43" fmla="*/ 86 h 129"/>
                  <a:gd name="T44" fmla="*/ 88 w 198"/>
                  <a:gd name="T45" fmla="*/ 100 h 129"/>
                  <a:gd name="T46" fmla="*/ 110 w 198"/>
                  <a:gd name="T47" fmla="*/ 123 h 129"/>
                  <a:gd name="T48" fmla="*/ 119 w 198"/>
                  <a:gd name="T49" fmla="*/ 121 h 129"/>
                  <a:gd name="T50" fmla="*/ 140 w 198"/>
                  <a:gd name="T51" fmla="*/ 127 h 129"/>
                  <a:gd name="T52" fmla="*/ 151 w 198"/>
                  <a:gd name="T53" fmla="*/ 129 h 129"/>
                  <a:gd name="T54" fmla="*/ 151 w 198"/>
                  <a:gd name="T55" fmla="*/ 124 h 129"/>
                  <a:gd name="T56" fmla="*/ 146 w 198"/>
                  <a:gd name="T57" fmla="*/ 119 h 129"/>
                  <a:gd name="T58" fmla="*/ 171 w 198"/>
                  <a:gd name="T59" fmla="*/ 38 h 129"/>
                  <a:gd name="T60" fmla="*/ 153 w 198"/>
                  <a:gd name="T61" fmla="*/ 46 h 129"/>
                  <a:gd name="T62" fmla="*/ 132 w 198"/>
                  <a:gd name="T63" fmla="*/ 46 h 129"/>
                  <a:gd name="T64" fmla="*/ 119 w 198"/>
                  <a:gd name="T65" fmla="*/ 48 h 129"/>
                  <a:gd name="T66" fmla="*/ 122 w 198"/>
                  <a:gd name="T67" fmla="*/ 51 h 129"/>
                  <a:gd name="T68" fmla="*/ 144 w 198"/>
                  <a:gd name="T69" fmla="*/ 59 h 129"/>
                  <a:gd name="T70" fmla="*/ 156 w 198"/>
                  <a:gd name="T71" fmla="*/ 58 h 129"/>
                  <a:gd name="T72" fmla="*/ 177 w 198"/>
                  <a:gd name="T73" fmla="*/ 45 h 129"/>
                  <a:gd name="T74" fmla="*/ 180 w 198"/>
                  <a:gd name="T75" fmla="*/ 39 h 129"/>
                  <a:gd name="T76" fmla="*/ 184 w 198"/>
                  <a:gd name="T77" fmla="*/ 29 h 129"/>
                  <a:gd name="T78" fmla="*/ 180 w 198"/>
                  <a:gd name="T79" fmla="*/ 28 h 129"/>
                  <a:gd name="T80" fmla="*/ 173 w 198"/>
                  <a:gd name="T81" fmla="*/ 35 h 129"/>
                  <a:gd name="T82" fmla="*/ 188 w 198"/>
                  <a:gd name="T83" fmla="*/ 17 h 129"/>
                  <a:gd name="T84" fmla="*/ 180 w 198"/>
                  <a:gd name="T85" fmla="*/ 12 h 129"/>
                  <a:gd name="T86" fmla="*/ 188 w 198"/>
                  <a:gd name="T87" fmla="*/ 24 h 129"/>
                  <a:gd name="T88" fmla="*/ 192 w 198"/>
                  <a:gd name="T89" fmla="*/ 32 h 129"/>
                  <a:gd name="T90" fmla="*/ 197 w 198"/>
                  <a:gd name="T91" fmla="*/ 32 h 129"/>
                  <a:gd name="T92" fmla="*/ 197 w 198"/>
                  <a:gd name="T93" fmla="*/ 25 h 129"/>
                  <a:gd name="T94" fmla="*/ 188 w 198"/>
                  <a:gd name="T95" fmla="*/ 17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8" h="129">
                    <a:moveTo>
                      <a:pt x="146" y="119"/>
                    </a:moveTo>
                    <a:lnTo>
                      <a:pt x="146" y="119"/>
                    </a:lnTo>
                    <a:lnTo>
                      <a:pt x="139" y="114"/>
                    </a:lnTo>
                    <a:lnTo>
                      <a:pt x="136" y="112"/>
                    </a:lnTo>
                    <a:lnTo>
                      <a:pt x="134" y="107"/>
                    </a:lnTo>
                    <a:lnTo>
                      <a:pt x="134" y="107"/>
                    </a:lnTo>
                    <a:lnTo>
                      <a:pt x="134" y="107"/>
                    </a:lnTo>
                    <a:lnTo>
                      <a:pt x="133" y="106"/>
                    </a:lnTo>
                    <a:lnTo>
                      <a:pt x="129" y="104"/>
                    </a:lnTo>
                    <a:lnTo>
                      <a:pt x="123" y="103"/>
                    </a:lnTo>
                    <a:lnTo>
                      <a:pt x="117" y="100"/>
                    </a:lnTo>
                    <a:lnTo>
                      <a:pt x="117" y="100"/>
                    </a:lnTo>
                    <a:lnTo>
                      <a:pt x="116" y="99"/>
                    </a:lnTo>
                    <a:lnTo>
                      <a:pt x="114" y="96"/>
                    </a:lnTo>
                    <a:lnTo>
                      <a:pt x="113" y="89"/>
                    </a:lnTo>
                    <a:lnTo>
                      <a:pt x="110" y="83"/>
                    </a:lnTo>
                    <a:lnTo>
                      <a:pt x="109" y="80"/>
                    </a:lnTo>
                    <a:lnTo>
                      <a:pt x="106" y="79"/>
                    </a:lnTo>
                    <a:lnTo>
                      <a:pt x="106" y="79"/>
                    </a:lnTo>
                    <a:lnTo>
                      <a:pt x="102" y="76"/>
                    </a:lnTo>
                    <a:lnTo>
                      <a:pt x="99" y="70"/>
                    </a:lnTo>
                    <a:lnTo>
                      <a:pt x="99" y="69"/>
                    </a:lnTo>
                    <a:lnTo>
                      <a:pt x="99" y="68"/>
                    </a:lnTo>
                    <a:lnTo>
                      <a:pt x="100" y="66"/>
                    </a:lnTo>
                    <a:lnTo>
                      <a:pt x="103" y="66"/>
                    </a:lnTo>
                    <a:lnTo>
                      <a:pt x="103" y="66"/>
                    </a:lnTo>
                    <a:lnTo>
                      <a:pt x="107" y="65"/>
                    </a:lnTo>
                    <a:lnTo>
                      <a:pt x="110" y="63"/>
                    </a:lnTo>
                    <a:lnTo>
                      <a:pt x="110" y="59"/>
                    </a:lnTo>
                    <a:lnTo>
                      <a:pt x="106" y="55"/>
                    </a:lnTo>
                    <a:lnTo>
                      <a:pt x="106" y="55"/>
                    </a:lnTo>
                    <a:lnTo>
                      <a:pt x="103" y="53"/>
                    </a:lnTo>
                    <a:lnTo>
                      <a:pt x="99" y="52"/>
                    </a:lnTo>
                    <a:lnTo>
                      <a:pt x="88" y="48"/>
                    </a:lnTo>
                    <a:lnTo>
                      <a:pt x="79" y="43"/>
                    </a:lnTo>
                    <a:lnTo>
                      <a:pt x="76" y="41"/>
                    </a:lnTo>
                    <a:lnTo>
                      <a:pt x="75" y="38"/>
                    </a:lnTo>
                    <a:lnTo>
                      <a:pt x="75" y="38"/>
                    </a:lnTo>
                    <a:lnTo>
                      <a:pt x="72" y="34"/>
                    </a:lnTo>
                    <a:lnTo>
                      <a:pt x="66" y="29"/>
                    </a:lnTo>
                    <a:lnTo>
                      <a:pt x="49" y="19"/>
                    </a:lnTo>
                    <a:lnTo>
                      <a:pt x="29" y="9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0" y="0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7" y="104"/>
                    </a:lnTo>
                    <a:lnTo>
                      <a:pt x="17" y="106"/>
                    </a:lnTo>
                    <a:lnTo>
                      <a:pt x="17" y="106"/>
                    </a:lnTo>
                    <a:lnTo>
                      <a:pt x="24" y="106"/>
                    </a:lnTo>
                    <a:lnTo>
                      <a:pt x="28" y="104"/>
                    </a:lnTo>
                    <a:lnTo>
                      <a:pt x="31" y="103"/>
                    </a:lnTo>
                    <a:lnTo>
                      <a:pt x="32" y="102"/>
                    </a:lnTo>
                    <a:lnTo>
                      <a:pt x="35" y="97"/>
                    </a:lnTo>
                    <a:lnTo>
                      <a:pt x="35" y="96"/>
                    </a:lnTo>
                    <a:lnTo>
                      <a:pt x="36" y="96"/>
                    </a:lnTo>
                    <a:lnTo>
                      <a:pt x="36" y="96"/>
                    </a:lnTo>
                    <a:lnTo>
                      <a:pt x="39" y="95"/>
                    </a:lnTo>
                    <a:lnTo>
                      <a:pt x="41" y="92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48" y="82"/>
                    </a:lnTo>
                    <a:lnTo>
                      <a:pt x="51" y="82"/>
                    </a:lnTo>
                    <a:lnTo>
                      <a:pt x="61" y="82"/>
                    </a:lnTo>
                    <a:lnTo>
                      <a:pt x="71" y="86"/>
                    </a:lnTo>
                    <a:lnTo>
                      <a:pt x="79" y="92"/>
                    </a:lnTo>
                    <a:lnTo>
                      <a:pt x="79" y="92"/>
                    </a:lnTo>
                    <a:lnTo>
                      <a:pt x="88" y="100"/>
                    </a:lnTo>
                    <a:lnTo>
                      <a:pt x="96" y="112"/>
                    </a:lnTo>
                    <a:lnTo>
                      <a:pt x="106" y="120"/>
                    </a:lnTo>
                    <a:lnTo>
                      <a:pt x="110" y="123"/>
                    </a:lnTo>
                    <a:lnTo>
                      <a:pt x="114" y="123"/>
                    </a:lnTo>
                    <a:lnTo>
                      <a:pt x="114" y="123"/>
                    </a:lnTo>
                    <a:lnTo>
                      <a:pt x="119" y="121"/>
                    </a:lnTo>
                    <a:lnTo>
                      <a:pt x="123" y="123"/>
                    </a:lnTo>
                    <a:lnTo>
                      <a:pt x="132" y="124"/>
                    </a:lnTo>
                    <a:lnTo>
                      <a:pt x="140" y="127"/>
                    </a:lnTo>
                    <a:lnTo>
                      <a:pt x="147" y="129"/>
                    </a:lnTo>
                    <a:lnTo>
                      <a:pt x="147" y="129"/>
                    </a:lnTo>
                    <a:lnTo>
                      <a:pt x="151" y="129"/>
                    </a:lnTo>
                    <a:lnTo>
                      <a:pt x="153" y="127"/>
                    </a:lnTo>
                    <a:lnTo>
                      <a:pt x="153" y="126"/>
                    </a:lnTo>
                    <a:lnTo>
                      <a:pt x="151" y="124"/>
                    </a:lnTo>
                    <a:lnTo>
                      <a:pt x="149" y="121"/>
                    </a:lnTo>
                    <a:lnTo>
                      <a:pt x="146" y="119"/>
                    </a:lnTo>
                    <a:lnTo>
                      <a:pt x="146" y="119"/>
                    </a:lnTo>
                    <a:close/>
                    <a:moveTo>
                      <a:pt x="173" y="35"/>
                    </a:moveTo>
                    <a:lnTo>
                      <a:pt x="173" y="35"/>
                    </a:lnTo>
                    <a:lnTo>
                      <a:pt x="171" y="38"/>
                    </a:lnTo>
                    <a:lnTo>
                      <a:pt x="167" y="41"/>
                    </a:lnTo>
                    <a:lnTo>
                      <a:pt x="153" y="46"/>
                    </a:lnTo>
                    <a:lnTo>
                      <a:pt x="153" y="46"/>
                    </a:lnTo>
                    <a:lnTo>
                      <a:pt x="149" y="48"/>
                    </a:lnTo>
                    <a:lnTo>
                      <a:pt x="143" y="48"/>
                    </a:lnTo>
                    <a:lnTo>
                      <a:pt x="132" y="46"/>
                    </a:lnTo>
                    <a:lnTo>
                      <a:pt x="123" y="45"/>
                    </a:lnTo>
                    <a:lnTo>
                      <a:pt x="120" y="45"/>
                    </a:lnTo>
                    <a:lnTo>
                      <a:pt x="119" y="48"/>
                    </a:lnTo>
                    <a:lnTo>
                      <a:pt x="119" y="48"/>
                    </a:lnTo>
                    <a:lnTo>
                      <a:pt x="119" y="49"/>
                    </a:lnTo>
                    <a:lnTo>
                      <a:pt x="122" y="51"/>
                    </a:lnTo>
                    <a:lnTo>
                      <a:pt x="127" y="55"/>
                    </a:lnTo>
                    <a:lnTo>
                      <a:pt x="136" y="58"/>
                    </a:lnTo>
                    <a:lnTo>
                      <a:pt x="144" y="59"/>
                    </a:lnTo>
                    <a:lnTo>
                      <a:pt x="144" y="59"/>
                    </a:lnTo>
                    <a:lnTo>
                      <a:pt x="150" y="59"/>
                    </a:lnTo>
                    <a:lnTo>
                      <a:pt x="156" y="58"/>
                    </a:lnTo>
                    <a:lnTo>
                      <a:pt x="167" y="52"/>
                    </a:lnTo>
                    <a:lnTo>
                      <a:pt x="174" y="46"/>
                    </a:lnTo>
                    <a:lnTo>
                      <a:pt x="177" y="45"/>
                    </a:lnTo>
                    <a:lnTo>
                      <a:pt x="178" y="42"/>
                    </a:lnTo>
                    <a:lnTo>
                      <a:pt x="178" y="42"/>
                    </a:lnTo>
                    <a:lnTo>
                      <a:pt x="180" y="39"/>
                    </a:lnTo>
                    <a:lnTo>
                      <a:pt x="181" y="35"/>
                    </a:lnTo>
                    <a:lnTo>
                      <a:pt x="184" y="32"/>
                    </a:lnTo>
                    <a:lnTo>
                      <a:pt x="184" y="29"/>
                    </a:lnTo>
                    <a:lnTo>
                      <a:pt x="183" y="28"/>
                    </a:lnTo>
                    <a:lnTo>
                      <a:pt x="183" y="28"/>
                    </a:lnTo>
                    <a:lnTo>
                      <a:pt x="180" y="28"/>
                    </a:lnTo>
                    <a:lnTo>
                      <a:pt x="177" y="28"/>
                    </a:lnTo>
                    <a:lnTo>
                      <a:pt x="174" y="31"/>
                    </a:lnTo>
                    <a:lnTo>
                      <a:pt x="173" y="35"/>
                    </a:lnTo>
                    <a:lnTo>
                      <a:pt x="173" y="35"/>
                    </a:lnTo>
                    <a:close/>
                    <a:moveTo>
                      <a:pt x="188" y="17"/>
                    </a:moveTo>
                    <a:lnTo>
                      <a:pt x="188" y="17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4" y="18"/>
                    </a:lnTo>
                    <a:lnTo>
                      <a:pt x="184" y="18"/>
                    </a:lnTo>
                    <a:lnTo>
                      <a:pt x="188" y="24"/>
                    </a:lnTo>
                    <a:lnTo>
                      <a:pt x="190" y="29"/>
                    </a:lnTo>
                    <a:lnTo>
                      <a:pt x="191" y="32"/>
                    </a:lnTo>
                    <a:lnTo>
                      <a:pt x="192" y="32"/>
                    </a:lnTo>
                    <a:lnTo>
                      <a:pt x="194" y="32"/>
                    </a:lnTo>
                    <a:lnTo>
                      <a:pt x="194" y="32"/>
                    </a:lnTo>
                    <a:lnTo>
                      <a:pt x="197" y="32"/>
                    </a:lnTo>
                    <a:lnTo>
                      <a:pt x="198" y="29"/>
                    </a:lnTo>
                    <a:lnTo>
                      <a:pt x="198" y="28"/>
                    </a:lnTo>
                    <a:lnTo>
                      <a:pt x="197" y="25"/>
                    </a:lnTo>
                    <a:lnTo>
                      <a:pt x="194" y="21"/>
                    </a:lnTo>
                    <a:lnTo>
                      <a:pt x="188" y="17"/>
                    </a:lnTo>
                    <a:lnTo>
                      <a:pt x="188" y="1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4" name="Freeform 148"/>
              <p:cNvSpPr/>
              <p:nvPr/>
            </p:nvSpPr>
            <p:spPr bwMode="auto">
              <a:xfrm>
                <a:off x="7945621" y="4428145"/>
                <a:ext cx="59687" cy="113948"/>
              </a:xfrm>
              <a:custGeom>
                <a:avLst/>
                <a:gdLst>
                  <a:gd name="T0" fmla="*/ 7 w 33"/>
                  <a:gd name="T1" fmla="*/ 0 h 63"/>
                  <a:gd name="T2" fmla="*/ 7 w 33"/>
                  <a:gd name="T3" fmla="*/ 0 h 63"/>
                  <a:gd name="T4" fmla="*/ 4 w 33"/>
                  <a:gd name="T5" fmla="*/ 3 h 63"/>
                  <a:gd name="T6" fmla="*/ 3 w 33"/>
                  <a:gd name="T7" fmla="*/ 6 h 63"/>
                  <a:gd name="T8" fmla="*/ 2 w 33"/>
                  <a:gd name="T9" fmla="*/ 16 h 63"/>
                  <a:gd name="T10" fmla="*/ 2 w 33"/>
                  <a:gd name="T11" fmla="*/ 16 h 63"/>
                  <a:gd name="T12" fmla="*/ 0 w 33"/>
                  <a:gd name="T13" fmla="*/ 20 h 63"/>
                  <a:gd name="T14" fmla="*/ 0 w 33"/>
                  <a:gd name="T15" fmla="*/ 26 h 63"/>
                  <a:gd name="T16" fmla="*/ 0 w 33"/>
                  <a:gd name="T17" fmla="*/ 37 h 63"/>
                  <a:gd name="T18" fmla="*/ 0 w 33"/>
                  <a:gd name="T19" fmla="*/ 37 h 63"/>
                  <a:gd name="T20" fmla="*/ 2 w 33"/>
                  <a:gd name="T21" fmla="*/ 50 h 63"/>
                  <a:gd name="T22" fmla="*/ 4 w 33"/>
                  <a:gd name="T23" fmla="*/ 55 h 63"/>
                  <a:gd name="T24" fmla="*/ 9 w 33"/>
                  <a:gd name="T25" fmla="*/ 61 h 63"/>
                  <a:gd name="T26" fmla="*/ 9 w 33"/>
                  <a:gd name="T27" fmla="*/ 61 h 63"/>
                  <a:gd name="T28" fmla="*/ 11 w 33"/>
                  <a:gd name="T29" fmla="*/ 63 h 63"/>
                  <a:gd name="T30" fmla="*/ 16 w 33"/>
                  <a:gd name="T31" fmla="*/ 61 h 63"/>
                  <a:gd name="T32" fmla="*/ 20 w 33"/>
                  <a:gd name="T33" fmla="*/ 60 h 63"/>
                  <a:gd name="T34" fmla="*/ 24 w 33"/>
                  <a:gd name="T35" fmla="*/ 57 h 63"/>
                  <a:gd name="T36" fmla="*/ 27 w 33"/>
                  <a:gd name="T37" fmla="*/ 53 h 63"/>
                  <a:gd name="T38" fmla="*/ 30 w 33"/>
                  <a:gd name="T39" fmla="*/ 48 h 63"/>
                  <a:gd name="T40" fmla="*/ 33 w 33"/>
                  <a:gd name="T41" fmla="*/ 43 h 63"/>
                  <a:gd name="T42" fmla="*/ 33 w 33"/>
                  <a:gd name="T43" fmla="*/ 38 h 63"/>
                  <a:gd name="T44" fmla="*/ 33 w 33"/>
                  <a:gd name="T45" fmla="*/ 38 h 63"/>
                  <a:gd name="T46" fmla="*/ 33 w 33"/>
                  <a:gd name="T47" fmla="*/ 33 h 63"/>
                  <a:gd name="T48" fmla="*/ 30 w 33"/>
                  <a:gd name="T49" fmla="*/ 27 h 63"/>
                  <a:gd name="T50" fmla="*/ 21 w 33"/>
                  <a:gd name="T51" fmla="*/ 14 h 63"/>
                  <a:gd name="T52" fmla="*/ 13 w 33"/>
                  <a:gd name="T53" fmla="*/ 4 h 63"/>
                  <a:gd name="T54" fmla="*/ 9 w 33"/>
                  <a:gd name="T55" fmla="*/ 2 h 63"/>
                  <a:gd name="T56" fmla="*/ 7 w 33"/>
                  <a:gd name="T57" fmla="*/ 0 h 63"/>
                  <a:gd name="T58" fmla="*/ 7 w 33"/>
                  <a:gd name="T5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3" h="63">
                    <a:moveTo>
                      <a:pt x="7" y="0"/>
                    </a:moveTo>
                    <a:lnTo>
                      <a:pt x="7" y="0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2" y="50"/>
                    </a:lnTo>
                    <a:lnTo>
                      <a:pt x="4" y="55"/>
                    </a:lnTo>
                    <a:lnTo>
                      <a:pt x="9" y="61"/>
                    </a:lnTo>
                    <a:lnTo>
                      <a:pt x="9" y="61"/>
                    </a:lnTo>
                    <a:lnTo>
                      <a:pt x="11" y="63"/>
                    </a:lnTo>
                    <a:lnTo>
                      <a:pt x="16" y="61"/>
                    </a:lnTo>
                    <a:lnTo>
                      <a:pt x="20" y="60"/>
                    </a:lnTo>
                    <a:lnTo>
                      <a:pt x="24" y="57"/>
                    </a:lnTo>
                    <a:lnTo>
                      <a:pt x="27" y="53"/>
                    </a:lnTo>
                    <a:lnTo>
                      <a:pt x="30" y="48"/>
                    </a:lnTo>
                    <a:lnTo>
                      <a:pt x="33" y="43"/>
                    </a:lnTo>
                    <a:lnTo>
                      <a:pt x="33" y="38"/>
                    </a:lnTo>
                    <a:lnTo>
                      <a:pt x="33" y="38"/>
                    </a:lnTo>
                    <a:lnTo>
                      <a:pt x="33" y="33"/>
                    </a:lnTo>
                    <a:lnTo>
                      <a:pt x="30" y="27"/>
                    </a:lnTo>
                    <a:lnTo>
                      <a:pt x="21" y="14"/>
                    </a:lnTo>
                    <a:lnTo>
                      <a:pt x="13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5" name="Freeform 149"/>
              <p:cNvSpPr/>
              <p:nvPr/>
            </p:nvSpPr>
            <p:spPr bwMode="auto">
              <a:xfrm>
                <a:off x="6873070" y="5053950"/>
                <a:ext cx="207999" cy="410572"/>
              </a:xfrm>
              <a:custGeom>
                <a:avLst/>
                <a:gdLst>
                  <a:gd name="T0" fmla="*/ 97 w 115"/>
                  <a:gd name="T1" fmla="*/ 3 h 227"/>
                  <a:gd name="T2" fmla="*/ 94 w 115"/>
                  <a:gd name="T3" fmla="*/ 3 h 227"/>
                  <a:gd name="T4" fmla="*/ 91 w 115"/>
                  <a:gd name="T5" fmla="*/ 9 h 227"/>
                  <a:gd name="T6" fmla="*/ 90 w 115"/>
                  <a:gd name="T7" fmla="*/ 20 h 227"/>
                  <a:gd name="T8" fmla="*/ 88 w 115"/>
                  <a:gd name="T9" fmla="*/ 23 h 227"/>
                  <a:gd name="T10" fmla="*/ 82 w 115"/>
                  <a:gd name="T11" fmla="*/ 26 h 227"/>
                  <a:gd name="T12" fmla="*/ 80 w 115"/>
                  <a:gd name="T13" fmla="*/ 27 h 227"/>
                  <a:gd name="T14" fmla="*/ 74 w 115"/>
                  <a:gd name="T15" fmla="*/ 28 h 227"/>
                  <a:gd name="T16" fmla="*/ 71 w 115"/>
                  <a:gd name="T17" fmla="*/ 34 h 227"/>
                  <a:gd name="T18" fmla="*/ 73 w 115"/>
                  <a:gd name="T19" fmla="*/ 37 h 227"/>
                  <a:gd name="T20" fmla="*/ 71 w 115"/>
                  <a:gd name="T21" fmla="*/ 40 h 227"/>
                  <a:gd name="T22" fmla="*/ 71 w 115"/>
                  <a:gd name="T23" fmla="*/ 43 h 227"/>
                  <a:gd name="T24" fmla="*/ 68 w 115"/>
                  <a:gd name="T25" fmla="*/ 48 h 227"/>
                  <a:gd name="T26" fmla="*/ 60 w 115"/>
                  <a:gd name="T27" fmla="*/ 53 h 227"/>
                  <a:gd name="T28" fmla="*/ 54 w 115"/>
                  <a:gd name="T29" fmla="*/ 54 h 227"/>
                  <a:gd name="T30" fmla="*/ 43 w 115"/>
                  <a:gd name="T31" fmla="*/ 63 h 227"/>
                  <a:gd name="T32" fmla="*/ 37 w 115"/>
                  <a:gd name="T33" fmla="*/ 64 h 227"/>
                  <a:gd name="T34" fmla="*/ 31 w 115"/>
                  <a:gd name="T35" fmla="*/ 64 h 227"/>
                  <a:gd name="T36" fmla="*/ 22 w 115"/>
                  <a:gd name="T37" fmla="*/ 67 h 227"/>
                  <a:gd name="T38" fmla="*/ 17 w 115"/>
                  <a:gd name="T39" fmla="*/ 67 h 227"/>
                  <a:gd name="T40" fmla="*/ 14 w 115"/>
                  <a:gd name="T41" fmla="*/ 70 h 227"/>
                  <a:gd name="T42" fmla="*/ 13 w 115"/>
                  <a:gd name="T43" fmla="*/ 81 h 227"/>
                  <a:gd name="T44" fmla="*/ 10 w 115"/>
                  <a:gd name="T45" fmla="*/ 88 h 227"/>
                  <a:gd name="T46" fmla="*/ 7 w 115"/>
                  <a:gd name="T47" fmla="*/ 102 h 227"/>
                  <a:gd name="T48" fmla="*/ 12 w 115"/>
                  <a:gd name="T49" fmla="*/ 118 h 227"/>
                  <a:gd name="T50" fmla="*/ 14 w 115"/>
                  <a:gd name="T51" fmla="*/ 125 h 227"/>
                  <a:gd name="T52" fmla="*/ 16 w 115"/>
                  <a:gd name="T53" fmla="*/ 136 h 227"/>
                  <a:gd name="T54" fmla="*/ 9 w 115"/>
                  <a:gd name="T55" fmla="*/ 150 h 227"/>
                  <a:gd name="T56" fmla="*/ 4 w 115"/>
                  <a:gd name="T57" fmla="*/ 155 h 227"/>
                  <a:gd name="T58" fmla="*/ 0 w 115"/>
                  <a:gd name="T59" fmla="*/ 170 h 227"/>
                  <a:gd name="T60" fmla="*/ 2 w 115"/>
                  <a:gd name="T61" fmla="*/ 189 h 227"/>
                  <a:gd name="T62" fmla="*/ 4 w 115"/>
                  <a:gd name="T63" fmla="*/ 196 h 227"/>
                  <a:gd name="T64" fmla="*/ 9 w 115"/>
                  <a:gd name="T65" fmla="*/ 213 h 227"/>
                  <a:gd name="T66" fmla="*/ 13 w 115"/>
                  <a:gd name="T67" fmla="*/ 218 h 227"/>
                  <a:gd name="T68" fmla="*/ 27 w 115"/>
                  <a:gd name="T69" fmla="*/ 227 h 227"/>
                  <a:gd name="T70" fmla="*/ 39 w 115"/>
                  <a:gd name="T71" fmla="*/ 227 h 227"/>
                  <a:gd name="T72" fmla="*/ 41 w 115"/>
                  <a:gd name="T73" fmla="*/ 226 h 227"/>
                  <a:gd name="T74" fmla="*/ 48 w 115"/>
                  <a:gd name="T75" fmla="*/ 223 h 227"/>
                  <a:gd name="T76" fmla="*/ 57 w 115"/>
                  <a:gd name="T77" fmla="*/ 220 h 227"/>
                  <a:gd name="T78" fmla="*/ 63 w 115"/>
                  <a:gd name="T79" fmla="*/ 210 h 227"/>
                  <a:gd name="T80" fmla="*/ 81 w 115"/>
                  <a:gd name="T81" fmla="*/ 152 h 227"/>
                  <a:gd name="T82" fmla="*/ 92 w 115"/>
                  <a:gd name="T83" fmla="*/ 115 h 227"/>
                  <a:gd name="T84" fmla="*/ 98 w 115"/>
                  <a:gd name="T85" fmla="*/ 89 h 227"/>
                  <a:gd name="T86" fmla="*/ 98 w 115"/>
                  <a:gd name="T87" fmla="*/ 85 h 227"/>
                  <a:gd name="T88" fmla="*/ 102 w 115"/>
                  <a:gd name="T89" fmla="*/ 77 h 227"/>
                  <a:gd name="T90" fmla="*/ 101 w 115"/>
                  <a:gd name="T91" fmla="*/ 72 h 227"/>
                  <a:gd name="T92" fmla="*/ 101 w 115"/>
                  <a:gd name="T93" fmla="*/ 63 h 227"/>
                  <a:gd name="T94" fmla="*/ 104 w 115"/>
                  <a:gd name="T95" fmla="*/ 61 h 227"/>
                  <a:gd name="T96" fmla="*/ 105 w 115"/>
                  <a:gd name="T97" fmla="*/ 63 h 227"/>
                  <a:gd name="T98" fmla="*/ 111 w 115"/>
                  <a:gd name="T99" fmla="*/ 67 h 227"/>
                  <a:gd name="T100" fmla="*/ 115 w 115"/>
                  <a:gd name="T101" fmla="*/ 60 h 227"/>
                  <a:gd name="T102" fmla="*/ 115 w 115"/>
                  <a:gd name="T103" fmla="*/ 54 h 227"/>
                  <a:gd name="T104" fmla="*/ 109 w 115"/>
                  <a:gd name="T105" fmla="*/ 38 h 227"/>
                  <a:gd name="T106" fmla="*/ 108 w 115"/>
                  <a:gd name="T107" fmla="*/ 30 h 227"/>
                  <a:gd name="T108" fmla="*/ 104 w 115"/>
                  <a:gd name="T109" fmla="*/ 14 h 227"/>
                  <a:gd name="T110" fmla="*/ 97 w 115"/>
                  <a:gd name="T111" fmla="*/ 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5" h="227">
                    <a:moveTo>
                      <a:pt x="97" y="3"/>
                    </a:moveTo>
                    <a:lnTo>
                      <a:pt x="97" y="3"/>
                    </a:lnTo>
                    <a:lnTo>
                      <a:pt x="95" y="0"/>
                    </a:lnTo>
                    <a:lnTo>
                      <a:pt x="94" y="3"/>
                    </a:lnTo>
                    <a:lnTo>
                      <a:pt x="91" y="9"/>
                    </a:lnTo>
                    <a:lnTo>
                      <a:pt x="91" y="9"/>
                    </a:lnTo>
                    <a:lnTo>
                      <a:pt x="90" y="13"/>
                    </a:lnTo>
                    <a:lnTo>
                      <a:pt x="90" y="20"/>
                    </a:lnTo>
                    <a:lnTo>
                      <a:pt x="90" y="20"/>
                    </a:lnTo>
                    <a:lnTo>
                      <a:pt x="88" y="23"/>
                    </a:lnTo>
                    <a:lnTo>
                      <a:pt x="87" y="24"/>
                    </a:lnTo>
                    <a:lnTo>
                      <a:pt x="82" y="26"/>
                    </a:lnTo>
                    <a:lnTo>
                      <a:pt x="80" y="27"/>
                    </a:lnTo>
                    <a:lnTo>
                      <a:pt x="80" y="27"/>
                    </a:lnTo>
                    <a:lnTo>
                      <a:pt x="77" y="27"/>
                    </a:lnTo>
                    <a:lnTo>
                      <a:pt x="74" y="28"/>
                    </a:lnTo>
                    <a:lnTo>
                      <a:pt x="71" y="30"/>
                    </a:lnTo>
                    <a:lnTo>
                      <a:pt x="71" y="34"/>
                    </a:lnTo>
                    <a:lnTo>
                      <a:pt x="71" y="34"/>
                    </a:lnTo>
                    <a:lnTo>
                      <a:pt x="73" y="37"/>
                    </a:lnTo>
                    <a:lnTo>
                      <a:pt x="71" y="38"/>
                    </a:lnTo>
                    <a:lnTo>
                      <a:pt x="71" y="40"/>
                    </a:lnTo>
                    <a:lnTo>
                      <a:pt x="71" y="43"/>
                    </a:lnTo>
                    <a:lnTo>
                      <a:pt x="71" y="43"/>
                    </a:lnTo>
                    <a:lnTo>
                      <a:pt x="71" y="46"/>
                    </a:lnTo>
                    <a:lnTo>
                      <a:pt x="68" y="48"/>
                    </a:lnTo>
                    <a:lnTo>
                      <a:pt x="64" y="51"/>
                    </a:lnTo>
                    <a:lnTo>
                      <a:pt x="60" y="53"/>
                    </a:lnTo>
                    <a:lnTo>
                      <a:pt x="60" y="53"/>
                    </a:lnTo>
                    <a:lnTo>
                      <a:pt x="54" y="54"/>
                    </a:lnTo>
                    <a:lnTo>
                      <a:pt x="48" y="58"/>
                    </a:lnTo>
                    <a:lnTo>
                      <a:pt x="43" y="63"/>
                    </a:lnTo>
                    <a:lnTo>
                      <a:pt x="40" y="64"/>
                    </a:lnTo>
                    <a:lnTo>
                      <a:pt x="37" y="64"/>
                    </a:lnTo>
                    <a:lnTo>
                      <a:pt x="37" y="64"/>
                    </a:lnTo>
                    <a:lnTo>
                      <a:pt x="31" y="64"/>
                    </a:lnTo>
                    <a:lnTo>
                      <a:pt x="27" y="65"/>
                    </a:lnTo>
                    <a:lnTo>
                      <a:pt x="22" y="67"/>
                    </a:lnTo>
                    <a:lnTo>
                      <a:pt x="17" y="67"/>
                    </a:lnTo>
                    <a:lnTo>
                      <a:pt x="17" y="67"/>
                    </a:lnTo>
                    <a:lnTo>
                      <a:pt x="16" y="68"/>
                    </a:lnTo>
                    <a:lnTo>
                      <a:pt x="14" y="70"/>
                    </a:lnTo>
                    <a:lnTo>
                      <a:pt x="13" y="74"/>
                    </a:lnTo>
                    <a:lnTo>
                      <a:pt x="13" y="81"/>
                    </a:lnTo>
                    <a:lnTo>
                      <a:pt x="10" y="88"/>
                    </a:lnTo>
                    <a:lnTo>
                      <a:pt x="10" y="88"/>
                    </a:lnTo>
                    <a:lnTo>
                      <a:pt x="9" y="95"/>
                    </a:lnTo>
                    <a:lnTo>
                      <a:pt x="7" y="102"/>
                    </a:lnTo>
                    <a:lnTo>
                      <a:pt x="10" y="109"/>
                    </a:lnTo>
                    <a:lnTo>
                      <a:pt x="12" y="118"/>
                    </a:lnTo>
                    <a:lnTo>
                      <a:pt x="12" y="118"/>
                    </a:lnTo>
                    <a:lnTo>
                      <a:pt x="14" y="125"/>
                    </a:lnTo>
                    <a:lnTo>
                      <a:pt x="16" y="132"/>
                    </a:lnTo>
                    <a:lnTo>
                      <a:pt x="16" y="136"/>
                    </a:lnTo>
                    <a:lnTo>
                      <a:pt x="14" y="141"/>
                    </a:lnTo>
                    <a:lnTo>
                      <a:pt x="9" y="150"/>
                    </a:lnTo>
                    <a:lnTo>
                      <a:pt x="9" y="150"/>
                    </a:lnTo>
                    <a:lnTo>
                      <a:pt x="4" y="155"/>
                    </a:lnTo>
                    <a:lnTo>
                      <a:pt x="2" y="160"/>
                    </a:lnTo>
                    <a:lnTo>
                      <a:pt x="0" y="170"/>
                    </a:lnTo>
                    <a:lnTo>
                      <a:pt x="0" y="180"/>
                    </a:lnTo>
                    <a:lnTo>
                      <a:pt x="2" y="189"/>
                    </a:lnTo>
                    <a:lnTo>
                      <a:pt x="2" y="189"/>
                    </a:lnTo>
                    <a:lnTo>
                      <a:pt x="4" y="196"/>
                    </a:lnTo>
                    <a:lnTo>
                      <a:pt x="7" y="204"/>
                    </a:lnTo>
                    <a:lnTo>
                      <a:pt x="9" y="213"/>
                    </a:lnTo>
                    <a:lnTo>
                      <a:pt x="13" y="218"/>
                    </a:lnTo>
                    <a:lnTo>
                      <a:pt x="13" y="218"/>
                    </a:lnTo>
                    <a:lnTo>
                      <a:pt x="19" y="223"/>
                    </a:lnTo>
                    <a:lnTo>
                      <a:pt x="27" y="227"/>
                    </a:lnTo>
                    <a:lnTo>
                      <a:pt x="36" y="227"/>
                    </a:lnTo>
                    <a:lnTo>
                      <a:pt x="39" y="227"/>
                    </a:lnTo>
                    <a:lnTo>
                      <a:pt x="41" y="226"/>
                    </a:lnTo>
                    <a:lnTo>
                      <a:pt x="41" y="226"/>
                    </a:lnTo>
                    <a:lnTo>
                      <a:pt x="46" y="224"/>
                    </a:lnTo>
                    <a:lnTo>
                      <a:pt x="48" y="223"/>
                    </a:lnTo>
                    <a:lnTo>
                      <a:pt x="53" y="223"/>
                    </a:lnTo>
                    <a:lnTo>
                      <a:pt x="57" y="220"/>
                    </a:lnTo>
                    <a:lnTo>
                      <a:pt x="57" y="220"/>
                    </a:lnTo>
                    <a:lnTo>
                      <a:pt x="63" y="210"/>
                    </a:lnTo>
                    <a:lnTo>
                      <a:pt x="68" y="193"/>
                    </a:lnTo>
                    <a:lnTo>
                      <a:pt x="81" y="152"/>
                    </a:lnTo>
                    <a:lnTo>
                      <a:pt x="81" y="152"/>
                    </a:lnTo>
                    <a:lnTo>
                      <a:pt x="92" y="115"/>
                    </a:lnTo>
                    <a:lnTo>
                      <a:pt x="97" y="99"/>
                    </a:lnTo>
                    <a:lnTo>
                      <a:pt x="98" y="89"/>
                    </a:lnTo>
                    <a:lnTo>
                      <a:pt x="98" y="89"/>
                    </a:lnTo>
                    <a:lnTo>
                      <a:pt x="98" y="85"/>
                    </a:lnTo>
                    <a:lnTo>
                      <a:pt x="101" y="81"/>
                    </a:lnTo>
                    <a:lnTo>
                      <a:pt x="102" y="77"/>
                    </a:lnTo>
                    <a:lnTo>
                      <a:pt x="101" y="72"/>
                    </a:lnTo>
                    <a:lnTo>
                      <a:pt x="101" y="72"/>
                    </a:lnTo>
                    <a:lnTo>
                      <a:pt x="100" y="67"/>
                    </a:lnTo>
                    <a:lnTo>
                      <a:pt x="101" y="63"/>
                    </a:lnTo>
                    <a:lnTo>
                      <a:pt x="102" y="60"/>
                    </a:lnTo>
                    <a:lnTo>
                      <a:pt x="104" y="61"/>
                    </a:lnTo>
                    <a:lnTo>
                      <a:pt x="105" y="63"/>
                    </a:lnTo>
                    <a:lnTo>
                      <a:pt x="105" y="63"/>
                    </a:lnTo>
                    <a:lnTo>
                      <a:pt x="108" y="65"/>
                    </a:lnTo>
                    <a:lnTo>
                      <a:pt x="111" y="67"/>
                    </a:lnTo>
                    <a:lnTo>
                      <a:pt x="114" y="64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5" y="54"/>
                    </a:lnTo>
                    <a:lnTo>
                      <a:pt x="112" y="47"/>
                    </a:lnTo>
                    <a:lnTo>
                      <a:pt x="109" y="38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7" y="21"/>
                    </a:lnTo>
                    <a:lnTo>
                      <a:pt x="104" y="14"/>
                    </a:lnTo>
                    <a:lnTo>
                      <a:pt x="100" y="9"/>
                    </a:lnTo>
                    <a:lnTo>
                      <a:pt x="97" y="3"/>
                    </a:lnTo>
                    <a:lnTo>
                      <a:pt x="97" y="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6" name="Freeform 150"/>
              <p:cNvSpPr>
                <a:spLocks noEditPoints="1"/>
              </p:cNvSpPr>
              <p:nvPr/>
            </p:nvSpPr>
            <p:spPr bwMode="auto">
              <a:xfrm>
                <a:off x="6860409" y="4145989"/>
                <a:ext cx="343651" cy="202573"/>
              </a:xfrm>
              <a:custGeom>
                <a:avLst/>
                <a:gdLst>
                  <a:gd name="T0" fmla="*/ 135 w 190"/>
                  <a:gd name="T1" fmla="*/ 4 h 112"/>
                  <a:gd name="T2" fmla="*/ 116 w 190"/>
                  <a:gd name="T3" fmla="*/ 6 h 112"/>
                  <a:gd name="T4" fmla="*/ 104 w 190"/>
                  <a:gd name="T5" fmla="*/ 7 h 112"/>
                  <a:gd name="T6" fmla="*/ 91 w 190"/>
                  <a:gd name="T7" fmla="*/ 16 h 112"/>
                  <a:gd name="T8" fmla="*/ 78 w 190"/>
                  <a:gd name="T9" fmla="*/ 29 h 112"/>
                  <a:gd name="T10" fmla="*/ 77 w 190"/>
                  <a:gd name="T11" fmla="*/ 31 h 112"/>
                  <a:gd name="T12" fmla="*/ 71 w 190"/>
                  <a:gd name="T13" fmla="*/ 34 h 112"/>
                  <a:gd name="T14" fmla="*/ 68 w 190"/>
                  <a:gd name="T15" fmla="*/ 33 h 112"/>
                  <a:gd name="T16" fmla="*/ 55 w 190"/>
                  <a:gd name="T17" fmla="*/ 30 h 112"/>
                  <a:gd name="T18" fmla="*/ 46 w 190"/>
                  <a:gd name="T19" fmla="*/ 29 h 112"/>
                  <a:gd name="T20" fmla="*/ 37 w 190"/>
                  <a:gd name="T21" fmla="*/ 27 h 112"/>
                  <a:gd name="T22" fmla="*/ 26 w 190"/>
                  <a:gd name="T23" fmla="*/ 27 h 112"/>
                  <a:gd name="T24" fmla="*/ 19 w 190"/>
                  <a:gd name="T25" fmla="*/ 26 h 112"/>
                  <a:gd name="T26" fmla="*/ 14 w 190"/>
                  <a:gd name="T27" fmla="*/ 24 h 112"/>
                  <a:gd name="T28" fmla="*/ 10 w 190"/>
                  <a:gd name="T29" fmla="*/ 27 h 112"/>
                  <a:gd name="T30" fmla="*/ 7 w 190"/>
                  <a:gd name="T31" fmla="*/ 31 h 112"/>
                  <a:gd name="T32" fmla="*/ 7 w 190"/>
                  <a:gd name="T33" fmla="*/ 36 h 112"/>
                  <a:gd name="T34" fmla="*/ 7 w 190"/>
                  <a:gd name="T35" fmla="*/ 40 h 112"/>
                  <a:gd name="T36" fmla="*/ 0 w 190"/>
                  <a:gd name="T37" fmla="*/ 44 h 112"/>
                  <a:gd name="T38" fmla="*/ 2 w 190"/>
                  <a:gd name="T39" fmla="*/ 54 h 112"/>
                  <a:gd name="T40" fmla="*/ 0 w 190"/>
                  <a:gd name="T41" fmla="*/ 58 h 112"/>
                  <a:gd name="T42" fmla="*/ 3 w 190"/>
                  <a:gd name="T43" fmla="*/ 73 h 112"/>
                  <a:gd name="T44" fmla="*/ 6 w 190"/>
                  <a:gd name="T45" fmla="*/ 80 h 112"/>
                  <a:gd name="T46" fmla="*/ 10 w 190"/>
                  <a:gd name="T47" fmla="*/ 92 h 112"/>
                  <a:gd name="T48" fmla="*/ 11 w 190"/>
                  <a:gd name="T49" fmla="*/ 102 h 112"/>
                  <a:gd name="T50" fmla="*/ 16 w 190"/>
                  <a:gd name="T51" fmla="*/ 104 h 112"/>
                  <a:gd name="T52" fmla="*/ 33 w 190"/>
                  <a:gd name="T53" fmla="*/ 102 h 112"/>
                  <a:gd name="T54" fmla="*/ 40 w 190"/>
                  <a:gd name="T55" fmla="*/ 99 h 112"/>
                  <a:gd name="T56" fmla="*/ 51 w 190"/>
                  <a:gd name="T57" fmla="*/ 94 h 112"/>
                  <a:gd name="T58" fmla="*/ 61 w 190"/>
                  <a:gd name="T59" fmla="*/ 92 h 112"/>
                  <a:gd name="T60" fmla="*/ 71 w 190"/>
                  <a:gd name="T61" fmla="*/ 90 h 112"/>
                  <a:gd name="T62" fmla="*/ 78 w 190"/>
                  <a:gd name="T63" fmla="*/ 84 h 112"/>
                  <a:gd name="T64" fmla="*/ 85 w 190"/>
                  <a:gd name="T65" fmla="*/ 81 h 112"/>
                  <a:gd name="T66" fmla="*/ 94 w 190"/>
                  <a:gd name="T67" fmla="*/ 81 h 112"/>
                  <a:gd name="T68" fmla="*/ 101 w 190"/>
                  <a:gd name="T69" fmla="*/ 80 h 112"/>
                  <a:gd name="T70" fmla="*/ 107 w 190"/>
                  <a:gd name="T71" fmla="*/ 73 h 112"/>
                  <a:gd name="T72" fmla="*/ 119 w 190"/>
                  <a:gd name="T73" fmla="*/ 68 h 112"/>
                  <a:gd name="T74" fmla="*/ 141 w 190"/>
                  <a:gd name="T75" fmla="*/ 63 h 112"/>
                  <a:gd name="T76" fmla="*/ 153 w 190"/>
                  <a:gd name="T77" fmla="*/ 54 h 112"/>
                  <a:gd name="T78" fmla="*/ 156 w 190"/>
                  <a:gd name="T79" fmla="*/ 46 h 112"/>
                  <a:gd name="T80" fmla="*/ 159 w 190"/>
                  <a:gd name="T81" fmla="*/ 44 h 112"/>
                  <a:gd name="T82" fmla="*/ 170 w 190"/>
                  <a:gd name="T83" fmla="*/ 41 h 112"/>
                  <a:gd name="T84" fmla="*/ 150 w 190"/>
                  <a:gd name="T85" fmla="*/ 0 h 112"/>
                  <a:gd name="T86" fmla="*/ 135 w 190"/>
                  <a:gd name="T87" fmla="*/ 4 h 112"/>
                  <a:gd name="T88" fmla="*/ 173 w 190"/>
                  <a:gd name="T89" fmla="*/ 111 h 112"/>
                  <a:gd name="T90" fmla="*/ 176 w 190"/>
                  <a:gd name="T91" fmla="*/ 112 h 112"/>
                  <a:gd name="T92" fmla="*/ 183 w 190"/>
                  <a:gd name="T93" fmla="*/ 112 h 112"/>
                  <a:gd name="T94" fmla="*/ 190 w 190"/>
                  <a:gd name="T95" fmla="*/ 108 h 112"/>
                  <a:gd name="T96" fmla="*/ 187 w 190"/>
                  <a:gd name="T97" fmla="*/ 107 h 112"/>
                  <a:gd name="T98" fmla="*/ 173 w 190"/>
                  <a:gd name="T99" fmla="*/ 108 h 112"/>
                  <a:gd name="T100" fmla="*/ 173 w 190"/>
                  <a:gd name="T101" fmla="*/ 1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0" h="112">
                    <a:moveTo>
                      <a:pt x="135" y="4"/>
                    </a:moveTo>
                    <a:lnTo>
                      <a:pt x="135" y="4"/>
                    </a:lnTo>
                    <a:lnTo>
                      <a:pt x="126" y="6"/>
                    </a:lnTo>
                    <a:lnTo>
                      <a:pt x="116" y="6"/>
                    </a:lnTo>
                    <a:lnTo>
                      <a:pt x="108" y="6"/>
                    </a:lnTo>
                    <a:lnTo>
                      <a:pt x="104" y="7"/>
                    </a:lnTo>
                    <a:lnTo>
                      <a:pt x="104" y="7"/>
                    </a:lnTo>
                    <a:lnTo>
                      <a:pt x="91" y="16"/>
                    </a:lnTo>
                    <a:lnTo>
                      <a:pt x="84" y="23"/>
                    </a:lnTo>
                    <a:lnTo>
                      <a:pt x="78" y="29"/>
                    </a:lnTo>
                    <a:lnTo>
                      <a:pt x="78" y="29"/>
                    </a:lnTo>
                    <a:lnTo>
                      <a:pt x="77" y="31"/>
                    </a:lnTo>
                    <a:lnTo>
                      <a:pt x="74" y="34"/>
                    </a:lnTo>
                    <a:lnTo>
                      <a:pt x="71" y="34"/>
                    </a:lnTo>
                    <a:lnTo>
                      <a:pt x="68" y="33"/>
                    </a:lnTo>
                    <a:lnTo>
                      <a:pt x="68" y="33"/>
                    </a:lnTo>
                    <a:lnTo>
                      <a:pt x="63" y="30"/>
                    </a:lnTo>
                    <a:lnTo>
                      <a:pt x="55" y="30"/>
                    </a:lnTo>
                    <a:lnTo>
                      <a:pt x="48" y="30"/>
                    </a:lnTo>
                    <a:lnTo>
                      <a:pt x="46" y="29"/>
                    </a:lnTo>
                    <a:lnTo>
                      <a:pt x="46" y="29"/>
                    </a:lnTo>
                    <a:lnTo>
                      <a:pt x="37" y="27"/>
                    </a:lnTo>
                    <a:lnTo>
                      <a:pt x="26" y="27"/>
                    </a:lnTo>
                    <a:lnTo>
                      <a:pt x="26" y="27"/>
                    </a:lnTo>
                    <a:lnTo>
                      <a:pt x="21" y="27"/>
                    </a:lnTo>
                    <a:lnTo>
                      <a:pt x="19" y="26"/>
                    </a:lnTo>
                    <a:lnTo>
                      <a:pt x="16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0" y="27"/>
                    </a:lnTo>
                    <a:lnTo>
                      <a:pt x="7" y="31"/>
                    </a:lnTo>
                    <a:lnTo>
                      <a:pt x="7" y="31"/>
                    </a:lnTo>
                    <a:lnTo>
                      <a:pt x="6" y="33"/>
                    </a:lnTo>
                    <a:lnTo>
                      <a:pt x="7" y="36"/>
                    </a:lnTo>
                    <a:lnTo>
                      <a:pt x="7" y="40"/>
                    </a:lnTo>
                    <a:lnTo>
                      <a:pt x="7" y="40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58"/>
                    </a:lnTo>
                    <a:lnTo>
                      <a:pt x="2" y="65"/>
                    </a:lnTo>
                    <a:lnTo>
                      <a:pt x="3" y="73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9" y="85"/>
                    </a:lnTo>
                    <a:lnTo>
                      <a:pt x="10" y="92"/>
                    </a:lnTo>
                    <a:lnTo>
                      <a:pt x="10" y="98"/>
                    </a:lnTo>
                    <a:lnTo>
                      <a:pt x="11" y="102"/>
                    </a:lnTo>
                    <a:lnTo>
                      <a:pt x="11" y="102"/>
                    </a:lnTo>
                    <a:lnTo>
                      <a:pt x="16" y="104"/>
                    </a:lnTo>
                    <a:lnTo>
                      <a:pt x="24" y="104"/>
                    </a:lnTo>
                    <a:lnTo>
                      <a:pt x="33" y="102"/>
                    </a:lnTo>
                    <a:lnTo>
                      <a:pt x="40" y="99"/>
                    </a:lnTo>
                    <a:lnTo>
                      <a:pt x="40" y="99"/>
                    </a:lnTo>
                    <a:lnTo>
                      <a:pt x="47" y="95"/>
                    </a:lnTo>
                    <a:lnTo>
                      <a:pt x="51" y="94"/>
                    </a:lnTo>
                    <a:lnTo>
                      <a:pt x="61" y="92"/>
                    </a:lnTo>
                    <a:lnTo>
                      <a:pt x="61" y="92"/>
                    </a:lnTo>
                    <a:lnTo>
                      <a:pt x="67" y="92"/>
                    </a:lnTo>
                    <a:lnTo>
                      <a:pt x="71" y="90"/>
                    </a:lnTo>
                    <a:lnTo>
                      <a:pt x="78" y="84"/>
                    </a:lnTo>
                    <a:lnTo>
                      <a:pt x="78" y="84"/>
                    </a:lnTo>
                    <a:lnTo>
                      <a:pt x="81" y="82"/>
                    </a:lnTo>
                    <a:lnTo>
                      <a:pt x="85" y="81"/>
                    </a:lnTo>
                    <a:lnTo>
                      <a:pt x="94" y="81"/>
                    </a:lnTo>
                    <a:lnTo>
                      <a:pt x="94" y="81"/>
                    </a:lnTo>
                    <a:lnTo>
                      <a:pt x="98" y="81"/>
                    </a:lnTo>
                    <a:lnTo>
                      <a:pt x="101" y="80"/>
                    </a:lnTo>
                    <a:lnTo>
                      <a:pt x="107" y="73"/>
                    </a:lnTo>
                    <a:lnTo>
                      <a:pt x="107" y="73"/>
                    </a:lnTo>
                    <a:lnTo>
                      <a:pt x="112" y="70"/>
                    </a:lnTo>
                    <a:lnTo>
                      <a:pt x="119" y="68"/>
                    </a:lnTo>
                    <a:lnTo>
                      <a:pt x="141" y="63"/>
                    </a:lnTo>
                    <a:lnTo>
                      <a:pt x="141" y="63"/>
                    </a:lnTo>
                    <a:lnTo>
                      <a:pt x="149" y="58"/>
                    </a:lnTo>
                    <a:lnTo>
                      <a:pt x="153" y="54"/>
                    </a:lnTo>
                    <a:lnTo>
                      <a:pt x="155" y="50"/>
                    </a:lnTo>
                    <a:lnTo>
                      <a:pt x="156" y="46"/>
                    </a:lnTo>
                    <a:lnTo>
                      <a:pt x="156" y="46"/>
                    </a:lnTo>
                    <a:lnTo>
                      <a:pt x="159" y="44"/>
                    </a:lnTo>
                    <a:lnTo>
                      <a:pt x="162" y="43"/>
                    </a:lnTo>
                    <a:lnTo>
                      <a:pt x="170" y="41"/>
                    </a:lnTo>
                    <a:lnTo>
                      <a:pt x="170" y="4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5" y="4"/>
                    </a:lnTo>
                    <a:lnTo>
                      <a:pt x="135" y="4"/>
                    </a:lnTo>
                    <a:close/>
                    <a:moveTo>
                      <a:pt x="173" y="111"/>
                    </a:moveTo>
                    <a:lnTo>
                      <a:pt x="173" y="111"/>
                    </a:lnTo>
                    <a:lnTo>
                      <a:pt x="176" y="112"/>
                    </a:lnTo>
                    <a:lnTo>
                      <a:pt x="179" y="112"/>
                    </a:lnTo>
                    <a:lnTo>
                      <a:pt x="183" y="112"/>
                    </a:lnTo>
                    <a:lnTo>
                      <a:pt x="187" y="109"/>
                    </a:lnTo>
                    <a:lnTo>
                      <a:pt x="190" y="108"/>
                    </a:lnTo>
                    <a:lnTo>
                      <a:pt x="190" y="108"/>
                    </a:lnTo>
                    <a:lnTo>
                      <a:pt x="187" y="107"/>
                    </a:lnTo>
                    <a:lnTo>
                      <a:pt x="180" y="107"/>
                    </a:lnTo>
                    <a:lnTo>
                      <a:pt x="173" y="108"/>
                    </a:lnTo>
                    <a:lnTo>
                      <a:pt x="173" y="109"/>
                    </a:lnTo>
                    <a:lnTo>
                      <a:pt x="173" y="111"/>
                    </a:lnTo>
                    <a:lnTo>
                      <a:pt x="173" y="11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7" name="Freeform 152"/>
              <p:cNvSpPr>
                <a:spLocks noEditPoints="1"/>
              </p:cNvSpPr>
              <p:nvPr/>
            </p:nvSpPr>
            <p:spPr bwMode="auto">
              <a:xfrm>
                <a:off x="10090723" y="4874891"/>
                <a:ext cx="227895" cy="159165"/>
              </a:xfrm>
              <a:custGeom>
                <a:avLst/>
                <a:gdLst>
                  <a:gd name="T0" fmla="*/ 0 w 126"/>
                  <a:gd name="T1" fmla="*/ 1 h 88"/>
                  <a:gd name="T2" fmla="*/ 8 w 126"/>
                  <a:gd name="T3" fmla="*/ 15 h 88"/>
                  <a:gd name="T4" fmla="*/ 18 w 126"/>
                  <a:gd name="T5" fmla="*/ 24 h 88"/>
                  <a:gd name="T6" fmla="*/ 20 w 126"/>
                  <a:gd name="T7" fmla="*/ 24 h 88"/>
                  <a:gd name="T8" fmla="*/ 23 w 126"/>
                  <a:gd name="T9" fmla="*/ 21 h 88"/>
                  <a:gd name="T10" fmla="*/ 18 w 126"/>
                  <a:gd name="T11" fmla="*/ 13 h 88"/>
                  <a:gd name="T12" fmla="*/ 6 w 126"/>
                  <a:gd name="T13" fmla="*/ 1 h 88"/>
                  <a:gd name="T14" fmla="*/ 0 w 126"/>
                  <a:gd name="T15" fmla="*/ 1 h 88"/>
                  <a:gd name="T16" fmla="*/ 31 w 126"/>
                  <a:gd name="T17" fmla="*/ 21 h 88"/>
                  <a:gd name="T18" fmla="*/ 32 w 126"/>
                  <a:gd name="T19" fmla="*/ 24 h 88"/>
                  <a:gd name="T20" fmla="*/ 41 w 126"/>
                  <a:gd name="T21" fmla="*/ 31 h 88"/>
                  <a:gd name="T22" fmla="*/ 44 w 126"/>
                  <a:gd name="T23" fmla="*/ 31 h 88"/>
                  <a:gd name="T24" fmla="*/ 44 w 126"/>
                  <a:gd name="T25" fmla="*/ 31 h 88"/>
                  <a:gd name="T26" fmla="*/ 38 w 126"/>
                  <a:gd name="T27" fmla="*/ 24 h 88"/>
                  <a:gd name="T28" fmla="*/ 31 w 126"/>
                  <a:gd name="T29" fmla="*/ 20 h 88"/>
                  <a:gd name="T30" fmla="*/ 31 w 126"/>
                  <a:gd name="T31" fmla="*/ 21 h 88"/>
                  <a:gd name="T32" fmla="*/ 84 w 126"/>
                  <a:gd name="T33" fmla="*/ 50 h 88"/>
                  <a:gd name="T34" fmla="*/ 82 w 126"/>
                  <a:gd name="T35" fmla="*/ 45 h 88"/>
                  <a:gd name="T36" fmla="*/ 67 w 126"/>
                  <a:gd name="T37" fmla="*/ 37 h 88"/>
                  <a:gd name="T38" fmla="*/ 62 w 126"/>
                  <a:gd name="T39" fmla="*/ 37 h 88"/>
                  <a:gd name="T40" fmla="*/ 62 w 126"/>
                  <a:gd name="T41" fmla="*/ 40 h 88"/>
                  <a:gd name="T42" fmla="*/ 71 w 126"/>
                  <a:gd name="T43" fmla="*/ 45 h 88"/>
                  <a:gd name="T44" fmla="*/ 82 w 126"/>
                  <a:gd name="T45" fmla="*/ 50 h 88"/>
                  <a:gd name="T46" fmla="*/ 84 w 126"/>
                  <a:gd name="T47" fmla="*/ 50 h 88"/>
                  <a:gd name="T48" fmla="*/ 81 w 126"/>
                  <a:gd name="T49" fmla="*/ 64 h 88"/>
                  <a:gd name="T50" fmla="*/ 88 w 126"/>
                  <a:gd name="T51" fmla="*/ 72 h 88"/>
                  <a:gd name="T52" fmla="*/ 98 w 126"/>
                  <a:gd name="T53" fmla="*/ 74 h 88"/>
                  <a:gd name="T54" fmla="*/ 98 w 126"/>
                  <a:gd name="T55" fmla="*/ 72 h 88"/>
                  <a:gd name="T56" fmla="*/ 91 w 126"/>
                  <a:gd name="T57" fmla="*/ 65 h 88"/>
                  <a:gd name="T58" fmla="*/ 82 w 126"/>
                  <a:gd name="T59" fmla="*/ 62 h 88"/>
                  <a:gd name="T60" fmla="*/ 81 w 126"/>
                  <a:gd name="T61" fmla="*/ 64 h 88"/>
                  <a:gd name="T62" fmla="*/ 110 w 126"/>
                  <a:gd name="T63" fmla="*/ 79 h 88"/>
                  <a:gd name="T64" fmla="*/ 116 w 126"/>
                  <a:gd name="T65" fmla="*/ 85 h 88"/>
                  <a:gd name="T66" fmla="*/ 123 w 126"/>
                  <a:gd name="T67" fmla="*/ 88 h 88"/>
                  <a:gd name="T68" fmla="*/ 125 w 126"/>
                  <a:gd name="T69" fmla="*/ 86 h 88"/>
                  <a:gd name="T70" fmla="*/ 125 w 126"/>
                  <a:gd name="T71" fmla="*/ 84 h 88"/>
                  <a:gd name="T72" fmla="*/ 113 w 126"/>
                  <a:gd name="T73" fmla="*/ 79 h 88"/>
                  <a:gd name="T74" fmla="*/ 110 w 126"/>
                  <a:gd name="T75" fmla="*/ 79 h 88"/>
                  <a:gd name="T76" fmla="*/ 98 w 126"/>
                  <a:gd name="T77" fmla="*/ 48 h 88"/>
                  <a:gd name="T78" fmla="*/ 98 w 126"/>
                  <a:gd name="T79" fmla="*/ 51 h 88"/>
                  <a:gd name="T80" fmla="*/ 102 w 126"/>
                  <a:gd name="T81" fmla="*/ 62 h 88"/>
                  <a:gd name="T82" fmla="*/ 110 w 126"/>
                  <a:gd name="T83" fmla="*/ 69 h 88"/>
                  <a:gd name="T84" fmla="*/ 110 w 126"/>
                  <a:gd name="T85" fmla="*/ 67 h 88"/>
                  <a:gd name="T86" fmla="*/ 102 w 126"/>
                  <a:gd name="T87" fmla="*/ 50 h 88"/>
                  <a:gd name="T88" fmla="*/ 98 w 126"/>
                  <a:gd name="T89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88">
                    <a:moveTo>
                      <a:pt x="0" y="1"/>
                    </a:moveTo>
                    <a:lnTo>
                      <a:pt x="0" y="1"/>
                    </a:lnTo>
                    <a:lnTo>
                      <a:pt x="3" y="7"/>
                    </a:lnTo>
                    <a:lnTo>
                      <a:pt x="8" y="15"/>
                    </a:lnTo>
                    <a:lnTo>
                      <a:pt x="15" y="23"/>
                    </a:lnTo>
                    <a:lnTo>
                      <a:pt x="18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3" y="23"/>
                    </a:lnTo>
                    <a:lnTo>
                      <a:pt x="23" y="21"/>
                    </a:lnTo>
                    <a:lnTo>
                      <a:pt x="21" y="17"/>
                    </a:lnTo>
                    <a:lnTo>
                      <a:pt x="18" y="13"/>
                    </a:lnTo>
                    <a:lnTo>
                      <a:pt x="14" y="8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  <a:moveTo>
                      <a:pt x="31" y="21"/>
                    </a:moveTo>
                    <a:lnTo>
                      <a:pt x="31" y="21"/>
                    </a:lnTo>
                    <a:lnTo>
                      <a:pt x="32" y="24"/>
                    </a:lnTo>
                    <a:lnTo>
                      <a:pt x="37" y="28"/>
                    </a:lnTo>
                    <a:lnTo>
                      <a:pt x="41" y="31"/>
                    </a:lnTo>
                    <a:lnTo>
                      <a:pt x="42" y="33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28"/>
                    </a:lnTo>
                    <a:lnTo>
                      <a:pt x="38" y="24"/>
                    </a:lnTo>
                    <a:lnTo>
                      <a:pt x="34" y="21"/>
                    </a:lnTo>
                    <a:lnTo>
                      <a:pt x="31" y="20"/>
                    </a:lnTo>
                    <a:lnTo>
                      <a:pt x="31" y="21"/>
                    </a:lnTo>
                    <a:lnTo>
                      <a:pt x="31" y="21"/>
                    </a:lnTo>
                    <a:close/>
                    <a:moveTo>
                      <a:pt x="84" y="50"/>
                    </a:moveTo>
                    <a:lnTo>
                      <a:pt x="84" y="50"/>
                    </a:lnTo>
                    <a:lnTo>
                      <a:pt x="84" y="48"/>
                    </a:lnTo>
                    <a:lnTo>
                      <a:pt x="82" y="45"/>
                    </a:lnTo>
                    <a:lnTo>
                      <a:pt x="75" y="41"/>
                    </a:lnTo>
                    <a:lnTo>
                      <a:pt x="67" y="37"/>
                    </a:lnTo>
                    <a:lnTo>
                      <a:pt x="62" y="37"/>
                    </a:lnTo>
                    <a:lnTo>
                      <a:pt x="62" y="37"/>
                    </a:lnTo>
                    <a:lnTo>
                      <a:pt x="62" y="37"/>
                    </a:lnTo>
                    <a:lnTo>
                      <a:pt x="62" y="40"/>
                    </a:lnTo>
                    <a:lnTo>
                      <a:pt x="65" y="41"/>
                    </a:lnTo>
                    <a:lnTo>
                      <a:pt x="71" y="45"/>
                    </a:lnTo>
                    <a:lnTo>
                      <a:pt x="79" y="50"/>
                    </a:lnTo>
                    <a:lnTo>
                      <a:pt x="82" y="50"/>
                    </a:lnTo>
                    <a:lnTo>
                      <a:pt x="84" y="50"/>
                    </a:lnTo>
                    <a:lnTo>
                      <a:pt x="84" y="50"/>
                    </a:lnTo>
                    <a:close/>
                    <a:moveTo>
                      <a:pt x="81" y="64"/>
                    </a:moveTo>
                    <a:lnTo>
                      <a:pt x="81" y="64"/>
                    </a:lnTo>
                    <a:lnTo>
                      <a:pt x="84" y="69"/>
                    </a:lnTo>
                    <a:lnTo>
                      <a:pt x="88" y="72"/>
                    </a:lnTo>
                    <a:lnTo>
                      <a:pt x="93" y="74"/>
                    </a:lnTo>
                    <a:lnTo>
                      <a:pt x="98" y="74"/>
                    </a:lnTo>
                    <a:lnTo>
                      <a:pt x="98" y="74"/>
                    </a:lnTo>
                    <a:lnTo>
                      <a:pt x="98" y="72"/>
                    </a:lnTo>
                    <a:lnTo>
                      <a:pt x="96" y="69"/>
                    </a:lnTo>
                    <a:lnTo>
                      <a:pt x="91" y="65"/>
                    </a:lnTo>
                    <a:lnTo>
                      <a:pt x="84" y="62"/>
                    </a:lnTo>
                    <a:lnTo>
                      <a:pt x="82" y="62"/>
                    </a:lnTo>
                    <a:lnTo>
                      <a:pt x="81" y="64"/>
                    </a:lnTo>
                    <a:lnTo>
                      <a:pt x="81" y="64"/>
                    </a:lnTo>
                    <a:close/>
                    <a:moveTo>
                      <a:pt x="110" y="79"/>
                    </a:moveTo>
                    <a:lnTo>
                      <a:pt x="110" y="79"/>
                    </a:lnTo>
                    <a:lnTo>
                      <a:pt x="112" y="82"/>
                    </a:lnTo>
                    <a:lnTo>
                      <a:pt x="116" y="85"/>
                    </a:lnTo>
                    <a:lnTo>
                      <a:pt x="120" y="88"/>
                    </a:lnTo>
                    <a:lnTo>
                      <a:pt x="123" y="88"/>
                    </a:lnTo>
                    <a:lnTo>
                      <a:pt x="125" y="86"/>
                    </a:lnTo>
                    <a:lnTo>
                      <a:pt x="125" y="86"/>
                    </a:lnTo>
                    <a:lnTo>
                      <a:pt x="126" y="86"/>
                    </a:lnTo>
                    <a:lnTo>
                      <a:pt x="125" y="84"/>
                    </a:lnTo>
                    <a:lnTo>
                      <a:pt x="119" y="81"/>
                    </a:lnTo>
                    <a:lnTo>
                      <a:pt x="113" y="79"/>
                    </a:lnTo>
                    <a:lnTo>
                      <a:pt x="110" y="79"/>
                    </a:lnTo>
                    <a:lnTo>
                      <a:pt x="110" y="79"/>
                    </a:lnTo>
                    <a:lnTo>
                      <a:pt x="110" y="79"/>
                    </a:lnTo>
                    <a:close/>
                    <a:moveTo>
                      <a:pt x="98" y="48"/>
                    </a:moveTo>
                    <a:lnTo>
                      <a:pt x="98" y="48"/>
                    </a:lnTo>
                    <a:lnTo>
                      <a:pt x="98" y="51"/>
                    </a:lnTo>
                    <a:lnTo>
                      <a:pt x="98" y="55"/>
                    </a:lnTo>
                    <a:lnTo>
                      <a:pt x="102" y="62"/>
                    </a:lnTo>
                    <a:lnTo>
                      <a:pt x="108" y="68"/>
                    </a:lnTo>
                    <a:lnTo>
                      <a:pt x="110" y="69"/>
                    </a:lnTo>
                    <a:lnTo>
                      <a:pt x="110" y="69"/>
                    </a:lnTo>
                    <a:lnTo>
                      <a:pt x="110" y="67"/>
                    </a:lnTo>
                    <a:lnTo>
                      <a:pt x="106" y="57"/>
                    </a:lnTo>
                    <a:lnTo>
                      <a:pt x="102" y="50"/>
                    </a:lnTo>
                    <a:lnTo>
                      <a:pt x="99" y="48"/>
                    </a:lnTo>
                    <a:lnTo>
                      <a:pt x="98" y="48"/>
                    </a:lnTo>
                    <a:lnTo>
                      <a:pt x="98" y="4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8" name="Freeform 153"/>
              <p:cNvSpPr>
                <a:spLocks noEditPoints="1"/>
              </p:cNvSpPr>
              <p:nvPr/>
            </p:nvSpPr>
            <p:spPr bwMode="auto">
              <a:xfrm>
                <a:off x="8875286" y="5028629"/>
                <a:ext cx="1179264" cy="1049038"/>
              </a:xfrm>
              <a:custGeom>
                <a:avLst/>
                <a:gdLst>
                  <a:gd name="T0" fmla="*/ 646 w 652"/>
                  <a:gd name="T1" fmla="*/ 252 h 580"/>
                  <a:gd name="T2" fmla="*/ 624 w 652"/>
                  <a:gd name="T3" fmla="*/ 225 h 580"/>
                  <a:gd name="T4" fmla="*/ 607 w 652"/>
                  <a:gd name="T5" fmla="*/ 213 h 580"/>
                  <a:gd name="T6" fmla="*/ 590 w 652"/>
                  <a:gd name="T7" fmla="*/ 196 h 580"/>
                  <a:gd name="T8" fmla="*/ 575 w 652"/>
                  <a:gd name="T9" fmla="*/ 162 h 580"/>
                  <a:gd name="T10" fmla="*/ 534 w 652"/>
                  <a:gd name="T11" fmla="*/ 129 h 580"/>
                  <a:gd name="T12" fmla="*/ 520 w 652"/>
                  <a:gd name="T13" fmla="*/ 84 h 580"/>
                  <a:gd name="T14" fmla="*/ 496 w 652"/>
                  <a:gd name="T15" fmla="*/ 61 h 580"/>
                  <a:gd name="T16" fmla="*/ 479 w 652"/>
                  <a:gd name="T17" fmla="*/ 8 h 580"/>
                  <a:gd name="T18" fmla="*/ 462 w 652"/>
                  <a:gd name="T19" fmla="*/ 24 h 580"/>
                  <a:gd name="T20" fmla="*/ 456 w 652"/>
                  <a:gd name="T21" fmla="*/ 84 h 580"/>
                  <a:gd name="T22" fmla="*/ 421 w 652"/>
                  <a:gd name="T23" fmla="*/ 105 h 580"/>
                  <a:gd name="T24" fmla="*/ 380 w 652"/>
                  <a:gd name="T25" fmla="*/ 84 h 580"/>
                  <a:gd name="T26" fmla="*/ 368 w 652"/>
                  <a:gd name="T27" fmla="*/ 58 h 580"/>
                  <a:gd name="T28" fmla="*/ 383 w 652"/>
                  <a:gd name="T29" fmla="*/ 28 h 580"/>
                  <a:gd name="T30" fmla="*/ 368 w 652"/>
                  <a:gd name="T31" fmla="*/ 20 h 580"/>
                  <a:gd name="T32" fmla="*/ 314 w 652"/>
                  <a:gd name="T33" fmla="*/ 8 h 580"/>
                  <a:gd name="T34" fmla="*/ 290 w 652"/>
                  <a:gd name="T35" fmla="*/ 23 h 580"/>
                  <a:gd name="T36" fmla="*/ 273 w 652"/>
                  <a:gd name="T37" fmla="*/ 42 h 580"/>
                  <a:gd name="T38" fmla="*/ 268 w 652"/>
                  <a:gd name="T39" fmla="*/ 74 h 580"/>
                  <a:gd name="T40" fmla="*/ 245 w 652"/>
                  <a:gd name="T41" fmla="*/ 67 h 580"/>
                  <a:gd name="T42" fmla="*/ 218 w 652"/>
                  <a:gd name="T43" fmla="*/ 52 h 580"/>
                  <a:gd name="T44" fmla="*/ 195 w 652"/>
                  <a:gd name="T45" fmla="*/ 62 h 580"/>
                  <a:gd name="T46" fmla="*/ 183 w 652"/>
                  <a:gd name="T47" fmla="*/ 77 h 580"/>
                  <a:gd name="T48" fmla="*/ 173 w 652"/>
                  <a:gd name="T49" fmla="*/ 101 h 580"/>
                  <a:gd name="T50" fmla="*/ 160 w 652"/>
                  <a:gd name="T51" fmla="*/ 95 h 580"/>
                  <a:gd name="T52" fmla="*/ 126 w 652"/>
                  <a:gd name="T53" fmla="*/ 145 h 580"/>
                  <a:gd name="T54" fmla="*/ 72 w 652"/>
                  <a:gd name="T55" fmla="*/ 164 h 580"/>
                  <a:gd name="T56" fmla="*/ 32 w 652"/>
                  <a:gd name="T57" fmla="*/ 179 h 580"/>
                  <a:gd name="T58" fmla="*/ 17 w 652"/>
                  <a:gd name="T59" fmla="*/ 181 h 580"/>
                  <a:gd name="T60" fmla="*/ 5 w 652"/>
                  <a:gd name="T61" fmla="*/ 218 h 580"/>
                  <a:gd name="T62" fmla="*/ 8 w 652"/>
                  <a:gd name="T63" fmla="*/ 252 h 580"/>
                  <a:gd name="T64" fmla="*/ 1 w 652"/>
                  <a:gd name="T65" fmla="*/ 252 h 580"/>
                  <a:gd name="T66" fmla="*/ 28 w 652"/>
                  <a:gd name="T67" fmla="*/ 310 h 580"/>
                  <a:gd name="T68" fmla="*/ 41 w 652"/>
                  <a:gd name="T69" fmla="*/ 377 h 580"/>
                  <a:gd name="T70" fmla="*/ 41 w 652"/>
                  <a:gd name="T71" fmla="*/ 404 h 580"/>
                  <a:gd name="T72" fmla="*/ 99 w 652"/>
                  <a:gd name="T73" fmla="*/ 404 h 580"/>
                  <a:gd name="T74" fmla="*/ 177 w 652"/>
                  <a:gd name="T75" fmla="*/ 383 h 580"/>
                  <a:gd name="T76" fmla="*/ 241 w 652"/>
                  <a:gd name="T77" fmla="*/ 362 h 580"/>
                  <a:gd name="T78" fmla="*/ 310 w 652"/>
                  <a:gd name="T79" fmla="*/ 360 h 580"/>
                  <a:gd name="T80" fmla="*/ 341 w 652"/>
                  <a:gd name="T81" fmla="*/ 371 h 580"/>
                  <a:gd name="T82" fmla="*/ 357 w 652"/>
                  <a:gd name="T83" fmla="*/ 408 h 580"/>
                  <a:gd name="T84" fmla="*/ 387 w 652"/>
                  <a:gd name="T85" fmla="*/ 393 h 580"/>
                  <a:gd name="T86" fmla="*/ 390 w 652"/>
                  <a:gd name="T87" fmla="*/ 408 h 580"/>
                  <a:gd name="T88" fmla="*/ 398 w 652"/>
                  <a:gd name="T89" fmla="*/ 411 h 580"/>
                  <a:gd name="T90" fmla="*/ 407 w 652"/>
                  <a:gd name="T91" fmla="*/ 427 h 580"/>
                  <a:gd name="T92" fmla="*/ 432 w 652"/>
                  <a:gd name="T93" fmla="*/ 462 h 580"/>
                  <a:gd name="T94" fmla="*/ 489 w 652"/>
                  <a:gd name="T95" fmla="*/ 486 h 580"/>
                  <a:gd name="T96" fmla="*/ 514 w 652"/>
                  <a:gd name="T97" fmla="*/ 476 h 580"/>
                  <a:gd name="T98" fmla="*/ 526 w 652"/>
                  <a:gd name="T99" fmla="*/ 483 h 580"/>
                  <a:gd name="T100" fmla="*/ 551 w 652"/>
                  <a:gd name="T101" fmla="*/ 478 h 580"/>
                  <a:gd name="T102" fmla="*/ 604 w 652"/>
                  <a:gd name="T103" fmla="*/ 421 h 580"/>
                  <a:gd name="T104" fmla="*/ 638 w 652"/>
                  <a:gd name="T105" fmla="*/ 359 h 580"/>
                  <a:gd name="T106" fmla="*/ 651 w 652"/>
                  <a:gd name="T107" fmla="*/ 305 h 580"/>
                  <a:gd name="T108" fmla="*/ 276 w 652"/>
                  <a:gd name="T109" fmla="*/ 14 h 580"/>
                  <a:gd name="T110" fmla="*/ 387 w 652"/>
                  <a:gd name="T111" fmla="*/ 434 h 580"/>
                  <a:gd name="T112" fmla="*/ 536 w 652"/>
                  <a:gd name="T113" fmla="*/ 530 h 580"/>
                  <a:gd name="T114" fmla="*/ 516 w 652"/>
                  <a:gd name="T115" fmla="*/ 557 h 580"/>
                  <a:gd name="T116" fmla="*/ 550 w 652"/>
                  <a:gd name="T117" fmla="*/ 566 h 580"/>
                  <a:gd name="T118" fmla="*/ 564 w 652"/>
                  <a:gd name="T119" fmla="*/ 550 h 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2" h="580">
                    <a:moveTo>
                      <a:pt x="652" y="291"/>
                    </a:moveTo>
                    <a:lnTo>
                      <a:pt x="652" y="291"/>
                    </a:lnTo>
                    <a:lnTo>
                      <a:pt x="652" y="288"/>
                    </a:lnTo>
                    <a:lnTo>
                      <a:pt x="652" y="284"/>
                    </a:lnTo>
                    <a:lnTo>
                      <a:pt x="649" y="279"/>
                    </a:lnTo>
                    <a:lnTo>
                      <a:pt x="649" y="278"/>
                    </a:lnTo>
                    <a:lnTo>
                      <a:pt x="648" y="278"/>
                    </a:lnTo>
                    <a:lnTo>
                      <a:pt x="648" y="278"/>
                    </a:lnTo>
                    <a:lnTo>
                      <a:pt x="646" y="278"/>
                    </a:lnTo>
                    <a:lnTo>
                      <a:pt x="646" y="276"/>
                    </a:lnTo>
                    <a:lnTo>
                      <a:pt x="645" y="269"/>
                    </a:lnTo>
                    <a:lnTo>
                      <a:pt x="646" y="252"/>
                    </a:lnTo>
                    <a:lnTo>
                      <a:pt x="646" y="252"/>
                    </a:lnTo>
                    <a:lnTo>
                      <a:pt x="648" y="247"/>
                    </a:lnTo>
                    <a:lnTo>
                      <a:pt x="648" y="245"/>
                    </a:lnTo>
                    <a:lnTo>
                      <a:pt x="646" y="247"/>
                    </a:lnTo>
                    <a:lnTo>
                      <a:pt x="643" y="248"/>
                    </a:lnTo>
                    <a:lnTo>
                      <a:pt x="643" y="248"/>
                    </a:lnTo>
                    <a:lnTo>
                      <a:pt x="641" y="250"/>
                    </a:lnTo>
                    <a:lnTo>
                      <a:pt x="639" y="250"/>
                    </a:lnTo>
                    <a:lnTo>
                      <a:pt x="636" y="245"/>
                    </a:lnTo>
                    <a:lnTo>
                      <a:pt x="632" y="237"/>
                    </a:lnTo>
                    <a:lnTo>
                      <a:pt x="632" y="237"/>
                    </a:lnTo>
                    <a:lnTo>
                      <a:pt x="631" y="232"/>
                    </a:lnTo>
                    <a:lnTo>
                      <a:pt x="628" y="228"/>
                    </a:lnTo>
                    <a:lnTo>
                      <a:pt x="624" y="225"/>
                    </a:lnTo>
                    <a:lnTo>
                      <a:pt x="622" y="224"/>
                    </a:lnTo>
                    <a:lnTo>
                      <a:pt x="619" y="224"/>
                    </a:lnTo>
                    <a:lnTo>
                      <a:pt x="619" y="224"/>
                    </a:lnTo>
                    <a:lnTo>
                      <a:pt x="618" y="224"/>
                    </a:lnTo>
                    <a:lnTo>
                      <a:pt x="617" y="224"/>
                    </a:lnTo>
                    <a:lnTo>
                      <a:pt x="615" y="221"/>
                    </a:lnTo>
                    <a:lnTo>
                      <a:pt x="615" y="218"/>
                    </a:lnTo>
                    <a:lnTo>
                      <a:pt x="614" y="217"/>
                    </a:lnTo>
                    <a:lnTo>
                      <a:pt x="612" y="217"/>
                    </a:lnTo>
                    <a:lnTo>
                      <a:pt x="612" y="217"/>
                    </a:lnTo>
                    <a:lnTo>
                      <a:pt x="609" y="217"/>
                    </a:lnTo>
                    <a:lnTo>
                      <a:pt x="608" y="215"/>
                    </a:lnTo>
                    <a:lnTo>
                      <a:pt x="607" y="213"/>
                    </a:lnTo>
                    <a:lnTo>
                      <a:pt x="607" y="207"/>
                    </a:lnTo>
                    <a:lnTo>
                      <a:pt x="607" y="200"/>
                    </a:lnTo>
                    <a:lnTo>
                      <a:pt x="607" y="200"/>
                    </a:lnTo>
                    <a:lnTo>
                      <a:pt x="607" y="196"/>
                    </a:lnTo>
                    <a:lnTo>
                      <a:pt x="605" y="196"/>
                    </a:lnTo>
                    <a:lnTo>
                      <a:pt x="602" y="196"/>
                    </a:lnTo>
                    <a:lnTo>
                      <a:pt x="600" y="194"/>
                    </a:lnTo>
                    <a:lnTo>
                      <a:pt x="600" y="194"/>
                    </a:lnTo>
                    <a:lnTo>
                      <a:pt x="598" y="193"/>
                    </a:lnTo>
                    <a:lnTo>
                      <a:pt x="595" y="193"/>
                    </a:lnTo>
                    <a:lnTo>
                      <a:pt x="591" y="196"/>
                    </a:lnTo>
                    <a:lnTo>
                      <a:pt x="591" y="196"/>
                    </a:lnTo>
                    <a:lnTo>
                      <a:pt x="590" y="196"/>
                    </a:lnTo>
                    <a:lnTo>
                      <a:pt x="588" y="196"/>
                    </a:lnTo>
                    <a:lnTo>
                      <a:pt x="587" y="191"/>
                    </a:lnTo>
                    <a:lnTo>
                      <a:pt x="587" y="189"/>
                    </a:lnTo>
                    <a:lnTo>
                      <a:pt x="587" y="184"/>
                    </a:lnTo>
                    <a:lnTo>
                      <a:pt x="587" y="184"/>
                    </a:lnTo>
                    <a:lnTo>
                      <a:pt x="587" y="181"/>
                    </a:lnTo>
                    <a:lnTo>
                      <a:pt x="587" y="179"/>
                    </a:lnTo>
                    <a:lnTo>
                      <a:pt x="584" y="176"/>
                    </a:lnTo>
                    <a:lnTo>
                      <a:pt x="581" y="173"/>
                    </a:lnTo>
                    <a:lnTo>
                      <a:pt x="581" y="173"/>
                    </a:lnTo>
                    <a:lnTo>
                      <a:pt x="578" y="170"/>
                    </a:lnTo>
                    <a:lnTo>
                      <a:pt x="575" y="167"/>
                    </a:lnTo>
                    <a:lnTo>
                      <a:pt x="575" y="162"/>
                    </a:lnTo>
                    <a:lnTo>
                      <a:pt x="575" y="162"/>
                    </a:lnTo>
                    <a:lnTo>
                      <a:pt x="574" y="159"/>
                    </a:lnTo>
                    <a:lnTo>
                      <a:pt x="571" y="156"/>
                    </a:lnTo>
                    <a:lnTo>
                      <a:pt x="560" y="149"/>
                    </a:lnTo>
                    <a:lnTo>
                      <a:pt x="547" y="143"/>
                    </a:lnTo>
                    <a:lnTo>
                      <a:pt x="539" y="139"/>
                    </a:lnTo>
                    <a:lnTo>
                      <a:pt x="539" y="139"/>
                    </a:lnTo>
                    <a:lnTo>
                      <a:pt x="537" y="139"/>
                    </a:lnTo>
                    <a:lnTo>
                      <a:pt x="536" y="137"/>
                    </a:lnTo>
                    <a:lnTo>
                      <a:pt x="536" y="135"/>
                    </a:lnTo>
                    <a:lnTo>
                      <a:pt x="536" y="132"/>
                    </a:lnTo>
                    <a:lnTo>
                      <a:pt x="534" y="129"/>
                    </a:lnTo>
                    <a:lnTo>
                      <a:pt x="534" y="129"/>
                    </a:lnTo>
                    <a:lnTo>
                      <a:pt x="533" y="126"/>
                    </a:lnTo>
                    <a:lnTo>
                      <a:pt x="531" y="120"/>
                    </a:lnTo>
                    <a:lnTo>
                      <a:pt x="531" y="109"/>
                    </a:lnTo>
                    <a:lnTo>
                      <a:pt x="531" y="109"/>
                    </a:lnTo>
                    <a:lnTo>
                      <a:pt x="530" y="106"/>
                    </a:lnTo>
                    <a:lnTo>
                      <a:pt x="529" y="103"/>
                    </a:lnTo>
                    <a:lnTo>
                      <a:pt x="526" y="101"/>
                    </a:lnTo>
                    <a:lnTo>
                      <a:pt x="523" y="96"/>
                    </a:lnTo>
                    <a:lnTo>
                      <a:pt x="522" y="95"/>
                    </a:lnTo>
                    <a:lnTo>
                      <a:pt x="522" y="92"/>
                    </a:lnTo>
                    <a:lnTo>
                      <a:pt x="522" y="92"/>
                    </a:lnTo>
                    <a:lnTo>
                      <a:pt x="522" y="88"/>
                    </a:lnTo>
                    <a:lnTo>
                      <a:pt x="520" y="84"/>
                    </a:lnTo>
                    <a:lnTo>
                      <a:pt x="519" y="78"/>
                    </a:lnTo>
                    <a:lnTo>
                      <a:pt x="519" y="72"/>
                    </a:lnTo>
                    <a:lnTo>
                      <a:pt x="519" y="72"/>
                    </a:lnTo>
                    <a:lnTo>
                      <a:pt x="519" y="71"/>
                    </a:lnTo>
                    <a:lnTo>
                      <a:pt x="517" y="68"/>
                    </a:lnTo>
                    <a:lnTo>
                      <a:pt x="514" y="65"/>
                    </a:lnTo>
                    <a:lnTo>
                      <a:pt x="510" y="62"/>
                    </a:lnTo>
                    <a:lnTo>
                      <a:pt x="509" y="60"/>
                    </a:lnTo>
                    <a:lnTo>
                      <a:pt x="509" y="60"/>
                    </a:lnTo>
                    <a:lnTo>
                      <a:pt x="507" y="58"/>
                    </a:lnTo>
                    <a:lnTo>
                      <a:pt x="504" y="58"/>
                    </a:lnTo>
                    <a:lnTo>
                      <a:pt x="496" y="61"/>
                    </a:lnTo>
                    <a:lnTo>
                      <a:pt x="496" y="61"/>
                    </a:lnTo>
                    <a:lnTo>
                      <a:pt x="495" y="61"/>
                    </a:lnTo>
                    <a:lnTo>
                      <a:pt x="493" y="60"/>
                    </a:lnTo>
                    <a:lnTo>
                      <a:pt x="492" y="55"/>
                    </a:lnTo>
                    <a:lnTo>
                      <a:pt x="490" y="51"/>
                    </a:lnTo>
                    <a:lnTo>
                      <a:pt x="492" y="44"/>
                    </a:lnTo>
                    <a:lnTo>
                      <a:pt x="492" y="44"/>
                    </a:lnTo>
                    <a:lnTo>
                      <a:pt x="490" y="38"/>
                    </a:lnTo>
                    <a:lnTo>
                      <a:pt x="489" y="30"/>
                    </a:lnTo>
                    <a:lnTo>
                      <a:pt x="487" y="24"/>
                    </a:lnTo>
                    <a:lnTo>
                      <a:pt x="483" y="18"/>
                    </a:lnTo>
                    <a:lnTo>
                      <a:pt x="483" y="18"/>
                    </a:lnTo>
                    <a:lnTo>
                      <a:pt x="480" y="14"/>
                    </a:lnTo>
                    <a:lnTo>
                      <a:pt x="479" y="8"/>
                    </a:lnTo>
                    <a:lnTo>
                      <a:pt x="478" y="3"/>
                    </a:lnTo>
                    <a:lnTo>
                      <a:pt x="476" y="0"/>
                    </a:lnTo>
                    <a:lnTo>
                      <a:pt x="476" y="0"/>
                    </a:lnTo>
                    <a:lnTo>
                      <a:pt x="475" y="0"/>
                    </a:lnTo>
                    <a:lnTo>
                      <a:pt x="473" y="0"/>
                    </a:lnTo>
                    <a:lnTo>
                      <a:pt x="469" y="3"/>
                    </a:lnTo>
                    <a:lnTo>
                      <a:pt x="466" y="7"/>
                    </a:lnTo>
                    <a:lnTo>
                      <a:pt x="466" y="11"/>
                    </a:lnTo>
                    <a:lnTo>
                      <a:pt x="466" y="11"/>
                    </a:lnTo>
                    <a:lnTo>
                      <a:pt x="465" y="18"/>
                    </a:lnTo>
                    <a:lnTo>
                      <a:pt x="463" y="21"/>
                    </a:lnTo>
                    <a:lnTo>
                      <a:pt x="462" y="24"/>
                    </a:lnTo>
                    <a:lnTo>
                      <a:pt x="462" y="24"/>
                    </a:lnTo>
                    <a:lnTo>
                      <a:pt x="461" y="27"/>
                    </a:lnTo>
                    <a:lnTo>
                      <a:pt x="461" y="33"/>
                    </a:lnTo>
                    <a:lnTo>
                      <a:pt x="462" y="38"/>
                    </a:lnTo>
                    <a:lnTo>
                      <a:pt x="461" y="40"/>
                    </a:lnTo>
                    <a:lnTo>
                      <a:pt x="459" y="41"/>
                    </a:lnTo>
                    <a:lnTo>
                      <a:pt x="459" y="41"/>
                    </a:lnTo>
                    <a:lnTo>
                      <a:pt x="458" y="44"/>
                    </a:lnTo>
                    <a:lnTo>
                      <a:pt x="458" y="47"/>
                    </a:lnTo>
                    <a:lnTo>
                      <a:pt x="458" y="54"/>
                    </a:lnTo>
                    <a:lnTo>
                      <a:pt x="458" y="62"/>
                    </a:lnTo>
                    <a:lnTo>
                      <a:pt x="458" y="69"/>
                    </a:lnTo>
                    <a:lnTo>
                      <a:pt x="458" y="69"/>
                    </a:lnTo>
                    <a:lnTo>
                      <a:pt x="456" y="84"/>
                    </a:lnTo>
                    <a:lnTo>
                      <a:pt x="456" y="89"/>
                    </a:lnTo>
                    <a:lnTo>
                      <a:pt x="453" y="95"/>
                    </a:lnTo>
                    <a:lnTo>
                      <a:pt x="453" y="95"/>
                    </a:lnTo>
                    <a:lnTo>
                      <a:pt x="451" y="99"/>
                    </a:lnTo>
                    <a:lnTo>
                      <a:pt x="448" y="105"/>
                    </a:lnTo>
                    <a:lnTo>
                      <a:pt x="445" y="111"/>
                    </a:lnTo>
                    <a:lnTo>
                      <a:pt x="439" y="113"/>
                    </a:lnTo>
                    <a:lnTo>
                      <a:pt x="439" y="113"/>
                    </a:lnTo>
                    <a:lnTo>
                      <a:pt x="434" y="113"/>
                    </a:lnTo>
                    <a:lnTo>
                      <a:pt x="426" y="112"/>
                    </a:lnTo>
                    <a:lnTo>
                      <a:pt x="422" y="109"/>
                    </a:lnTo>
                    <a:lnTo>
                      <a:pt x="421" y="105"/>
                    </a:lnTo>
                    <a:lnTo>
                      <a:pt x="421" y="105"/>
                    </a:lnTo>
                    <a:lnTo>
                      <a:pt x="419" y="102"/>
                    </a:lnTo>
                    <a:lnTo>
                      <a:pt x="415" y="99"/>
                    </a:lnTo>
                    <a:lnTo>
                      <a:pt x="411" y="99"/>
                    </a:lnTo>
                    <a:lnTo>
                      <a:pt x="407" y="98"/>
                    </a:lnTo>
                    <a:lnTo>
                      <a:pt x="407" y="98"/>
                    </a:lnTo>
                    <a:lnTo>
                      <a:pt x="402" y="98"/>
                    </a:lnTo>
                    <a:lnTo>
                      <a:pt x="400" y="95"/>
                    </a:lnTo>
                    <a:lnTo>
                      <a:pt x="395" y="91"/>
                    </a:lnTo>
                    <a:lnTo>
                      <a:pt x="391" y="86"/>
                    </a:lnTo>
                    <a:lnTo>
                      <a:pt x="391" y="86"/>
                    </a:lnTo>
                    <a:lnTo>
                      <a:pt x="388" y="85"/>
                    </a:lnTo>
                    <a:lnTo>
                      <a:pt x="385" y="84"/>
                    </a:lnTo>
                    <a:lnTo>
                      <a:pt x="380" y="84"/>
                    </a:lnTo>
                    <a:lnTo>
                      <a:pt x="377" y="84"/>
                    </a:lnTo>
                    <a:lnTo>
                      <a:pt x="375" y="82"/>
                    </a:lnTo>
                    <a:lnTo>
                      <a:pt x="374" y="81"/>
                    </a:lnTo>
                    <a:lnTo>
                      <a:pt x="374" y="81"/>
                    </a:lnTo>
                    <a:lnTo>
                      <a:pt x="373" y="77"/>
                    </a:lnTo>
                    <a:lnTo>
                      <a:pt x="370" y="74"/>
                    </a:lnTo>
                    <a:lnTo>
                      <a:pt x="364" y="68"/>
                    </a:lnTo>
                    <a:lnTo>
                      <a:pt x="364" y="68"/>
                    </a:lnTo>
                    <a:lnTo>
                      <a:pt x="361" y="67"/>
                    </a:lnTo>
                    <a:lnTo>
                      <a:pt x="360" y="64"/>
                    </a:lnTo>
                    <a:lnTo>
                      <a:pt x="365" y="61"/>
                    </a:lnTo>
                    <a:lnTo>
                      <a:pt x="365" y="61"/>
                    </a:lnTo>
                    <a:lnTo>
                      <a:pt x="368" y="58"/>
                    </a:lnTo>
                    <a:lnTo>
                      <a:pt x="368" y="54"/>
                    </a:lnTo>
                    <a:lnTo>
                      <a:pt x="368" y="51"/>
                    </a:lnTo>
                    <a:lnTo>
                      <a:pt x="367" y="47"/>
                    </a:lnTo>
                    <a:lnTo>
                      <a:pt x="367" y="47"/>
                    </a:lnTo>
                    <a:lnTo>
                      <a:pt x="365" y="44"/>
                    </a:lnTo>
                    <a:lnTo>
                      <a:pt x="368" y="42"/>
                    </a:lnTo>
                    <a:lnTo>
                      <a:pt x="377" y="40"/>
                    </a:lnTo>
                    <a:lnTo>
                      <a:pt x="377" y="40"/>
                    </a:lnTo>
                    <a:lnTo>
                      <a:pt x="380" y="37"/>
                    </a:lnTo>
                    <a:lnTo>
                      <a:pt x="380" y="34"/>
                    </a:lnTo>
                    <a:lnTo>
                      <a:pt x="380" y="31"/>
                    </a:lnTo>
                    <a:lnTo>
                      <a:pt x="383" y="28"/>
                    </a:lnTo>
                    <a:lnTo>
                      <a:pt x="383" y="28"/>
                    </a:lnTo>
                    <a:lnTo>
                      <a:pt x="384" y="27"/>
                    </a:lnTo>
                    <a:lnTo>
                      <a:pt x="384" y="24"/>
                    </a:lnTo>
                    <a:lnTo>
                      <a:pt x="383" y="23"/>
                    </a:lnTo>
                    <a:lnTo>
                      <a:pt x="378" y="21"/>
                    </a:lnTo>
                    <a:lnTo>
                      <a:pt x="378" y="21"/>
                    </a:lnTo>
                    <a:lnTo>
                      <a:pt x="375" y="21"/>
                    </a:lnTo>
                    <a:lnTo>
                      <a:pt x="374" y="24"/>
                    </a:lnTo>
                    <a:lnTo>
                      <a:pt x="374" y="25"/>
                    </a:lnTo>
                    <a:lnTo>
                      <a:pt x="373" y="27"/>
                    </a:lnTo>
                    <a:lnTo>
                      <a:pt x="373" y="27"/>
                    </a:lnTo>
                    <a:lnTo>
                      <a:pt x="371" y="27"/>
                    </a:lnTo>
                    <a:lnTo>
                      <a:pt x="370" y="24"/>
                    </a:lnTo>
                    <a:lnTo>
                      <a:pt x="368" y="20"/>
                    </a:lnTo>
                    <a:lnTo>
                      <a:pt x="367" y="18"/>
                    </a:lnTo>
                    <a:lnTo>
                      <a:pt x="367" y="18"/>
                    </a:lnTo>
                    <a:lnTo>
                      <a:pt x="361" y="24"/>
                    </a:lnTo>
                    <a:lnTo>
                      <a:pt x="357" y="25"/>
                    </a:lnTo>
                    <a:lnTo>
                      <a:pt x="356" y="25"/>
                    </a:lnTo>
                    <a:lnTo>
                      <a:pt x="354" y="24"/>
                    </a:lnTo>
                    <a:lnTo>
                      <a:pt x="354" y="24"/>
                    </a:lnTo>
                    <a:lnTo>
                      <a:pt x="348" y="21"/>
                    </a:lnTo>
                    <a:lnTo>
                      <a:pt x="340" y="18"/>
                    </a:lnTo>
                    <a:lnTo>
                      <a:pt x="323" y="14"/>
                    </a:lnTo>
                    <a:lnTo>
                      <a:pt x="323" y="14"/>
                    </a:lnTo>
                    <a:lnTo>
                      <a:pt x="319" y="13"/>
                    </a:lnTo>
                    <a:lnTo>
                      <a:pt x="314" y="8"/>
                    </a:lnTo>
                    <a:lnTo>
                      <a:pt x="312" y="6"/>
                    </a:lnTo>
                    <a:lnTo>
                      <a:pt x="310" y="6"/>
                    </a:lnTo>
                    <a:lnTo>
                      <a:pt x="309" y="6"/>
                    </a:lnTo>
                    <a:lnTo>
                      <a:pt x="309" y="6"/>
                    </a:lnTo>
                    <a:lnTo>
                      <a:pt x="306" y="7"/>
                    </a:lnTo>
                    <a:lnTo>
                      <a:pt x="307" y="8"/>
                    </a:lnTo>
                    <a:lnTo>
                      <a:pt x="314" y="16"/>
                    </a:lnTo>
                    <a:lnTo>
                      <a:pt x="314" y="16"/>
                    </a:lnTo>
                    <a:lnTo>
                      <a:pt x="314" y="18"/>
                    </a:lnTo>
                    <a:lnTo>
                      <a:pt x="313" y="20"/>
                    </a:lnTo>
                    <a:lnTo>
                      <a:pt x="306" y="23"/>
                    </a:lnTo>
                    <a:lnTo>
                      <a:pt x="297" y="24"/>
                    </a:lnTo>
                    <a:lnTo>
                      <a:pt x="290" y="23"/>
                    </a:lnTo>
                    <a:lnTo>
                      <a:pt x="290" y="23"/>
                    </a:lnTo>
                    <a:lnTo>
                      <a:pt x="287" y="23"/>
                    </a:lnTo>
                    <a:lnTo>
                      <a:pt x="287" y="25"/>
                    </a:lnTo>
                    <a:lnTo>
                      <a:pt x="287" y="27"/>
                    </a:lnTo>
                    <a:lnTo>
                      <a:pt x="286" y="28"/>
                    </a:lnTo>
                    <a:lnTo>
                      <a:pt x="285" y="28"/>
                    </a:lnTo>
                    <a:lnTo>
                      <a:pt x="285" y="28"/>
                    </a:lnTo>
                    <a:lnTo>
                      <a:pt x="283" y="28"/>
                    </a:lnTo>
                    <a:lnTo>
                      <a:pt x="282" y="30"/>
                    </a:lnTo>
                    <a:lnTo>
                      <a:pt x="279" y="33"/>
                    </a:lnTo>
                    <a:lnTo>
                      <a:pt x="276" y="38"/>
                    </a:lnTo>
                    <a:lnTo>
                      <a:pt x="273" y="42"/>
                    </a:lnTo>
                    <a:lnTo>
                      <a:pt x="273" y="42"/>
                    </a:lnTo>
                    <a:lnTo>
                      <a:pt x="272" y="45"/>
                    </a:lnTo>
                    <a:lnTo>
                      <a:pt x="270" y="50"/>
                    </a:lnTo>
                    <a:lnTo>
                      <a:pt x="270" y="51"/>
                    </a:lnTo>
                    <a:lnTo>
                      <a:pt x="268" y="54"/>
                    </a:lnTo>
                    <a:lnTo>
                      <a:pt x="268" y="54"/>
                    </a:lnTo>
                    <a:lnTo>
                      <a:pt x="265" y="57"/>
                    </a:lnTo>
                    <a:lnTo>
                      <a:pt x="263" y="60"/>
                    </a:lnTo>
                    <a:lnTo>
                      <a:pt x="265" y="64"/>
                    </a:lnTo>
                    <a:lnTo>
                      <a:pt x="268" y="68"/>
                    </a:lnTo>
                    <a:lnTo>
                      <a:pt x="268" y="68"/>
                    </a:lnTo>
                    <a:lnTo>
                      <a:pt x="270" y="71"/>
                    </a:lnTo>
                    <a:lnTo>
                      <a:pt x="269" y="72"/>
                    </a:lnTo>
                    <a:lnTo>
                      <a:pt x="268" y="74"/>
                    </a:lnTo>
                    <a:lnTo>
                      <a:pt x="265" y="72"/>
                    </a:lnTo>
                    <a:lnTo>
                      <a:pt x="261" y="69"/>
                    </a:lnTo>
                    <a:lnTo>
                      <a:pt x="261" y="69"/>
                    </a:lnTo>
                    <a:lnTo>
                      <a:pt x="256" y="67"/>
                    </a:lnTo>
                    <a:lnTo>
                      <a:pt x="252" y="65"/>
                    </a:lnTo>
                    <a:lnTo>
                      <a:pt x="251" y="67"/>
                    </a:lnTo>
                    <a:lnTo>
                      <a:pt x="249" y="69"/>
                    </a:lnTo>
                    <a:lnTo>
                      <a:pt x="249" y="69"/>
                    </a:lnTo>
                    <a:lnTo>
                      <a:pt x="249" y="74"/>
                    </a:lnTo>
                    <a:lnTo>
                      <a:pt x="246" y="74"/>
                    </a:lnTo>
                    <a:lnTo>
                      <a:pt x="245" y="71"/>
                    </a:lnTo>
                    <a:lnTo>
                      <a:pt x="245" y="67"/>
                    </a:lnTo>
                    <a:lnTo>
                      <a:pt x="245" y="67"/>
                    </a:lnTo>
                    <a:lnTo>
                      <a:pt x="245" y="64"/>
                    </a:lnTo>
                    <a:lnTo>
                      <a:pt x="244" y="64"/>
                    </a:lnTo>
                    <a:lnTo>
                      <a:pt x="241" y="62"/>
                    </a:lnTo>
                    <a:lnTo>
                      <a:pt x="238" y="61"/>
                    </a:lnTo>
                    <a:lnTo>
                      <a:pt x="235" y="60"/>
                    </a:lnTo>
                    <a:lnTo>
                      <a:pt x="235" y="60"/>
                    </a:lnTo>
                    <a:lnTo>
                      <a:pt x="234" y="55"/>
                    </a:lnTo>
                    <a:lnTo>
                      <a:pt x="229" y="52"/>
                    </a:lnTo>
                    <a:lnTo>
                      <a:pt x="226" y="50"/>
                    </a:lnTo>
                    <a:lnTo>
                      <a:pt x="222" y="50"/>
                    </a:lnTo>
                    <a:lnTo>
                      <a:pt x="222" y="50"/>
                    </a:lnTo>
                    <a:lnTo>
                      <a:pt x="219" y="50"/>
                    </a:lnTo>
                    <a:lnTo>
                      <a:pt x="218" y="52"/>
                    </a:lnTo>
                    <a:lnTo>
                      <a:pt x="215" y="54"/>
                    </a:lnTo>
                    <a:lnTo>
                      <a:pt x="212" y="54"/>
                    </a:lnTo>
                    <a:lnTo>
                      <a:pt x="212" y="54"/>
                    </a:lnTo>
                    <a:lnTo>
                      <a:pt x="209" y="55"/>
                    </a:lnTo>
                    <a:lnTo>
                      <a:pt x="208" y="57"/>
                    </a:lnTo>
                    <a:lnTo>
                      <a:pt x="208" y="58"/>
                    </a:lnTo>
                    <a:lnTo>
                      <a:pt x="208" y="62"/>
                    </a:lnTo>
                    <a:lnTo>
                      <a:pt x="208" y="62"/>
                    </a:lnTo>
                    <a:lnTo>
                      <a:pt x="208" y="64"/>
                    </a:lnTo>
                    <a:lnTo>
                      <a:pt x="207" y="64"/>
                    </a:lnTo>
                    <a:lnTo>
                      <a:pt x="204" y="64"/>
                    </a:lnTo>
                    <a:lnTo>
                      <a:pt x="200" y="62"/>
                    </a:lnTo>
                    <a:lnTo>
                      <a:pt x="195" y="62"/>
                    </a:lnTo>
                    <a:lnTo>
                      <a:pt x="195" y="62"/>
                    </a:lnTo>
                    <a:lnTo>
                      <a:pt x="192" y="64"/>
                    </a:lnTo>
                    <a:lnTo>
                      <a:pt x="192" y="67"/>
                    </a:lnTo>
                    <a:lnTo>
                      <a:pt x="194" y="68"/>
                    </a:lnTo>
                    <a:lnTo>
                      <a:pt x="192" y="69"/>
                    </a:lnTo>
                    <a:lnTo>
                      <a:pt x="192" y="69"/>
                    </a:lnTo>
                    <a:lnTo>
                      <a:pt x="191" y="71"/>
                    </a:lnTo>
                    <a:lnTo>
                      <a:pt x="190" y="72"/>
                    </a:lnTo>
                    <a:lnTo>
                      <a:pt x="188" y="74"/>
                    </a:lnTo>
                    <a:lnTo>
                      <a:pt x="185" y="75"/>
                    </a:lnTo>
                    <a:lnTo>
                      <a:pt x="185" y="75"/>
                    </a:lnTo>
                    <a:lnTo>
                      <a:pt x="184" y="75"/>
                    </a:lnTo>
                    <a:lnTo>
                      <a:pt x="183" y="77"/>
                    </a:lnTo>
                    <a:lnTo>
                      <a:pt x="181" y="81"/>
                    </a:lnTo>
                    <a:lnTo>
                      <a:pt x="183" y="91"/>
                    </a:lnTo>
                    <a:lnTo>
                      <a:pt x="183" y="91"/>
                    </a:lnTo>
                    <a:lnTo>
                      <a:pt x="181" y="92"/>
                    </a:lnTo>
                    <a:lnTo>
                      <a:pt x="181" y="92"/>
                    </a:lnTo>
                    <a:lnTo>
                      <a:pt x="178" y="91"/>
                    </a:lnTo>
                    <a:lnTo>
                      <a:pt x="174" y="89"/>
                    </a:lnTo>
                    <a:lnTo>
                      <a:pt x="170" y="89"/>
                    </a:lnTo>
                    <a:lnTo>
                      <a:pt x="170" y="89"/>
                    </a:lnTo>
                    <a:lnTo>
                      <a:pt x="168" y="91"/>
                    </a:lnTo>
                    <a:lnTo>
                      <a:pt x="170" y="94"/>
                    </a:lnTo>
                    <a:lnTo>
                      <a:pt x="171" y="96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3" y="105"/>
                    </a:lnTo>
                    <a:lnTo>
                      <a:pt x="171" y="106"/>
                    </a:lnTo>
                    <a:lnTo>
                      <a:pt x="168" y="109"/>
                    </a:lnTo>
                    <a:lnTo>
                      <a:pt x="168" y="109"/>
                    </a:lnTo>
                    <a:lnTo>
                      <a:pt x="167" y="111"/>
                    </a:lnTo>
                    <a:lnTo>
                      <a:pt x="166" y="109"/>
                    </a:lnTo>
                    <a:lnTo>
                      <a:pt x="164" y="106"/>
                    </a:lnTo>
                    <a:lnTo>
                      <a:pt x="163" y="102"/>
                    </a:lnTo>
                    <a:lnTo>
                      <a:pt x="161" y="98"/>
                    </a:lnTo>
                    <a:lnTo>
                      <a:pt x="161" y="98"/>
                    </a:lnTo>
                    <a:lnTo>
                      <a:pt x="161" y="96"/>
                    </a:lnTo>
                    <a:lnTo>
                      <a:pt x="160" y="95"/>
                    </a:lnTo>
                    <a:lnTo>
                      <a:pt x="157" y="96"/>
                    </a:lnTo>
                    <a:lnTo>
                      <a:pt x="148" y="103"/>
                    </a:lnTo>
                    <a:lnTo>
                      <a:pt x="148" y="103"/>
                    </a:lnTo>
                    <a:lnTo>
                      <a:pt x="147" y="106"/>
                    </a:lnTo>
                    <a:lnTo>
                      <a:pt x="147" y="109"/>
                    </a:lnTo>
                    <a:lnTo>
                      <a:pt x="147" y="115"/>
                    </a:lnTo>
                    <a:lnTo>
                      <a:pt x="148" y="120"/>
                    </a:lnTo>
                    <a:lnTo>
                      <a:pt x="148" y="122"/>
                    </a:lnTo>
                    <a:lnTo>
                      <a:pt x="148" y="122"/>
                    </a:lnTo>
                    <a:lnTo>
                      <a:pt x="148" y="122"/>
                    </a:lnTo>
                    <a:lnTo>
                      <a:pt x="139" y="132"/>
                    </a:lnTo>
                    <a:lnTo>
                      <a:pt x="126" y="145"/>
                    </a:lnTo>
                    <a:lnTo>
                      <a:pt x="126" y="145"/>
                    </a:lnTo>
                    <a:lnTo>
                      <a:pt x="122" y="147"/>
                    </a:lnTo>
                    <a:lnTo>
                      <a:pt x="119" y="150"/>
                    </a:lnTo>
                    <a:lnTo>
                      <a:pt x="110" y="150"/>
                    </a:lnTo>
                    <a:lnTo>
                      <a:pt x="102" y="152"/>
                    </a:lnTo>
                    <a:lnTo>
                      <a:pt x="99" y="152"/>
                    </a:lnTo>
                    <a:lnTo>
                      <a:pt x="97" y="153"/>
                    </a:lnTo>
                    <a:lnTo>
                      <a:pt x="97" y="153"/>
                    </a:lnTo>
                    <a:lnTo>
                      <a:pt x="93" y="155"/>
                    </a:lnTo>
                    <a:lnTo>
                      <a:pt x="89" y="156"/>
                    </a:lnTo>
                    <a:lnTo>
                      <a:pt x="85" y="156"/>
                    </a:lnTo>
                    <a:lnTo>
                      <a:pt x="82" y="157"/>
                    </a:lnTo>
                    <a:lnTo>
                      <a:pt x="82" y="157"/>
                    </a:lnTo>
                    <a:lnTo>
                      <a:pt x="72" y="164"/>
                    </a:lnTo>
                    <a:lnTo>
                      <a:pt x="69" y="166"/>
                    </a:lnTo>
                    <a:lnTo>
                      <a:pt x="68" y="166"/>
                    </a:lnTo>
                    <a:lnTo>
                      <a:pt x="66" y="164"/>
                    </a:lnTo>
                    <a:lnTo>
                      <a:pt x="66" y="164"/>
                    </a:lnTo>
                    <a:lnTo>
                      <a:pt x="65" y="163"/>
                    </a:lnTo>
                    <a:lnTo>
                      <a:pt x="63" y="163"/>
                    </a:lnTo>
                    <a:lnTo>
                      <a:pt x="58" y="163"/>
                    </a:lnTo>
                    <a:lnTo>
                      <a:pt x="52" y="166"/>
                    </a:lnTo>
                    <a:lnTo>
                      <a:pt x="48" y="169"/>
                    </a:lnTo>
                    <a:lnTo>
                      <a:pt x="48" y="169"/>
                    </a:lnTo>
                    <a:lnTo>
                      <a:pt x="42" y="173"/>
                    </a:lnTo>
                    <a:lnTo>
                      <a:pt x="38" y="177"/>
                    </a:lnTo>
                    <a:lnTo>
                      <a:pt x="32" y="179"/>
                    </a:lnTo>
                    <a:lnTo>
                      <a:pt x="28" y="180"/>
                    </a:lnTo>
                    <a:lnTo>
                      <a:pt x="28" y="180"/>
                    </a:lnTo>
                    <a:lnTo>
                      <a:pt x="25" y="181"/>
                    </a:lnTo>
                    <a:lnTo>
                      <a:pt x="24" y="181"/>
                    </a:lnTo>
                    <a:lnTo>
                      <a:pt x="22" y="186"/>
                    </a:lnTo>
                    <a:lnTo>
                      <a:pt x="21" y="190"/>
                    </a:lnTo>
                    <a:lnTo>
                      <a:pt x="19" y="191"/>
                    </a:lnTo>
                    <a:lnTo>
                      <a:pt x="19" y="191"/>
                    </a:lnTo>
                    <a:lnTo>
                      <a:pt x="18" y="193"/>
                    </a:lnTo>
                    <a:lnTo>
                      <a:pt x="18" y="191"/>
                    </a:lnTo>
                    <a:lnTo>
                      <a:pt x="17" y="189"/>
                    </a:lnTo>
                    <a:lnTo>
                      <a:pt x="17" y="181"/>
                    </a:lnTo>
                    <a:lnTo>
                      <a:pt x="17" y="181"/>
                    </a:lnTo>
                    <a:lnTo>
                      <a:pt x="17" y="181"/>
                    </a:lnTo>
                    <a:lnTo>
                      <a:pt x="17" y="181"/>
                    </a:lnTo>
                    <a:lnTo>
                      <a:pt x="14" y="184"/>
                    </a:lnTo>
                    <a:lnTo>
                      <a:pt x="11" y="189"/>
                    </a:lnTo>
                    <a:lnTo>
                      <a:pt x="9" y="194"/>
                    </a:lnTo>
                    <a:lnTo>
                      <a:pt x="9" y="194"/>
                    </a:lnTo>
                    <a:lnTo>
                      <a:pt x="8" y="198"/>
                    </a:lnTo>
                    <a:lnTo>
                      <a:pt x="11" y="203"/>
                    </a:lnTo>
                    <a:lnTo>
                      <a:pt x="11" y="207"/>
                    </a:lnTo>
                    <a:lnTo>
                      <a:pt x="11" y="210"/>
                    </a:lnTo>
                    <a:lnTo>
                      <a:pt x="9" y="211"/>
                    </a:lnTo>
                    <a:lnTo>
                      <a:pt x="9" y="211"/>
                    </a:lnTo>
                    <a:lnTo>
                      <a:pt x="5" y="218"/>
                    </a:lnTo>
                    <a:lnTo>
                      <a:pt x="4" y="224"/>
                    </a:lnTo>
                    <a:lnTo>
                      <a:pt x="4" y="230"/>
                    </a:lnTo>
                    <a:lnTo>
                      <a:pt x="4" y="234"/>
                    </a:lnTo>
                    <a:lnTo>
                      <a:pt x="7" y="237"/>
                    </a:lnTo>
                    <a:lnTo>
                      <a:pt x="7" y="237"/>
                    </a:lnTo>
                    <a:lnTo>
                      <a:pt x="15" y="250"/>
                    </a:lnTo>
                    <a:lnTo>
                      <a:pt x="17" y="255"/>
                    </a:lnTo>
                    <a:lnTo>
                      <a:pt x="17" y="258"/>
                    </a:lnTo>
                    <a:lnTo>
                      <a:pt x="17" y="258"/>
                    </a:lnTo>
                    <a:lnTo>
                      <a:pt x="15" y="259"/>
                    </a:lnTo>
                    <a:lnTo>
                      <a:pt x="14" y="259"/>
                    </a:lnTo>
                    <a:lnTo>
                      <a:pt x="11" y="255"/>
                    </a:lnTo>
                    <a:lnTo>
                      <a:pt x="8" y="252"/>
                    </a:lnTo>
                    <a:lnTo>
                      <a:pt x="7" y="251"/>
                    </a:lnTo>
                    <a:lnTo>
                      <a:pt x="7" y="251"/>
                    </a:lnTo>
                    <a:lnTo>
                      <a:pt x="7" y="251"/>
                    </a:lnTo>
                    <a:lnTo>
                      <a:pt x="7" y="252"/>
                    </a:lnTo>
                    <a:lnTo>
                      <a:pt x="9" y="255"/>
                    </a:lnTo>
                    <a:lnTo>
                      <a:pt x="11" y="259"/>
                    </a:lnTo>
                    <a:lnTo>
                      <a:pt x="11" y="262"/>
                    </a:lnTo>
                    <a:lnTo>
                      <a:pt x="11" y="262"/>
                    </a:lnTo>
                    <a:lnTo>
                      <a:pt x="9" y="262"/>
                    </a:lnTo>
                    <a:lnTo>
                      <a:pt x="8" y="261"/>
                    </a:lnTo>
                    <a:lnTo>
                      <a:pt x="5" y="258"/>
                    </a:lnTo>
                    <a:lnTo>
                      <a:pt x="2" y="254"/>
                    </a:lnTo>
                    <a:lnTo>
                      <a:pt x="1" y="252"/>
                    </a:lnTo>
                    <a:lnTo>
                      <a:pt x="0" y="254"/>
                    </a:lnTo>
                    <a:lnTo>
                      <a:pt x="0" y="254"/>
                    </a:lnTo>
                    <a:lnTo>
                      <a:pt x="0" y="255"/>
                    </a:lnTo>
                    <a:lnTo>
                      <a:pt x="1" y="259"/>
                    </a:lnTo>
                    <a:lnTo>
                      <a:pt x="7" y="269"/>
                    </a:lnTo>
                    <a:lnTo>
                      <a:pt x="14" y="281"/>
                    </a:lnTo>
                    <a:lnTo>
                      <a:pt x="15" y="285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93"/>
                    </a:lnTo>
                    <a:lnTo>
                      <a:pt x="18" y="296"/>
                    </a:lnTo>
                    <a:lnTo>
                      <a:pt x="24" y="303"/>
                    </a:lnTo>
                    <a:lnTo>
                      <a:pt x="28" y="310"/>
                    </a:lnTo>
                    <a:lnTo>
                      <a:pt x="29" y="315"/>
                    </a:lnTo>
                    <a:lnTo>
                      <a:pt x="29" y="319"/>
                    </a:lnTo>
                    <a:lnTo>
                      <a:pt x="29" y="319"/>
                    </a:lnTo>
                    <a:lnTo>
                      <a:pt x="29" y="325"/>
                    </a:lnTo>
                    <a:lnTo>
                      <a:pt x="31" y="330"/>
                    </a:lnTo>
                    <a:lnTo>
                      <a:pt x="35" y="342"/>
                    </a:lnTo>
                    <a:lnTo>
                      <a:pt x="44" y="356"/>
                    </a:lnTo>
                    <a:lnTo>
                      <a:pt x="44" y="356"/>
                    </a:lnTo>
                    <a:lnTo>
                      <a:pt x="44" y="360"/>
                    </a:lnTo>
                    <a:lnTo>
                      <a:pt x="42" y="364"/>
                    </a:lnTo>
                    <a:lnTo>
                      <a:pt x="41" y="370"/>
                    </a:lnTo>
                    <a:lnTo>
                      <a:pt x="41" y="377"/>
                    </a:lnTo>
                    <a:lnTo>
                      <a:pt x="41" y="377"/>
                    </a:lnTo>
                    <a:lnTo>
                      <a:pt x="41" y="384"/>
                    </a:lnTo>
                    <a:lnTo>
                      <a:pt x="38" y="387"/>
                    </a:lnTo>
                    <a:lnTo>
                      <a:pt x="35" y="390"/>
                    </a:lnTo>
                    <a:lnTo>
                      <a:pt x="31" y="390"/>
                    </a:lnTo>
                    <a:lnTo>
                      <a:pt x="31" y="390"/>
                    </a:lnTo>
                    <a:lnTo>
                      <a:pt x="29" y="391"/>
                    </a:lnTo>
                    <a:lnTo>
                      <a:pt x="28" y="393"/>
                    </a:lnTo>
                    <a:lnTo>
                      <a:pt x="28" y="396"/>
                    </a:lnTo>
                    <a:lnTo>
                      <a:pt x="31" y="400"/>
                    </a:lnTo>
                    <a:lnTo>
                      <a:pt x="35" y="401"/>
                    </a:lnTo>
                    <a:lnTo>
                      <a:pt x="35" y="401"/>
                    </a:lnTo>
                    <a:lnTo>
                      <a:pt x="39" y="403"/>
                    </a:lnTo>
                    <a:lnTo>
                      <a:pt x="41" y="404"/>
                    </a:lnTo>
                    <a:lnTo>
                      <a:pt x="42" y="408"/>
                    </a:lnTo>
                    <a:lnTo>
                      <a:pt x="46" y="411"/>
                    </a:lnTo>
                    <a:lnTo>
                      <a:pt x="46" y="411"/>
                    </a:lnTo>
                    <a:lnTo>
                      <a:pt x="53" y="414"/>
                    </a:lnTo>
                    <a:lnTo>
                      <a:pt x="63" y="415"/>
                    </a:lnTo>
                    <a:lnTo>
                      <a:pt x="78" y="414"/>
                    </a:lnTo>
                    <a:lnTo>
                      <a:pt x="78" y="414"/>
                    </a:lnTo>
                    <a:lnTo>
                      <a:pt x="82" y="413"/>
                    </a:lnTo>
                    <a:lnTo>
                      <a:pt x="85" y="410"/>
                    </a:lnTo>
                    <a:lnTo>
                      <a:pt x="89" y="407"/>
                    </a:lnTo>
                    <a:lnTo>
                      <a:pt x="95" y="405"/>
                    </a:lnTo>
                    <a:lnTo>
                      <a:pt x="95" y="405"/>
                    </a:lnTo>
                    <a:lnTo>
                      <a:pt x="99" y="404"/>
                    </a:lnTo>
                    <a:lnTo>
                      <a:pt x="102" y="403"/>
                    </a:lnTo>
                    <a:lnTo>
                      <a:pt x="106" y="397"/>
                    </a:lnTo>
                    <a:lnTo>
                      <a:pt x="106" y="397"/>
                    </a:lnTo>
                    <a:lnTo>
                      <a:pt x="107" y="396"/>
                    </a:lnTo>
                    <a:lnTo>
                      <a:pt x="110" y="394"/>
                    </a:lnTo>
                    <a:lnTo>
                      <a:pt x="120" y="394"/>
                    </a:lnTo>
                    <a:lnTo>
                      <a:pt x="147" y="394"/>
                    </a:lnTo>
                    <a:lnTo>
                      <a:pt x="147" y="394"/>
                    </a:lnTo>
                    <a:lnTo>
                      <a:pt x="158" y="394"/>
                    </a:lnTo>
                    <a:lnTo>
                      <a:pt x="167" y="391"/>
                    </a:lnTo>
                    <a:lnTo>
                      <a:pt x="173" y="388"/>
                    </a:lnTo>
                    <a:lnTo>
                      <a:pt x="177" y="383"/>
                    </a:lnTo>
                    <a:lnTo>
                      <a:pt x="177" y="383"/>
                    </a:lnTo>
                    <a:lnTo>
                      <a:pt x="178" y="380"/>
                    </a:lnTo>
                    <a:lnTo>
                      <a:pt x="180" y="379"/>
                    </a:lnTo>
                    <a:lnTo>
                      <a:pt x="185" y="376"/>
                    </a:lnTo>
                    <a:lnTo>
                      <a:pt x="192" y="373"/>
                    </a:lnTo>
                    <a:lnTo>
                      <a:pt x="198" y="370"/>
                    </a:lnTo>
                    <a:lnTo>
                      <a:pt x="198" y="370"/>
                    </a:lnTo>
                    <a:lnTo>
                      <a:pt x="201" y="367"/>
                    </a:lnTo>
                    <a:lnTo>
                      <a:pt x="207" y="366"/>
                    </a:lnTo>
                    <a:lnTo>
                      <a:pt x="212" y="366"/>
                    </a:lnTo>
                    <a:lnTo>
                      <a:pt x="221" y="366"/>
                    </a:lnTo>
                    <a:lnTo>
                      <a:pt x="221" y="366"/>
                    </a:lnTo>
                    <a:lnTo>
                      <a:pt x="231" y="364"/>
                    </a:lnTo>
                    <a:lnTo>
                      <a:pt x="241" y="362"/>
                    </a:lnTo>
                    <a:lnTo>
                      <a:pt x="256" y="356"/>
                    </a:lnTo>
                    <a:lnTo>
                      <a:pt x="256" y="356"/>
                    </a:lnTo>
                    <a:lnTo>
                      <a:pt x="265" y="353"/>
                    </a:lnTo>
                    <a:lnTo>
                      <a:pt x="273" y="353"/>
                    </a:lnTo>
                    <a:lnTo>
                      <a:pt x="283" y="352"/>
                    </a:lnTo>
                    <a:lnTo>
                      <a:pt x="290" y="352"/>
                    </a:lnTo>
                    <a:lnTo>
                      <a:pt x="290" y="352"/>
                    </a:lnTo>
                    <a:lnTo>
                      <a:pt x="293" y="352"/>
                    </a:lnTo>
                    <a:lnTo>
                      <a:pt x="296" y="352"/>
                    </a:lnTo>
                    <a:lnTo>
                      <a:pt x="300" y="356"/>
                    </a:lnTo>
                    <a:lnTo>
                      <a:pt x="305" y="360"/>
                    </a:lnTo>
                    <a:lnTo>
                      <a:pt x="307" y="360"/>
                    </a:lnTo>
                    <a:lnTo>
                      <a:pt x="310" y="360"/>
                    </a:lnTo>
                    <a:lnTo>
                      <a:pt x="310" y="360"/>
                    </a:lnTo>
                    <a:lnTo>
                      <a:pt x="316" y="360"/>
                    </a:lnTo>
                    <a:lnTo>
                      <a:pt x="322" y="362"/>
                    </a:lnTo>
                    <a:lnTo>
                      <a:pt x="324" y="363"/>
                    </a:lnTo>
                    <a:lnTo>
                      <a:pt x="329" y="363"/>
                    </a:lnTo>
                    <a:lnTo>
                      <a:pt x="329" y="363"/>
                    </a:lnTo>
                    <a:lnTo>
                      <a:pt x="331" y="364"/>
                    </a:lnTo>
                    <a:lnTo>
                      <a:pt x="333" y="364"/>
                    </a:lnTo>
                    <a:lnTo>
                      <a:pt x="336" y="367"/>
                    </a:lnTo>
                    <a:lnTo>
                      <a:pt x="339" y="367"/>
                    </a:lnTo>
                    <a:lnTo>
                      <a:pt x="339" y="367"/>
                    </a:lnTo>
                    <a:lnTo>
                      <a:pt x="340" y="369"/>
                    </a:lnTo>
                    <a:lnTo>
                      <a:pt x="341" y="371"/>
                    </a:lnTo>
                    <a:lnTo>
                      <a:pt x="341" y="374"/>
                    </a:lnTo>
                    <a:lnTo>
                      <a:pt x="339" y="377"/>
                    </a:lnTo>
                    <a:lnTo>
                      <a:pt x="339" y="377"/>
                    </a:lnTo>
                    <a:lnTo>
                      <a:pt x="339" y="380"/>
                    </a:lnTo>
                    <a:lnTo>
                      <a:pt x="339" y="380"/>
                    </a:lnTo>
                    <a:lnTo>
                      <a:pt x="343" y="383"/>
                    </a:lnTo>
                    <a:lnTo>
                      <a:pt x="347" y="386"/>
                    </a:lnTo>
                    <a:lnTo>
                      <a:pt x="353" y="391"/>
                    </a:lnTo>
                    <a:lnTo>
                      <a:pt x="353" y="391"/>
                    </a:lnTo>
                    <a:lnTo>
                      <a:pt x="356" y="397"/>
                    </a:lnTo>
                    <a:lnTo>
                      <a:pt x="357" y="401"/>
                    </a:lnTo>
                    <a:lnTo>
                      <a:pt x="356" y="404"/>
                    </a:lnTo>
                    <a:lnTo>
                      <a:pt x="357" y="408"/>
                    </a:lnTo>
                    <a:lnTo>
                      <a:pt x="357" y="408"/>
                    </a:lnTo>
                    <a:lnTo>
                      <a:pt x="360" y="413"/>
                    </a:lnTo>
                    <a:lnTo>
                      <a:pt x="363" y="413"/>
                    </a:lnTo>
                    <a:lnTo>
                      <a:pt x="365" y="410"/>
                    </a:lnTo>
                    <a:lnTo>
                      <a:pt x="370" y="404"/>
                    </a:lnTo>
                    <a:lnTo>
                      <a:pt x="370" y="404"/>
                    </a:lnTo>
                    <a:lnTo>
                      <a:pt x="373" y="401"/>
                    </a:lnTo>
                    <a:lnTo>
                      <a:pt x="375" y="400"/>
                    </a:lnTo>
                    <a:lnTo>
                      <a:pt x="381" y="398"/>
                    </a:lnTo>
                    <a:lnTo>
                      <a:pt x="384" y="397"/>
                    </a:lnTo>
                    <a:lnTo>
                      <a:pt x="385" y="396"/>
                    </a:lnTo>
                    <a:lnTo>
                      <a:pt x="387" y="393"/>
                    </a:lnTo>
                    <a:lnTo>
                      <a:pt x="387" y="393"/>
                    </a:lnTo>
                    <a:lnTo>
                      <a:pt x="388" y="386"/>
                    </a:lnTo>
                    <a:lnTo>
                      <a:pt x="391" y="380"/>
                    </a:lnTo>
                    <a:lnTo>
                      <a:pt x="395" y="377"/>
                    </a:lnTo>
                    <a:lnTo>
                      <a:pt x="398" y="377"/>
                    </a:lnTo>
                    <a:lnTo>
                      <a:pt x="400" y="379"/>
                    </a:lnTo>
                    <a:lnTo>
                      <a:pt x="400" y="379"/>
                    </a:lnTo>
                    <a:lnTo>
                      <a:pt x="401" y="380"/>
                    </a:lnTo>
                    <a:lnTo>
                      <a:pt x="401" y="381"/>
                    </a:lnTo>
                    <a:lnTo>
                      <a:pt x="400" y="386"/>
                    </a:lnTo>
                    <a:lnTo>
                      <a:pt x="397" y="391"/>
                    </a:lnTo>
                    <a:lnTo>
                      <a:pt x="392" y="401"/>
                    </a:lnTo>
                    <a:lnTo>
                      <a:pt x="392" y="401"/>
                    </a:lnTo>
                    <a:lnTo>
                      <a:pt x="390" y="408"/>
                    </a:lnTo>
                    <a:lnTo>
                      <a:pt x="388" y="411"/>
                    </a:lnTo>
                    <a:lnTo>
                      <a:pt x="387" y="411"/>
                    </a:lnTo>
                    <a:lnTo>
                      <a:pt x="384" y="411"/>
                    </a:lnTo>
                    <a:lnTo>
                      <a:pt x="384" y="413"/>
                    </a:lnTo>
                    <a:lnTo>
                      <a:pt x="383" y="413"/>
                    </a:lnTo>
                    <a:lnTo>
                      <a:pt x="383" y="413"/>
                    </a:lnTo>
                    <a:lnTo>
                      <a:pt x="384" y="415"/>
                    </a:lnTo>
                    <a:lnTo>
                      <a:pt x="385" y="417"/>
                    </a:lnTo>
                    <a:lnTo>
                      <a:pt x="390" y="417"/>
                    </a:lnTo>
                    <a:lnTo>
                      <a:pt x="395" y="417"/>
                    </a:lnTo>
                    <a:lnTo>
                      <a:pt x="397" y="414"/>
                    </a:lnTo>
                    <a:lnTo>
                      <a:pt x="398" y="411"/>
                    </a:lnTo>
                    <a:lnTo>
                      <a:pt x="398" y="411"/>
                    </a:lnTo>
                    <a:lnTo>
                      <a:pt x="398" y="407"/>
                    </a:lnTo>
                    <a:lnTo>
                      <a:pt x="400" y="404"/>
                    </a:lnTo>
                    <a:lnTo>
                      <a:pt x="401" y="403"/>
                    </a:lnTo>
                    <a:lnTo>
                      <a:pt x="402" y="404"/>
                    </a:lnTo>
                    <a:lnTo>
                      <a:pt x="407" y="407"/>
                    </a:lnTo>
                    <a:lnTo>
                      <a:pt x="407" y="407"/>
                    </a:lnTo>
                    <a:lnTo>
                      <a:pt x="408" y="410"/>
                    </a:lnTo>
                    <a:lnTo>
                      <a:pt x="408" y="413"/>
                    </a:lnTo>
                    <a:lnTo>
                      <a:pt x="408" y="418"/>
                    </a:lnTo>
                    <a:lnTo>
                      <a:pt x="405" y="421"/>
                    </a:lnTo>
                    <a:lnTo>
                      <a:pt x="405" y="425"/>
                    </a:lnTo>
                    <a:lnTo>
                      <a:pt x="405" y="425"/>
                    </a:lnTo>
                    <a:lnTo>
                      <a:pt x="407" y="427"/>
                    </a:lnTo>
                    <a:lnTo>
                      <a:pt x="409" y="425"/>
                    </a:lnTo>
                    <a:lnTo>
                      <a:pt x="414" y="425"/>
                    </a:lnTo>
                    <a:lnTo>
                      <a:pt x="417" y="424"/>
                    </a:lnTo>
                    <a:lnTo>
                      <a:pt x="417" y="424"/>
                    </a:lnTo>
                    <a:lnTo>
                      <a:pt x="419" y="425"/>
                    </a:lnTo>
                    <a:lnTo>
                      <a:pt x="421" y="427"/>
                    </a:lnTo>
                    <a:lnTo>
                      <a:pt x="426" y="432"/>
                    </a:lnTo>
                    <a:lnTo>
                      <a:pt x="429" y="440"/>
                    </a:lnTo>
                    <a:lnTo>
                      <a:pt x="429" y="447"/>
                    </a:lnTo>
                    <a:lnTo>
                      <a:pt x="429" y="447"/>
                    </a:lnTo>
                    <a:lnTo>
                      <a:pt x="429" y="452"/>
                    </a:lnTo>
                    <a:lnTo>
                      <a:pt x="429" y="457"/>
                    </a:lnTo>
                    <a:lnTo>
                      <a:pt x="432" y="462"/>
                    </a:lnTo>
                    <a:lnTo>
                      <a:pt x="438" y="466"/>
                    </a:lnTo>
                    <a:lnTo>
                      <a:pt x="438" y="466"/>
                    </a:lnTo>
                    <a:lnTo>
                      <a:pt x="445" y="471"/>
                    </a:lnTo>
                    <a:lnTo>
                      <a:pt x="448" y="472"/>
                    </a:lnTo>
                    <a:lnTo>
                      <a:pt x="451" y="474"/>
                    </a:lnTo>
                    <a:lnTo>
                      <a:pt x="455" y="474"/>
                    </a:lnTo>
                    <a:lnTo>
                      <a:pt x="455" y="474"/>
                    </a:lnTo>
                    <a:lnTo>
                      <a:pt x="463" y="475"/>
                    </a:lnTo>
                    <a:lnTo>
                      <a:pt x="472" y="478"/>
                    </a:lnTo>
                    <a:lnTo>
                      <a:pt x="480" y="482"/>
                    </a:lnTo>
                    <a:lnTo>
                      <a:pt x="487" y="485"/>
                    </a:lnTo>
                    <a:lnTo>
                      <a:pt x="487" y="485"/>
                    </a:lnTo>
                    <a:lnTo>
                      <a:pt x="489" y="486"/>
                    </a:lnTo>
                    <a:lnTo>
                      <a:pt x="492" y="486"/>
                    </a:lnTo>
                    <a:lnTo>
                      <a:pt x="497" y="483"/>
                    </a:lnTo>
                    <a:lnTo>
                      <a:pt x="503" y="479"/>
                    </a:lnTo>
                    <a:lnTo>
                      <a:pt x="507" y="474"/>
                    </a:lnTo>
                    <a:lnTo>
                      <a:pt x="507" y="474"/>
                    </a:lnTo>
                    <a:lnTo>
                      <a:pt x="509" y="471"/>
                    </a:lnTo>
                    <a:lnTo>
                      <a:pt x="510" y="469"/>
                    </a:lnTo>
                    <a:lnTo>
                      <a:pt x="512" y="469"/>
                    </a:lnTo>
                    <a:lnTo>
                      <a:pt x="513" y="471"/>
                    </a:lnTo>
                    <a:lnTo>
                      <a:pt x="516" y="474"/>
                    </a:lnTo>
                    <a:lnTo>
                      <a:pt x="514" y="475"/>
                    </a:lnTo>
                    <a:lnTo>
                      <a:pt x="514" y="476"/>
                    </a:lnTo>
                    <a:lnTo>
                      <a:pt x="514" y="476"/>
                    </a:lnTo>
                    <a:lnTo>
                      <a:pt x="513" y="478"/>
                    </a:lnTo>
                    <a:lnTo>
                      <a:pt x="512" y="479"/>
                    </a:lnTo>
                    <a:lnTo>
                      <a:pt x="513" y="481"/>
                    </a:lnTo>
                    <a:lnTo>
                      <a:pt x="516" y="482"/>
                    </a:lnTo>
                    <a:lnTo>
                      <a:pt x="516" y="482"/>
                    </a:lnTo>
                    <a:lnTo>
                      <a:pt x="517" y="481"/>
                    </a:lnTo>
                    <a:lnTo>
                      <a:pt x="517" y="481"/>
                    </a:lnTo>
                    <a:lnTo>
                      <a:pt x="519" y="475"/>
                    </a:lnTo>
                    <a:lnTo>
                      <a:pt x="520" y="475"/>
                    </a:lnTo>
                    <a:lnTo>
                      <a:pt x="522" y="478"/>
                    </a:lnTo>
                    <a:lnTo>
                      <a:pt x="522" y="478"/>
                    </a:lnTo>
                    <a:lnTo>
                      <a:pt x="523" y="481"/>
                    </a:lnTo>
                    <a:lnTo>
                      <a:pt x="526" y="483"/>
                    </a:lnTo>
                    <a:lnTo>
                      <a:pt x="529" y="485"/>
                    </a:lnTo>
                    <a:lnTo>
                      <a:pt x="531" y="488"/>
                    </a:lnTo>
                    <a:lnTo>
                      <a:pt x="531" y="488"/>
                    </a:lnTo>
                    <a:lnTo>
                      <a:pt x="536" y="492"/>
                    </a:lnTo>
                    <a:lnTo>
                      <a:pt x="536" y="493"/>
                    </a:lnTo>
                    <a:lnTo>
                      <a:pt x="537" y="491"/>
                    </a:lnTo>
                    <a:lnTo>
                      <a:pt x="537" y="491"/>
                    </a:lnTo>
                    <a:lnTo>
                      <a:pt x="537" y="489"/>
                    </a:lnTo>
                    <a:lnTo>
                      <a:pt x="539" y="486"/>
                    </a:lnTo>
                    <a:lnTo>
                      <a:pt x="540" y="483"/>
                    </a:lnTo>
                    <a:lnTo>
                      <a:pt x="544" y="482"/>
                    </a:lnTo>
                    <a:lnTo>
                      <a:pt x="544" y="482"/>
                    </a:lnTo>
                    <a:lnTo>
                      <a:pt x="551" y="478"/>
                    </a:lnTo>
                    <a:lnTo>
                      <a:pt x="560" y="471"/>
                    </a:lnTo>
                    <a:lnTo>
                      <a:pt x="560" y="471"/>
                    </a:lnTo>
                    <a:lnTo>
                      <a:pt x="563" y="469"/>
                    </a:lnTo>
                    <a:lnTo>
                      <a:pt x="567" y="468"/>
                    </a:lnTo>
                    <a:lnTo>
                      <a:pt x="577" y="466"/>
                    </a:lnTo>
                    <a:lnTo>
                      <a:pt x="592" y="465"/>
                    </a:lnTo>
                    <a:lnTo>
                      <a:pt x="592" y="465"/>
                    </a:lnTo>
                    <a:lnTo>
                      <a:pt x="594" y="462"/>
                    </a:lnTo>
                    <a:lnTo>
                      <a:pt x="595" y="454"/>
                    </a:lnTo>
                    <a:lnTo>
                      <a:pt x="598" y="432"/>
                    </a:lnTo>
                    <a:lnTo>
                      <a:pt x="598" y="432"/>
                    </a:lnTo>
                    <a:lnTo>
                      <a:pt x="600" y="427"/>
                    </a:lnTo>
                    <a:lnTo>
                      <a:pt x="604" y="421"/>
                    </a:lnTo>
                    <a:lnTo>
                      <a:pt x="608" y="415"/>
                    </a:lnTo>
                    <a:lnTo>
                      <a:pt x="609" y="408"/>
                    </a:lnTo>
                    <a:lnTo>
                      <a:pt x="609" y="408"/>
                    </a:lnTo>
                    <a:lnTo>
                      <a:pt x="612" y="398"/>
                    </a:lnTo>
                    <a:lnTo>
                      <a:pt x="618" y="387"/>
                    </a:lnTo>
                    <a:lnTo>
                      <a:pt x="624" y="379"/>
                    </a:lnTo>
                    <a:lnTo>
                      <a:pt x="626" y="374"/>
                    </a:lnTo>
                    <a:lnTo>
                      <a:pt x="626" y="374"/>
                    </a:lnTo>
                    <a:lnTo>
                      <a:pt x="632" y="371"/>
                    </a:lnTo>
                    <a:lnTo>
                      <a:pt x="635" y="367"/>
                    </a:lnTo>
                    <a:lnTo>
                      <a:pt x="636" y="363"/>
                    </a:lnTo>
                    <a:lnTo>
                      <a:pt x="636" y="363"/>
                    </a:lnTo>
                    <a:lnTo>
                      <a:pt x="638" y="359"/>
                    </a:lnTo>
                    <a:lnTo>
                      <a:pt x="641" y="353"/>
                    </a:lnTo>
                    <a:lnTo>
                      <a:pt x="643" y="347"/>
                    </a:lnTo>
                    <a:lnTo>
                      <a:pt x="645" y="340"/>
                    </a:lnTo>
                    <a:lnTo>
                      <a:pt x="645" y="340"/>
                    </a:lnTo>
                    <a:lnTo>
                      <a:pt x="646" y="335"/>
                    </a:lnTo>
                    <a:lnTo>
                      <a:pt x="648" y="329"/>
                    </a:lnTo>
                    <a:lnTo>
                      <a:pt x="649" y="323"/>
                    </a:lnTo>
                    <a:lnTo>
                      <a:pt x="649" y="320"/>
                    </a:lnTo>
                    <a:lnTo>
                      <a:pt x="649" y="320"/>
                    </a:lnTo>
                    <a:lnTo>
                      <a:pt x="648" y="313"/>
                    </a:lnTo>
                    <a:lnTo>
                      <a:pt x="648" y="309"/>
                    </a:lnTo>
                    <a:lnTo>
                      <a:pt x="651" y="305"/>
                    </a:lnTo>
                    <a:lnTo>
                      <a:pt x="651" y="305"/>
                    </a:lnTo>
                    <a:lnTo>
                      <a:pt x="652" y="302"/>
                    </a:lnTo>
                    <a:lnTo>
                      <a:pt x="652" y="301"/>
                    </a:lnTo>
                    <a:lnTo>
                      <a:pt x="652" y="296"/>
                    </a:lnTo>
                    <a:lnTo>
                      <a:pt x="651" y="292"/>
                    </a:lnTo>
                    <a:lnTo>
                      <a:pt x="651" y="291"/>
                    </a:lnTo>
                    <a:lnTo>
                      <a:pt x="652" y="291"/>
                    </a:lnTo>
                    <a:lnTo>
                      <a:pt x="652" y="291"/>
                    </a:lnTo>
                    <a:close/>
                    <a:moveTo>
                      <a:pt x="296" y="13"/>
                    </a:moveTo>
                    <a:lnTo>
                      <a:pt x="296" y="13"/>
                    </a:lnTo>
                    <a:lnTo>
                      <a:pt x="295" y="11"/>
                    </a:lnTo>
                    <a:lnTo>
                      <a:pt x="292" y="11"/>
                    </a:lnTo>
                    <a:lnTo>
                      <a:pt x="283" y="11"/>
                    </a:lnTo>
                    <a:lnTo>
                      <a:pt x="276" y="14"/>
                    </a:lnTo>
                    <a:lnTo>
                      <a:pt x="275" y="16"/>
                    </a:lnTo>
                    <a:lnTo>
                      <a:pt x="276" y="17"/>
                    </a:lnTo>
                    <a:lnTo>
                      <a:pt x="276" y="17"/>
                    </a:lnTo>
                    <a:lnTo>
                      <a:pt x="280" y="18"/>
                    </a:lnTo>
                    <a:lnTo>
                      <a:pt x="287" y="18"/>
                    </a:lnTo>
                    <a:lnTo>
                      <a:pt x="293" y="16"/>
                    </a:lnTo>
                    <a:lnTo>
                      <a:pt x="296" y="14"/>
                    </a:lnTo>
                    <a:lnTo>
                      <a:pt x="296" y="13"/>
                    </a:lnTo>
                    <a:lnTo>
                      <a:pt x="296" y="13"/>
                    </a:lnTo>
                    <a:close/>
                    <a:moveTo>
                      <a:pt x="375" y="432"/>
                    </a:moveTo>
                    <a:lnTo>
                      <a:pt x="375" y="432"/>
                    </a:lnTo>
                    <a:lnTo>
                      <a:pt x="380" y="434"/>
                    </a:lnTo>
                    <a:lnTo>
                      <a:pt x="387" y="434"/>
                    </a:lnTo>
                    <a:lnTo>
                      <a:pt x="391" y="432"/>
                    </a:lnTo>
                    <a:lnTo>
                      <a:pt x="394" y="431"/>
                    </a:lnTo>
                    <a:lnTo>
                      <a:pt x="395" y="430"/>
                    </a:lnTo>
                    <a:lnTo>
                      <a:pt x="395" y="430"/>
                    </a:lnTo>
                    <a:lnTo>
                      <a:pt x="395" y="428"/>
                    </a:lnTo>
                    <a:lnTo>
                      <a:pt x="392" y="428"/>
                    </a:lnTo>
                    <a:lnTo>
                      <a:pt x="385" y="428"/>
                    </a:lnTo>
                    <a:lnTo>
                      <a:pt x="378" y="430"/>
                    </a:lnTo>
                    <a:lnTo>
                      <a:pt x="375" y="431"/>
                    </a:lnTo>
                    <a:lnTo>
                      <a:pt x="375" y="432"/>
                    </a:lnTo>
                    <a:lnTo>
                      <a:pt x="375" y="432"/>
                    </a:lnTo>
                    <a:close/>
                    <a:moveTo>
                      <a:pt x="536" y="530"/>
                    </a:moveTo>
                    <a:lnTo>
                      <a:pt x="536" y="530"/>
                    </a:lnTo>
                    <a:lnTo>
                      <a:pt x="529" y="530"/>
                    </a:lnTo>
                    <a:lnTo>
                      <a:pt x="520" y="527"/>
                    </a:lnTo>
                    <a:lnTo>
                      <a:pt x="513" y="525"/>
                    </a:lnTo>
                    <a:lnTo>
                      <a:pt x="509" y="523"/>
                    </a:lnTo>
                    <a:lnTo>
                      <a:pt x="509" y="523"/>
                    </a:lnTo>
                    <a:lnTo>
                      <a:pt x="509" y="525"/>
                    </a:lnTo>
                    <a:lnTo>
                      <a:pt x="509" y="527"/>
                    </a:lnTo>
                    <a:lnTo>
                      <a:pt x="513" y="537"/>
                    </a:lnTo>
                    <a:lnTo>
                      <a:pt x="517" y="547"/>
                    </a:lnTo>
                    <a:lnTo>
                      <a:pt x="517" y="552"/>
                    </a:lnTo>
                    <a:lnTo>
                      <a:pt x="516" y="554"/>
                    </a:lnTo>
                    <a:lnTo>
                      <a:pt x="516" y="554"/>
                    </a:lnTo>
                    <a:lnTo>
                      <a:pt x="516" y="557"/>
                    </a:lnTo>
                    <a:lnTo>
                      <a:pt x="517" y="561"/>
                    </a:lnTo>
                    <a:lnTo>
                      <a:pt x="523" y="570"/>
                    </a:lnTo>
                    <a:lnTo>
                      <a:pt x="530" y="577"/>
                    </a:lnTo>
                    <a:lnTo>
                      <a:pt x="537" y="580"/>
                    </a:lnTo>
                    <a:lnTo>
                      <a:pt x="537" y="580"/>
                    </a:lnTo>
                    <a:lnTo>
                      <a:pt x="541" y="580"/>
                    </a:lnTo>
                    <a:lnTo>
                      <a:pt x="543" y="577"/>
                    </a:lnTo>
                    <a:lnTo>
                      <a:pt x="544" y="574"/>
                    </a:lnTo>
                    <a:lnTo>
                      <a:pt x="547" y="573"/>
                    </a:lnTo>
                    <a:lnTo>
                      <a:pt x="547" y="573"/>
                    </a:lnTo>
                    <a:lnTo>
                      <a:pt x="548" y="573"/>
                    </a:lnTo>
                    <a:lnTo>
                      <a:pt x="550" y="571"/>
                    </a:lnTo>
                    <a:lnTo>
                      <a:pt x="550" y="566"/>
                    </a:lnTo>
                    <a:lnTo>
                      <a:pt x="550" y="566"/>
                    </a:lnTo>
                    <a:lnTo>
                      <a:pt x="550" y="564"/>
                    </a:lnTo>
                    <a:lnTo>
                      <a:pt x="551" y="564"/>
                    </a:lnTo>
                    <a:lnTo>
                      <a:pt x="553" y="566"/>
                    </a:lnTo>
                    <a:lnTo>
                      <a:pt x="556" y="567"/>
                    </a:lnTo>
                    <a:lnTo>
                      <a:pt x="560" y="567"/>
                    </a:lnTo>
                    <a:lnTo>
                      <a:pt x="560" y="567"/>
                    </a:lnTo>
                    <a:lnTo>
                      <a:pt x="560" y="566"/>
                    </a:lnTo>
                    <a:lnTo>
                      <a:pt x="561" y="563"/>
                    </a:lnTo>
                    <a:lnTo>
                      <a:pt x="561" y="557"/>
                    </a:lnTo>
                    <a:lnTo>
                      <a:pt x="561" y="552"/>
                    </a:lnTo>
                    <a:lnTo>
                      <a:pt x="563" y="550"/>
                    </a:lnTo>
                    <a:lnTo>
                      <a:pt x="564" y="550"/>
                    </a:lnTo>
                    <a:lnTo>
                      <a:pt x="564" y="550"/>
                    </a:lnTo>
                    <a:lnTo>
                      <a:pt x="565" y="549"/>
                    </a:lnTo>
                    <a:lnTo>
                      <a:pt x="567" y="547"/>
                    </a:lnTo>
                    <a:lnTo>
                      <a:pt x="567" y="540"/>
                    </a:lnTo>
                    <a:lnTo>
                      <a:pt x="563" y="525"/>
                    </a:lnTo>
                    <a:lnTo>
                      <a:pt x="563" y="525"/>
                    </a:lnTo>
                    <a:lnTo>
                      <a:pt x="561" y="523"/>
                    </a:lnTo>
                    <a:lnTo>
                      <a:pt x="560" y="523"/>
                    </a:lnTo>
                    <a:lnTo>
                      <a:pt x="553" y="526"/>
                    </a:lnTo>
                    <a:lnTo>
                      <a:pt x="544" y="529"/>
                    </a:lnTo>
                    <a:lnTo>
                      <a:pt x="536" y="530"/>
                    </a:lnTo>
                    <a:lnTo>
                      <a:pt x="536" y="53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59" name="Freeform 154"/>
              <p:cNvSpPr>
                <a:spLocks noEditPoints="1"/>
              </p:cNvSpPr>
              <p:nvPr/>
            </p:nvSpPr>
            <p:spPr bwMode="auto">
              <a:xfrm>
                <a:off x="10434374" y="5775617"/>
                <a:ext cx="350885" cy="426850"/>
              </a:xfrm>
              <a:custGeom>
                <a:avLst/>
                <a:gdLst>
                  <a:gd name="T0" fmla="*/ 113 w 194"/>
                  <a:gd name="T1" fmla="*/ 114 h 236"/>
                  <a:gd name="T2" fmla="*/ 103 w 194"/>
                  <a:gd name="T3" fmla="*/ 117 h 236"/>
                  <a:gd name="T4" fmla="*/ 92 w 194"/>
                  <a:gd name="T5" fmla="*/ 112 h 236"/>
                  <a:gd name="T6" fmla="*/ 86 w 194"/>
                  <a:gd name="T7" fmla="*/ 122 h 236"/>
                  <a:gd name="T8" fmla="*/ 78 w 194"/>
                  <a:gd name="T9" fmla="*/ 134 h 236"/>
                  <a:gd name="T10" fmla="*/ 67 w 194"/>
                  <a:gd name="T11" fmla="*/ 153 h 236"/>
                  <a:gd name="T12" fmla="*/ 30 w 194"/>
                  <a:gd name="T13" fmla="*/ 174 h 236"/>
                  <a:gd name="T14" fmla="*/ 14 w 194"/>
                  <a:gd name="T15" fmla="*/ 188 h 236"/>
                  <a:gd name="T16" fmla="*/ 6 w 194"/>
                  <a:gd name="T17" fmla="*/ 197 h 236"/>
                  <a:gd name="T18" fmla="*/ 0 w 194"/>
                  <a:gd name="T19" fmla="*/ 211 h 236"/>
                  <a:gd name="T20" fmla="*/ 8 w 194"/>
                  <a:gd name="T21" fmla="*/ 218 h 236"/>
                  <a:gd name="T22" fmla="*/ 20 w 194"/>
                  <a:gd name="T23" fmla="*/ 222 h 236"/>
                  <a:gd name="T24" fmla="*/ 28 w 194"/>
                  <a:gd name="T25" fmla="*/ 225 h 236"/>
                  <a:gd name="T26" fmla="*/ 48 w 194"/>
                  <a:gd name="T27" fmla="*/ 225 h 236"/>
                  <a:gd name="T28" fmla="*/ 64 w 194"/>
                  <a:gd name="T29" fmla="*/ 211 h 236"/>
                  <a:gd name="T30" fmla="*/ 68 w 194"/>
                  <a:gd name="T31" fmla="*/ 199 h 236"/>
                  <a:gd name="T32" fmla="*/ 77 w 194"/>
                  <a:gd name="T33" fmla="*/ 182 h 236"/>
                  <a:gd name="T34" fmla="*/ 94 w 194"/>
                  <a:gd name="T35" fmla="*/ 173 h 236"/>
                  <a:gd name="T36" fmla="*/ 102 w 194"/>
                  <a:gd name="T37" fmla="*/ 170 h 236"/>
                  <a:gd name="T38" fmla="*/ 99 w 194"/>
                  <a:gd name="T39" fmla="*/ 161 h 236"/>
                  <a:gd name="T40" fmla="*/ 109 w 194"/>
                  <a:gd name="T41" fmla="*/ 151 h 236"/>
                  <a:gd name="T42" fmla="*/ 112 w 194"/>
                  <a:gd name="T43" fmla="*/ 143 h 236"/>
                  <a:gd name="T44" fmla="*/ 122 w 194"/>
                  <a:gd name="T45" fmla="*/ 127 h 236"/>
                  <a:gd name="T46" fmla="*/ 122 w 194"/>
                  <a:gd name="T47" fmla="*/ 117 h 236"/>
                  <a:gd name="T48" fmla="*/ 17 w 194"/>
                  <a:gd name="T49" fmla="*/ 236 h 236"/>
                  <a:gd name="T50" fmla="*/ 24 w 194"/>
                  <a:gd name="T51" fmla="*/ 232 h 236"/>
                  <a:gd name="T52" fmla="*/ 20 w 194"/>
                  <a:gd name="T53" fmla="*/ 228 h 236"/>
                  <a:gd name="T54" fmla="*/ 17 w 194"/>
                  <a:gd name="T55" fmla="*/ 236 h 236"/>
                  <a:gd name="T56" fmla="*/ 176 w 194"/>
                  <a:gd name="T57" fmla="*/ 59 h 236"/>
                  <a:gd name="T58" fmla="*/ 162 w 194"/>
                  <a:gd name="T59" fmla="*/ 56 h 236"/>
                  <a:gd name="T60" fmla="*/ 153 w 194"/>
                  <a:gd name="T61" fmla="*/ 51 h 236"/>
                  <a:gd name="T62" fmla="*/ 152 w 194"/>
                  <a:gd name="T63" fmla="*/ 38 h 236"/>
                  <a:gd name="T64" fmla="*/ 143 w 194"/>
                  <a:gd name="T65" fmla="*/ 34 h 236"/>
                  <a:gd name="T66" fmla="*/ 145 w 194"/>
                  <a:gd name="T67" fmla="*/ 42 h 236"/>
                  <a:gd name="T68" fmla="*/ 140 w 194"/>
                  <a:gd name="T69" fmla="*/ 41 h 236"/>
                  <a:gd name="T70" fmla="*/ 135 w 194"/>
                  <a:gd name="T71" fmla="*/ 36 h 236"/>
                  <a:gd name="T72" fmla="*/ 132 w 194"/>
                  <a:gd name="T73" fmla="*/ 25 h 236"/>
                  <a:gd name="T74" fmla="*/ 126 w 194"/>
                  <a:gd name="T75" fmla="*/ 14 h 236"/>
                  <a:gd name="T76" fmla="*/ 113 w 194"/>
                  <a:gd name="T77" fmla="*/ 1 h 236"/>
                  <a:gd name="T78" fmla="*/ 103 w 194"/>
                  <a:gd name="T79" fmla="*/ 1 h 236"/>
                  <a:gd name="T80" fmla="*/ 112 w 194"/>
                  <a:gd name="T81" fmla="*/ 17 h 236"/>
                  <a:gd name="T82" fmla="*/ 123 w 194"/>
                  <a:gd name="T83" fmla="*/ 28 h 236"/>
                  <a:gd name="T84" fmla="*/ 132 w 194"/>
                  <a:gd name="T85" fmla="*/ 41 h 236"/>
                  <a:gd name="T86" fmla="*/ 133 w 194"/>
                  <a:gd name="T87" fmla="*/ 49 h 236"/>
                  <a:gd name="T88" fmla="*/ 129 w 194"/>
                  <a:gd name="T89" fmla="*/ 70 h 236"/>
                  <a:gd name="T90" fmla="*/ 116 w 194"/>
                  <a:gd name="T91" fmla="*/ 79 h 236"/>
                  <a:gd name="T92" fmla="*/ 130 w 194"/>
                  <a:gd name="T93" fmla="*/ 93 h 236"/>
                  <a:gd name="T94" fmla="*/ 140 w 194"/>
                  <a:gd name="T95" fmla="*/ 104 h 236"/>
                  <a:gd name="T96" fmla="*/ 133 w 194"/>
                  <a:gd name="T97" fmla="*/ 123 h 236"/>
                  <a:gd name="T98" fmla="*/ 142 w 194"/>
                  <a:gd name="T99" fmla="*/ 127 h 236"/>
                  <a:gd name="T100" fmla="*/ 153 w 194"/>
                  <a:gd name="T101" fmla="*/ 122 h 236"/>
                  <a:gd name="T102" fmla="*/ 166 w 194"/>
                  <a:gd name="T103" fmla="*/ 100 h 236"/>
                  <a:gd name="T104" fmla="*/ 170 w 194"/>
                  <a:gd name="T105" fmla="*/ 85 h 236"/>
                  <a:gd name="T106" fmla="*/ 181 w 194"/>
                  <a:gd name="T107" fmla="*/ 80 h 236"/>
                  <a:gd name="T108" fmla="*/ 184 w 194"/>
                  <a:gd name="T109" fmla="*/ 76 h 236"/>
                  <a:gd name="T110" fmla="*/ 189 w 194"/>
                  <a:gd name="T111" fmla="*/ 70 h 236"/>
                  <a:gd name="T112" fmla="*/ 193 w 194"/>
                  <a:gd name="T113" fmla="*/ 56 h 236"/>
                  <a:gd name="T114" fmla="*/ 187 w 194"/>
                  <a:gd name="T115" fmla="*/ 52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" h="236">
                    <a:moveTo>
                      <a:pt x="120" y="114"/>
                    </a:moveTo>
                    <a:lnTo>
                      <a:pt x="120" y="114"/>
                    </a:lnTo>
                    <a:lnTo>
                      <a:pt x="116" y="113"/>
                    </a:lnTo>
                    <a:lnTo>
                      <a:pt x="113" y="114"/>
                    </a:lnTo>
                    <a:lnTo>
                      <a:pt x="108" y="119"/>
                    </a:lnTo>
                    <a:lnTo>
                      <a:pt x="108" y="119"/>
                    </a:lnTo>
                    <a:lnTo>
                      <a:pt x="105" y="119"/>
                    </a:lnTo>
                    <a:lnTo>
                      <a:pt x="103" y="117"/>
                    </a:lnTo>
                    <a:lnTo>
                      <a:pt x="99" y="114"/>
                    </a:lnTo>
                    <a:lnTo>
                      <a:pt x="96" y="112"/>
                    </a:lnTo>
                    <a:lnTo>
                      <a:pt x="94" y="112"/>
                    </a:lnTo>
                    <a:lnTo>
                      <a:pt x="92" y="112"/>
                    </a:lnTo>
                    <a:lnTo>
                      <a:pt x="92" y="112"/>
                    </a:lnTo>
                    <a:lnTo>
                      <a:pt x="88" y="116"/>
                    </a:lnTo>
                    <a:lnTo>
                      <a:pt x="88" y="119"/>
                    </a:lnTo>
                    <a:lnTo>
                      <a:pt x="86" y="122"/>
                    </a:lnTo>
                    <a:lnTo>
                      <a:pt x="84" y="126"/>
                    </a:lnTo>
                    <a:lnTo>
                      <a:pt x="84" y="126"/>
                    </a:lnTo>
                    <a:lnTo>
                      <a:pt x="79" y="130"/>
                    </a:lnTo>
                    <a:lnTo>
                      <a:pt x="78" y="134"/>
                    </a:lnTo>
                    <a:lnTo>
                      <a:pt x="75" y="140"/>
                    </a:lnTo>
                    <a:lnTo>
                      <a:pt x="71" y="148"/>
                    </a:lnTo>
                    <a:lnTo>
                      <a:pt x="71" y="148"/>
                    </a:lnTo>
                    <a:lnTo>
                      <a:pt x="67" y="153"/>
                    </a:lnTo>
                    <a:lnTo>
                      <a:pt x="61" y="158"/>
                    </a:lnTo>
                    <a:lnTo>
                      <a:pt x="47" y="165"/>
                    </a:lnTo>
                    <a:lnTo>
                      <a:pt x="34" y="171"/>
                    </a:lnTo>
                    <a:lnTo>
                      <a:pt x="30" y="174"/>
                    </a:lnTo>
                    <a:lnTo>
                      <a:pt x="27" y="177"/>
                    </a:lnTo>
                    <a:lnTo>
                      <a:pt x="27" y="177"/>
                    </a:lnTo>
                    <a:lnTo>
                      <a:pt x="21" y="182"/>
                    </a:lnTo>
                    <a:lnTo>
                      <a:pt x="14" y="188"/>
                    </a:lnTo>
                    <a:lnTo>
                      <a:pt x="8" y="192"/>
                    </a:lnTo>
                    <a:lnTo>
                      <a:pt x="7" y="194"/>
                    </a:lnTo>
                    <a:lnTo>
                      <a:pt x="6" y="197"/>
                    </a:lnTo>
                    <a:lnTo>
                      <a:pt x="6" y="197"/>
                    </a:lnTo>
                    <a:lnTo>
                      <a:pt x="4" y="201"/>
                    </a:lnTo>
                    <a:lnTo>
                      <a:pt x="1" y="205"/>
                    </a:lnTo>
                    <a:lnTo>
                      <a:pt x="0" y="209"/>
                    </a:lnTo>
                    <a:lnTo>
                      <a:pt x="0" y="211"/>
                    </a:lnTo>
                    <a:lnTo>
                      <a:pt x="1" y="214"/>
                    </a:lnTo>
                    <a:lnTo>
                      <a:pt x="1" y="214"/>
                    </a:lnTo>
                    <a:lnTo>
                      <a:pt x="6" y="216"/>
                    </a:lnTo>
                    <a:lnTo>
                      <a:pt x="8" y="218"/>
                    </a:lnTo>
                    <a:lnTo>
                      <a:pt x="13" y="218"/>
                    </a:lnTo>
                    <a:lnTo>
                      <a:pt x="17" y="221"/>
                    </a:lnTo>
                    <a:lnTo>
                      <a:pt x="17" y="221"/>
                    </a:lnTo>
                    <a:lnTo>
                      <a:pt x="20" y="222"/>
                    </a:lnTo>
                    <a:lnTo>
                      <a:pt x="23" y="224"/>
                    </a:lnTo>
                    <a:lnTo>
                      <a:pt x="25" y="224"/>
                    </a:lnTo>
                    <a:lnTo>
                      <a:pt x="28" y="225"/>
                    </a:lnTo>
                    <a:lnTo>
                      <a:pt x="28" y="225"/>
                    </a:lnTo>
                    <a:lnTo>
                      <a:pt x="30" y="226"/>
                    </a:lnTo>
                    <a:lnTo>
                      <a:pt x="31" y="226"/>
                    </a:lnTo>
                    <a:lnTo>
                      <a:pt x="38" y="226"/>
                    </a:lnTo>
                    <a:lnTo>
                      <a:pt x="48" y="225"/>
                    </a:lnTo>
                    <a:lnTo>
                      <a:pt x="52" y="222"/>
                    </a:lnTo>
                    <a:lnTo>
                      <a:pt x="57" y="218"/>
                    </a:lnTo>
                    <a:lnTo>
                      <a:pt x="57" y="218"/>
                    </a:lnTo>
                    <a:lnTo>
                      <a:pt x="64" y="211"/>
                    </a:lnTo>
                    <a:lnTo>
                      <a:pt x="65" y="207"/>
                    </a:lnTo>
                    <a:lnTo>
                      <a:pt x="65" y="202"/>
                    </a:lnTo>
                    <a:lnTo>
                      <a:pt x="68" y="199"/>
                    </a:lnTo>
                    <a:lnTo>
                      <a:pt x="68" y="199"/>
                    </a:lnTo>
                    <a:lnTo>
                      <a:pt x="71" y="197"/>
                    </a:lnTo>
                    <a:lnTo>
                      <a:pt x="72" y="192"/>
                    </a:lnTo>
                    <a:lnTo>
                      <a:pt x="77" y="182"/>
                    </a:lnTo>
                    <a:lnTo>
                      <a:pt x="77" y="182"/>
                    </a:lnTo>
                    <a:lnTo>
                      <a:pt x="78" y="180"/>
                    </a:lnTo>
                    <a:lnTo>
                      <a:pt x="81" y="175"/>
                    </a:lnTo>
                    <a:lnTo>
                      <a:pt x="86" y="173"/>
                    </a:lnTo>
                    <a:lnTo>
                      <a:pt x="94" y="173"/>
                    </a:lnTo>
                    <a:lnTo>
                      <a:pt x="94" y="173"/>
                    </a:lnTo>
                    <a:lnTo>
                      <a:pt x="101" y="171"/>
                    </a:lnTo>
                    <a:lnTo>
                      <a:pt x="101" y="171"/>
                    </a:lnTo>
                    <a:lnTo>
                      <a:pt x="102" y="170"/>
                    </a:lnTo>
                    <a:lnTo>
                      <a:pt x="101" y="167"/>
                    </a:lnTo>
                    <a:lnTo>
                      <a:pt x="99" y="164"/>
                    </a:lnTo>
                    <a:lnTo>
                      <a:pt x="99" y="164"/>
                    </a:lnTo>
                    <a:lnTo>
                      <a:pt x="99" y="161"/>
                    </a:lnTo>
                    <a:lnTo>
                      <a:pt x="101" y="160"/>
                    </a:lnTo>
                    <a:lnTo>
                      <a:pt x="103" y="157"/>
                    </a:lnTo>
                    <a:lnTo>
                      <a:pt x="108" y="154"/>
                    </a:lnTo>
                    <a:lnTo>
                      <a:pt x="109" y="151"/>
                    </a:lnTo>
                    <a:lnTo>
                      <a:pt x="109" y="148"/>
                    </a:lnTo>
                    <a:lnTo>
                      <a:pt x="109" y="148"/>
                    </a:lnTo>
                    <a:lnTo>
                      <a:pt x="111" y="146"/>
                    </a:lnTo>
                    <a:lnTo>
                      <a:pt x="112" y="143"/>
                    </a:lnTo>
                    <a:lnTo>
                      <a:pt x="118" y="137"/>
                    </a:lnTo>
                    <a:lnTo>
                      <a:pt x="122" y="133"/>
                    </a:lnTo>
                    <a:lnTo>
                      <a:pt x="122" y="130"/>
                    </a:lnTo>
                    <a:lnTo>
                      <a:pt x="122" y="127"/>
                    </a:lnTo>
                    <a:lnTo>
                      <a:pt x="122" y="127"/>
                    </a:lnTo>
                    <a:lnTo>
                      <a:pt x="120" y="124"/>
                    </a:lnTo>
                    <a:lnTo>
                      <a:pt x="122" y="120"/>
                    </a:lnTo>
                    <a:lnTo>
                      <a:pt x="122" y="117"/>
                    </a:lnTo>
                    <a:lnTo>
                      <a:pt x="120" y="114"/>
                    </a:lnTo>
                    <a:lnTo>
                      <a:pt x="120" y="114"/>
                    </a:lnTo>
                    <a:close/>
                    <a:moveTo>
                      <a:pt x="17" y="236"/>
                    </a:moveTo>
                    <a:lnTo>
                      <a:pt x="17" y="236"/>
                    </a:lnTo>
                    <a:lnTo>
                      <a:pt x="20" y="236"/>
                    </a:lnTo>
                    <a:lnTo>
                      <a:pt x="23" y="236"/>
                    </a:lnTo>
                    <a:lnTo>
                      <a:pt x="25" y="234"/>
                    </a:lnTo>
                    <a:lnTo>
                      <a:pt x="24" y="232"/>
                    </a:lnTo>
                    <a:lnTo>
                      <a:pt x="24" y="229"/>
                    </a:lnTo>
                    <a:lnTo>
                      <a:pt x="24" y="229"/>
                    </a:lnTo>
                    <a:lnTo>
                      <a:pt x="21" y="228"/>
                    </a:lnTo>
                    <a:lnTo>
                      <a:pt x="20" y="228"/>
                    </a:lnTo>
                    <a:lnTo>
                      <a:pt x="17" y="231"/>
                    </a:lnTo>
                    <a:lnTo>
                      <a:pt x="16" y="235"/>
                    </a:lnTo>
                    <a:lnTo>
                      <a:pt x="16" y="236"/>
                    </a:lnTo>
                    <a:lnTo>
                      <a:pt x="17" y="236"/>
                    </a:lnTo>
                    <a:lnTo>
                      <a:pt x="17" y="236"/>
                    </a:lnTo>
                    <a:close/>
                    <a:moveTo>
                      <a:pt x="177" y="58"/>
                    </a:moveTo>
                    <a:lnTo>
                      <a:pt x="177" y="58"/>
                    </a:lnTo>
                    <a:lnTo>
                      <a:pt x="176" y="59"/>
                    </a:lnTo>
                    <a:lnTo>
                      <a:pt x="174" y="59"/>
                    </a:lnTo>
                    <a:lnTo>
                      <a:pt x="172" y="59"/>
                    </a:lnTo>
                    <a:lnTo>
                      <a:pt x="167" y="58"/>
                    </a:lnTo>
                    <a:lnTo>
                      <a:pt x="162" y="56"/>
                    </a:lnTo>
                    <a:lnTo>
                      <a:pt x="162" y="56"/>
                    </a:lnTo>
                    <a:lnTo>
                      <a:pt x="157" y="55"/>
                    </a:lnTo>
                    <a:lnTo>
                      <a:pt x="155" y="53"/>
                    </a:lnTo>
                    <a:lnTo>
                      <a:pt x="153" y="51"/>
                    </a:lnTo>
                    <a:lnTo>
                      <a:pt x="153" y="46"/>
                    </a:lnTo>
                    <a:lnTo>
                      <a:pt x="153" y="46"/>
                    </a:lnTo>
                    <a:lnTo>
                      <a:pt x="152" y="42"/>
                    </a:lnTo>
                    <a:lnTo>
                      <a:pt x="152" y="38"/>
                    </a:lnTo>
                    <a:lnTo>
                      <a:pt x="149" y="35"/>
                    </a:lnTo>
                    <a:lnTo>
                      <a:pt x="146" y="34"/>
                    </a:lnTo>
                    <a:lnTo>
                      <a:pt x="146" y="34"/>
                    </a:lnTo>
                    <a:lnTo>
                      <a:pt x="143" y="34"/>
                    </a:lnTo>
                    <a:lnTo>
                      <a:pt x="143" y="35"/>
                    </a:lnTo>
                    <a:lnTo>
                      <a:pt x="145" y="38"/>
                    </a:lnTo>
                    <a:lnTo>
                      <a:pt x="145" y="41"/>
                    </a:lnTo>
                    <a:lnTo>
                      <a:pt x="145" y="42"/>
                    </a:lnTo>
                    <a:lnTo>
                      <a:pt x="145" y="42"/>
                    </a:lnTo>
                    <a:lnTo>
                      <a:pt x="143" y="44"/>
                    </a:lnTo>
                    <a:lnTo>
                      <a:pt x="142" y="42"/>
                    </a:lnTo>
                    <a:lnTo>
                      <a:pt x="140" y="41"/>
                    </a:lnTo>
                    <a:lnTo>
                      <a:pt x="139" y="39"/>
                    </a:lnTo>
                    <a:lnTo>
                      <a:pt x="139" y="39"/>
                    </a:lnTo>
                    <a:lnTo>
                      <a:pt x="136" y="39"/>
                    </a:lnTo>
                    <a:lnTo>
                      <a:pt x="135" y="36"/>
                    </a:lnTo>
                    <a:lnTo>
                      <a:pt x="133" y="34"/>
                    </a:lnTo>
                    <a:lnTo>
                      <a:pt x="133" y="28"/>
                    </a:lnTo>
                    <a:lnTo>
                      <a:pt x="133" y="28"/>
                    </a:lnTo>
                    <a:lnTo>
                      <a:pt x="132" y="25"/>
                    </a:lnTo>
                    <a:lnTo>
                      <a:pt x="129" y="22"/>
                    </a:lnTo>
                    <a:lnTo>
                      <a:pt x="128" y="19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26" y="11"/>
                    </a:lnTo>
                    <a:lnTo>
                      <a:pt x="125" y="8"/>
                    </a:lnTo>
                    <a:lnTo>
                      <a:pt x="119" y="4"/>
                    </a:lnTo>
                    <a:lnTo>
                      <a:pt x="113" y="1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5" y="0"/>
                    </a:lnTo>
                    <a:lnTo>
                      <a:pt x="103" y="1"/>
                    </a:lnTo>
                    <a:lnTo>
                      <a:pt x="105" y="7"/>
                    </a:lnTo>
                    <a:lnTo>
                      <a:pt x="109" y="12"/>
                    </a:lnTo>
                    <a:lnTo>
                      <a:pt x="112" y="17"/>
                    </a:lnTo>
                    <a:lnTo>
                      <a:pt x="112" y="17"/>
                    </a:lnTo>
                    <a:lnTo>
                      <a:pt x="119" y="22"/>
                    </a:lnTo>
                    <a:lnTo>
                      <a:pt x="122" y="25"/>
                    </a:lnTo>
                    <a:lnTo>
                      <a:pt x="123" y="28"/>
                    </a:lnTo>
                    <a:lnTo>
                      <a:pt x="123" y="28"/>
                    </a:lnTo>
                    <a:lnTo>
                      <a:pt x="123" y="31"/>
                    </a:lnTo>
                    <a:lnTo>
                      <a:pt x="126" y="35"/>
                    </a:lnTo>
                    <a:lnTo>
                      <a:pt x="129" y="38"/>
                    </a:lnTo>
                    <a:lnTo>
                      <a:pt x="132" y="41"/>
                    </a:lnTo>
                    <a:lnTo>
                      <a:pt x="132" y="41"/>
                    </a:lnTo>
                    <a:lnTo>
                      <a:pt x="133" y="42"/>
                    </a:lnTo>
                    <a:lnTo>
                      <a:pt x="133" y="44"/>
                    </a:lnTo>
                    <a:lnTo>
                      <a:pt x="133" y="49"/>
                    </a:lnTo>
                    <a:lnTo>
                      <a:pt x="130" y="56"/>
                    </a:lnTo>
                    <a:lnTo>
                      <a:pt x="130" y="65"/>
                    </a:lnTo>
                    <a:lnTo>
                      <a:pt x="130" y="65"/>
                    </a:lnTo>
                    <a:lnTo>
                      <a:pt x="129" y="70"/>
                    </a:lnTo>
                    <a:lnTo>
                      <a:pt x="125" y="73"/>
                    </a:lnTo>
                    <a:lnTo>
                      <a:pt x="120" y="75"/>
                    </a:lnTo>
                    <a:lnTo>
                      <a:pt x="116" y="79"/>
                    </a:lnTo>
                    <a:lnTo>
                      <a:pt x="116" y="79"/>
                    </a:lnTo>
                    <a:lnTo>
                      <a:pt x="116" y="82"/>
                    </a:lnTo>
                    <a:lnTo>
                      <a:pt x="116" y="83"/>
                    </a:lnTo>
                    <a:lnTo>
                      <a:pt x="122" y="89"/>
                    </a:lnTo>
                    <a:lnTo>
                      <a:pt x="130" y="93"/>
                    </a:lnTo>
                    <a:lnTo>
                      <a:pt x="138" y="97"/>
                    </a:lnTo>
                    <a:lnTo>
                      <a:pt x="138" y="97"/>
                    </a:lnTo>
                    <a:lnTo>
                      <a:pt x="140" y="100"/>
                    </a:lnTo>
                    <a:lnTo>
                      <a:pt x="140" y="104"/>
                    </a:lnTo>
                    <a:lnTo>
                      <a:pt x="138" y="112"/>
                    </a:lnTo>
                    <a:lnTo>
                      <a:pt x="135" y="119"/>
                    </a:lnTo>
                    <a:lnTo>
                      <a:pt x="133" y="122"/>
                    </a:lnTo>
                    <a:lnTo>
                      <a:pt x="133" y="123"/>
                    </a:lnTo>
                    <a:lnTo>
                      <a:pt x="133" y="123"/>
                    </a:lnTo>
                    <a:lnTo>
                      <a:pt x="135" y="124"/>
                    </a:lnTo>
                    <a:lnTo>
                      <a:pt x="138" y="126"/>
                    </a:lnTo>
                    <a:lnTo>
                      <a:pt x="142" y="127"/>
                    </a:lnTo>
                    <a:lnTo>
                      <a:pt x="147" y="126"/>
                    </a:lnTo>
                    <a:lnTo>
                      <a:pt x="147" y="126"/>
                    </a:lnTo>
                    <a:lnTo>
                      <a:pt x="150" y="124"/>
                    </a:lnTo>
                    <a:lnTo>
                      <a:pt x="153" y="122"/>
                    </a:lnTo>
                    <a:lnTo>
                      <a:pt x="157" y="114"/>
                    </a:lnTo>
                    <a:lnTo>
                      <a:pt x="162" y="106"/>
                    </a:lnTo>
                    <a:lnTo>
                      <a:pt x="166" y="100"/>
                    </a:lnTo>
                    <a:lnTo>
                      <a:pt x="166" y="100"/>
                    </a:lnTo>
                    <a:lnTo>
                      <a:pt x="169" y="97"/>
                    </a:lnTo>
                    <a:lnTo>
                      <a:pt x="169" y="92"/>
                    </a:lnTo>
                    <a:lnTo>
                      <a:pt x="169" y="87"/>
                    </a:lnTo>
                    <a:lnTo>
                      <a:pt x="170" y="85"/>
                    </a:lnTo>
                    <a:lnTo>
                      <a:pt x="170" y="85"/>
                    </a:lnTo>
                    <a:lnTo>
                      <a:pt x="173" y="82"/>
                    </a:lnTo>
                    <a:lnTo>
                      <a:pt x="176" y="80"/>
                    </a:lnTo>
                    <a:lnTo>
                      <a:pt x="181" y="80"/>
                    </a:lnTo>
                    <a:lnTo>
                      <a:pt x="181" y="80"/>
                    </a:lnTo>
                    <a:lnTo>
                      <a:pt x="183" y="80"/>
                    </a:lnTo>
                    <a:lnTo>
                      <a:pt x="183" y="79"/>
                    </a:lnTo>
                    <a:lnTo>
                      <a:pt x="184" y="76"/>
                    </a:lnTo>
                    <a:lnTo>
                      <a:pt x="186" y="73"/>
                    </a:lnTo>
                    <a:lnTo>
                      <a:pt x="186" y="72"/>
                    </a:lnTo>
                    <a:lnTo>
                      <a:pt x="189" y="70"/>
                    </a:lnTo>
                    <a:lnTo>
                      <a:pt x="189" y="70"/>
                    </a:lnTo>
                    <a:lnTo>
                      <a:pt x="190" y="70"/>
                    </a:lnTo>
                    <a:lnTo>
                      <a:pt x="191" y="66"/>
                    </a:lnTo>
                    <a:lnTo>
                      <a:pt x="191" y="62"/>
                    </a:lnTo>
                    <a:lnTo>
                      <a:pt x="193" y="56"/>
                    </a:lnTo>
                    <a:lnTo>
                      <a:pt x="193" y="56"/>
                    </a:lnTo>
                    <a:lnTo>
                      <a:pt x="194" y="55"/>
                    </a:lnTo>
                    <a:lnTo>
                      <a:pt x="193" y="53"/>
                    </a:lnTo>
                    <a:lnTo>
                      <a:pt x="187" y="52"/>
                    </a:lnTo>
                    <a:lnTo>
                      <a:pt x="181" y="55"/>
                    </a:lnTo>
                    <a:lnTo>
                      <a:pt x="177" y="58"/>
                    </a:lnTo>
                    <a:lnTo>
                      <a:pt x="177" y="5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0" name="Freeform 156"/>
              <p:cNvSpPr/>
              <p:nvPr/>
            </p:nvSpPr>
            <p:spPr bwMode="auto">
              <a:xfrm>
                <a:off x="7158841" y="3384533"/>
                <a:ext cx="410572" cy="253216"/>
              </a:xfrm>
              <a:custGeom>
                <a:avLst/>
                <a:gdLst>
                  <a:gd name="T0" fmla="*/ 215 w 227"/>
                  <a:gd name="T1" fmla="*/ 85 h 140"/>
                  <a:gd name="T2" fmla="*/ 204 w 227"/>
                  <a:gd name="T3" fmla="*/ 81 h 140"/>
                  <a:gd name="T4" fmla="*/ 184 w 227"/>
                  <a:gd name="T5" fmla="*/ 70 h 140"/>
                  <a:gd name="T6" fmla="*/ 173 w 227"/>
                  <a:gd name="T7" fmla="*/ 60 h 140"/>
                  <a:gd name="T8" fmla="*/ 160 w 227"/>
                  <a:gd name="T9" fmla="*/ 51 h 140"/>
                  <a:gd name="T10" fmla="*/ 150 w 227"/>
                  <a:gd name="T11" fmla="*/ 31 h 140"/>
                  <a:gd name="T12" fmla="*/ 133 w 227"/>
                  <a:gd name="T13" fmla="*/ 27 h 140"/>
                  <a:gd name="T14" fmla="*/ 123 w 227"/>
                  <a:gd name="T15" fmla="*/ 24 h 140"/>
                  <a:gd name="T16" fmla="*/ 117 w 227"/>
                  <a:gd name="T17" fmla="*/ 7 h 140"/>
                  <a:gd name="T18" fmla="*/ 105 w 227"/>
                  <a:gd name="T19" fmla="*/ 3 h 140"/>
                  <a:gd name="T20" fmla="*/ 93 w 227"/>
                  <a:gd name="T21" fmla="*/ 0 h 140"/>
                  <a:gd name="T22" fmla="*/ 86 w 227"/>
                  <a:gd name="T23" fmla="*/ 4 h 140"/>
                  <a:gd name="T24" fmla="*/ 81 w 227"/>
                  <a:gd name="T25" fmla="*/ 10 h 140"/>
                  <a:gd name="T26" fmla="*/ 69 w 227"/>
                  <a:gd name="T27" fmla="*/ 19 h 140"/>
                  <a:gd name="T28" fmla="*/ 63 w 227"/>
                  <a:gd name="T29" fmla="*/ 26 h 140"/>
                  <a:gd name="T30" fmla="*/ 54 w 227"/>
                  <a:gd name="T31" fmla="*/ 24 h 140"/>
                  <a:gd name="T32" fmla="*/ 42 w 227"/>
                  <a:gd name="T33" fmla="*/ 21 h 140"/>
                  <a:gd name="T34" fmla="*/ 27 w 227"/>
                  <a:gd name="T35" fmla="*/ 7 h 140"/>
                  <a:gd name="T36" fmla="*/ 11 w 227"/>
                  <a:gd name="T37" fmla="*/ 7 h 140"/>
                  <a:gd name="T38" fmla="*/ 5 w 227"/>
                  <a:gd name="T39" fmla="*/ 14 h 140"/>
                  <a:gd name="T40" fmla="*/ 12 w 227"/>
                  <a:gd name="T41" fmla="*/ 11 h 140"/>
                  <a:gd name="T42" fmla="*/ 22 w 227"/>
                  <a:gd name="T43" fmla="*/ 24 h 140"/>
                  <a:gd name="T44" fmla="*/ 29 w 227"/>
                  <a:gd name="T45" fmla="*/ 28 h 140"/>
                  <a:gd name="T46" fmla="*/ 32 w 227"/>
                  <a:gd name="T47" fmla="*/ 36 h 140"/>
                  <a:gd name="T48" fmla="*/ 21 w 227"/>
                  <a:gd name="T49" fmla="*/ 40 h 140"/>
                  <a:gd name="T50" fmla="*/ 4 w 227"/>
                  <a:gd name="T51" fmla="*/ 36 h 140"/>
                  <a:gd name="T52" fmla="*/ 1 w 227"/>
                  <a:gd name="T53" fmla="*/ 44 h 140"/>
                  <a:gd name="T54" fmla="*/ 5 w 227"/>
                  <a:gd name="T55" fmla="*/ 53 h 140"/>
                  <a:gd name="T56" fmla="*/ 7 w 227"/>
                  <a:gd name="T57" fmla="*/ 62 h 140"/>
                  <a:gd name="T58" fmla="*/ 8 w 227"/>
                  <a:gd name="T59" fmla="*/ 64 h 140"/>
                  <a:gd name="T60" fmla="*/ 15 w 227"/>
                  <a:gd name="T61" fmla="*/ 65 h 140"/>
                  <a:gd name="T62" fmla="*/ 18 w 227"/>
                  <a:gd name="T63" fmla="*/ 78 h 140"/>
                  <a:gd name="T64" fmla="*/ 20 w 227"/>
                  <a:gd name="T65" fmla="*/ 99 h 140"/>
                  <a:gd name="T66" fmla="*/ 32 w 227"/>
                  <a:gd name="T67" fmla="*/ 98 h 140"/>
                  <a:gd name="T68" fmla="*/ 46 w 227"/>
                  <a:gd name="T69" fmla="*/ 88 h 140"/>
                  <a:gd name="T70" fmla="*/ 58 w 227"/>
                  <a:gd name="T71" fmla="*/ 87 h 140"/>
                  <a:gd name="T72" fmla="*/ 76 w 227"/>
                  <a:gd name="T73" fmla="*/ 87 h 140"/>
                  <a:gd name="T74" fmla="*/ 88 w 227"/>
                  <a:gd name="T75" fmla="*/ 92 h 140"/>
                  <a:gd name="T76" fmla="*/ 92 w 227"/>
                  <a:gd name="T77" fmla="*/ 95 h 140"/>
                  <a:gd name="T78" fmla="*/ 107 w 227"/>
                  <a:gd name="T79" fmla="*/ 98 h 140"/>
                  <a:gd name="T80" fmla="*/ 112 w 227"/>
                  <a:gd name="T81" fmla="*/ 104 h 140"/>
                  <a:gd name="T82" fmla="*/ 119 w 227"/>
                  <a:gd name="T83" fmla="*/ 106 h 140"/>
                  <a:gd name="T84" fmla="*/ 127 w 227"/>
                  <a:gd name="T85" fmla="*/ 115 h 140"/>
                  <a:gd name="T86" fmla="*/ 139 w 227"/>
                  <a:gd name="T87" fmla="*/ 116 h 140"/>
                  <a:gd name="T88" fmla="*/ 143 w 227"/>
                  <a:gd name="T89" fmla="*/ 135 h 140"/>
                  <a:gd name="T90" fmla="*/ 150 w 227"/>
                  <a:gd name="T91" fmla="*/ 136 h 140"/>
                  <a:gd name="T92" fmla="*/ 157 w 227"/>
                  <a:gd name="T93" fmla="*/ 140 h 140"/>
                  <a:gd name="T94" fmla="*/ 170 w 227"/>
                  <a:gd name="T95" fmla="*/ 136 h 140"/>
                  <a:gd name="T96" fmla="*/ 173 w 227"/>
                  <a:gd name="T97" fmla="*/ 129 h 140"/>
                  <a:gd name="T98" fmla="*/ 193 w 227"/>
                  <a:gd name="T99" fmla="*/ 121 h 140"/>
                  <a:gd name="T100" fmla="*/ 200 w 227"/>
                  <a:gd name="T101" fmla="*/ 105 h 140"/>
                  <a:gd name="T102" fmla="*/ 205 w 227"/>
                  <a:gd name="T103" fmla="*/ 104 h 140"/>
                  <a:gd name="T104" fmla="*/ 215 w 227"/>
                  <a:gd name="T105" fmla="*/ 97 h 140"/>
                  <a:gd name="T106" fmla="*/ 225 w 227"/>
                  <a:gd name="T107" fmla="*/ 8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7" h="140">
                    <a:moveTo>
                      <a:pt x="225" y="89"/>
                    </a:moveTo>
                    <a:lnTo>
                      <a:pt x="225" y="89"/>
                    </a:lnTo>
                    <a:lnTo>
                      <a:pt x="220" y="87"/>
                    </a:lnTo>
                    <a:lnTo>
                      <a:pt x="215" y="85"/>
                    </a:lnTo>
                    <a:lnTo>
                      <a:pt x="211" y="85"/>
                    </a:lnTo>
                    <a:lnTo>
                      <a:pt x="211" y="85"/>
                    </a:lnTo>
                    <a:lnTo>
                      <a:pt x="208" y="84"/>
                    </a:lnTo>
                    <a:lnTo>
                      <a:pt x="204" y="81"/>
                    </a:lnTo>
                    <a:lnTo>
                      <a:pt x="200" y="77"/>
                    </a:lnTo>
                    <a:lnTo>
                      <a:pt x="194" y="74"/>
                    </a:lnTo>
                    <a:lnTo>
                      <a:pt x="194" y="74"/>
                    </a:lnTo>
                    <a:lnTo>
                      <a:pt x="184" y="70"/>
                    </a:lnTo>
                    <a:lnTo>
                      <a:pt x="180" y="67"/>
                    </a:lnTo>
                    <a:lnTo>
                      <a:pt x="176" y="62"/>
                    </a:lnTo>
                    <a:lnTo>
                      <a:pt x="176" y="62"/>
                    </a:lnTo>
                    <a:lnTo>
                      <a:pt x="173" y="60"/>
                    </a:lnTo>
                    <a:lnTo>
                      <a:pt x="167" y="57"/>
                    </a:lnTo>
                    <a:lnTo>
                      <a:pt x="163" y="54"/>
                    </a:lnTo>
                    <a:lnTo>
                      <a:pt x="160" y="51"/>
                    </a:lnTo>
                    <a:lnTo>
                      <a:pt x="160" y="51"/>
                    </a:lnTo>
                    <a:lnTo>
                      <a:pt x="157" y="45"/>
                    </a:lnTo>
                    <a:lnTo>
                      <a:pt x="153" y="38"/>
                    </a:lnTo>
                    <a:lnTo>
                      <a:pt x="153" y="38"/>
                    </a:lnTo>
                    <a:lnTo>
                      <a:pt x="150" y="31"/>
                    </a:lnTo>
                    <a:lnTo>
                      <a:pt x="149" y="28"/>
                    </a:lnTo>
                    <a:lnTo>
                      <a:pt x="146" y="27"/>
                    </a:lnTo>
                    <a:lnTo>
                      <a:pt x="146" y="27"/>
                    </a:lnTo>
                    <a:lnTo>
                      <a:pt x="133" y="27"/>
                    </a:lnTo>
                    <a:lnTo>
                      <a:pt x="126" y="26"/>
                    </a:lnTo>
                    <a:lnTo>
                      <a:pt x="123" y="26"/>
                    </a:lnTo>
                    <a:lnTo>
                      <a:pt x="123" y="24"/>
                    </a:lnTo>
                    <a:lnTo>
                      <a:pt x="123" y="24"/>
                    </a:lnTo>
                    <a:lnTo>
                      <a:pt x="122" y="16"/>
                    </a:lnTo>
                    <a:lnTo>
                      <a:pt x="120" y="10"/>
                    </a:lnTo>
                    <a:lnTo>
                      <a:pt x="119" y="9"/>
                    </a:lnTo>
                    <a:lnTo>
                      <a:pt x="117" y="7"/>
                    </a:lnTo>
                    <a:lnTo>
                      <a:pt x="117" y="7"/>
                    </a:lnTo>
                    <a:lnTo>
                      <a:pt x="110" y="6"/>
                    </a:lnTo>
                    <a:lnTo>
                      <a:pt x="105" y="3"/>
                    </a:lnTo>
                    <a:lnTo>
                      <a:pt x="105" y="3"/>
                    </a:lnTo>
                    <a:lnTo>
                      <a:pt x="99" y="0"/>
                    </a:lnTo>
                    <a:lnTo>
                      <a:pt x="96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0" y="3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5" y="7"/>
                    </a:lnTo>
                    <a:lnTo>
                      <a:pt x="83" y="10"/>
                    </a:lnTo>
                    <a:lnTo>
                      <a:pt x="81" y="10"/>
                    </a:lnTo>
                    <a:lnTo>
                      <a:pt x="81" y="10"/>
                    </a:lnTo>
                    <a:lnTo>
                      <a:pt x="78" y="11"/>
                    </a:lnTo>
                    <a:lnTo>
                      <a:pt x="73" y="13"/>
                    </a:lnTo>
                    <a:lnTo>
                      <a:pt x="71" y="16"/>
                    </a:lnTo>
                    <a:lnTo>
                      <a:pt x="69" y="19"/>
                    </a:lnTo>
                    <a:lnTo>
                      <a:pt x="69" y="19"/>
                    </a:lnTo>
                    <a:lnTo>
                      <a:pt x="69" y="24"/>
                    </a:lnTo>
                    <a:lnTo>
                      <a:pt x="68" y="26"/>
                    </a:lnTo>
                    <a:lnTo>
                      <a:pt x="63" y="26"/>
                    </a:lnTo>
                    <a:lnTo>
                      <a:pt x="63" y="26"/>
                    </a:lnTo>
                    <a:lnTo>
                      <a:pt x="59" y="26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52" y="24"/>
                    </a:lnTo>
                    <a:lnTo>
                      <a:pt x="49" y="26"/>
                    </a:lnTo>
                    <a:lnTo>
                      <a:pt x="45" y="24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37" y="16"/>
                    </a:lnTo>
                    <a:lnTo>
                      <a:pt x="32" y="10"/>
                    </a:lnTo>
                    <a:lnTo>
                      <a:pt x="27" y="7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17" y="6"/>
                    </a:lnTo>
                    <a:lnTo>
                      <a:pt x="11" y="7"/>
                    </a:lnTo>
                    <a:lnTo>
                      <a:pt x="8" y="7"/>
                    </a:lnTo>
                    <a:lnTo>
                      <a:pt x="7" y="10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8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7" y="13"/>
                    </a:lnTo>
                    <a:lnTo>
                      <a:pt x="20" y="14"/>
                    </a:lnTo>
                    <a:lnTo>
                      <a:pt x="21" y="19"/>
                    </a:lnTo>
                    <a:lnTo>
                      <a:pt x="22" y="24"/>
                    </a:lnTo>
                    <a:lnTo>
                      <a:pt x="24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29" y="28"/>
                    </a:lnTo>
                    <a:lnTo>
                      <a:pt x="34" y="31"/>
                    </a:lnTo>
                    <a:lnTo>
                      <a:pt x="35" y="34"/>
                    </a:lnTo>
                    <a:lnTo>
                      <a:pt x="35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29" y="36"/>
                    </a:lnTo>
                    <a:lnTo>
                      <a:pt x="25" y="38"/>
                    </a:lnTo>
                    <a:lnTo>
                      <a:pt x="21" y="40"/>
                    </a:lnTo>
                    <a:lnTo>
                      <a:pt x="17" y="38"/>
                    </a:lnTo>
                    <a:lnTo>
                      <a:pt x="17" y="38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1" y="44"/>
                    </a:lnTo>
                    <a:lnTo>
                      <a:pt x="0" y="48"/>
                    </a:lnTo>
                    <a:lnTo>
                      <a:pt x="1" y="51"/>
                    </a:lnTo>
                    <a:lnTo>
                      <a:pt x="5" y="53"/>
                    </a:lnTo>
                    <a:lnTo>
                      <a:pt x="5" y="53"/>
                    </a:lnTo>
                    <a:lnTo>
                      <a:pt x="10" y="53"/>
                    </a:lnTo>
                    <a:lnTo>
                      <a:pt x="11" y="55"/>
                    </a:lnTo>
                    <a:lnTo>
                      <a:pt x="10" y="58"/>
                    </a:lnTo>
                    <a:lnTo>
                      <a:pt x="7" y="62"/>
                    </a:lnTo>
                    <a:lnTo>
                      <a:pt x="7" y="62"/>
                    </a:lnTo>
                    <a:lnTo>
                      <a:pt x="5" y="64"/>
                    </a:lnTo>
                    <a:lnTo>
                      <a:pt x="5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15" y="64"/>
                    </a:lnTo>
                    <a:lnTo>
                      <a:pt x="15" y="65"/>
                    </a:lnTo>
                    <a:lnTo>
                      <a:pt x="15" y="65"/>
                    </a:lnTo>
                    <a:lnTo>
                      <a:pt x="17" y="68"/>
                    </a:lnTo>
                    <a:lnTo>
                      <a:pt x="18" y="71"/>
                    </a:lnTo>
                    <a:lnTo>
                      <a:pt x="20" y="74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8" y="88"/>
                    </a:lnTo>
                    <a:lnTo>
                      <a:pt x="20" y="99"/>
                    </a:lnTo>
                    <a:lnTo>
                      <a:pt x="20" y="99"/>
                    </a:lnTo>
                    <a:lnTo>
                      <a:pt x="27" y="99"/>
                    </a:lnTo>
                    <a:lnTo>
                      <a:pt x="29" y="99"/>
                    </a:lnTo>
                    <a:lnTo>
                      <a:pt x="32" y="98"/>
                    </a:lnTo>
                    <a:lnTo>
                      <a:pt x="32" y="98"/>
                    </a:lnTo>
                    <a:lnTo>
                      <a:pt x="38" y="91"/>
                    </a:lnTo>
                    <a:lnTo>
                      <a:pt x="42" y="88"/>
                    </a:lnTo>
                    <a:lnTo>
                      <a:pt x="46" y="88"/>
                    </a:lnTo>
                    <a:lnTo>
                      <a:pt x="46" y="88"/>
                    </a:lnTo>
                    <a:lnTo>
                      <a:pt x="52" y="88"/>
                    </a:lnTo>
                    <a:lnTo>
                      <a:pt x="55" y="88"/>
                    </a:lnTo>
                    <a:lnTo>
                      <a:pt x="58" y="87"/>
                    </a:lnTo>
                    <a:lnTo>
                      <a:pt x="58" y="87"/>
                    </a:lnTo>
                    <a:lnTo>
                      <a:pt x="61" y="85"/>
                    </a:lnTo>
                    <a:lnTo>
                      <a:pt x="66" y="84"/>
                    </a:lnTo>
                    <a:lnTo>
                      <a:pt x="72" y="85"/>
                    </a:lnTo>
                    <a:lnTo>
                      <a:pt x="76" y="87"/>
                    </a:lnTo>
                    <a:lnTo>
                      <a:pt x="76" y="87"/>
                    </a:lnTo>
                    <a:lnTo>
                      <a:pt x="79" y="88"/>
                    </a:lnTo>
                    <a:lnTo>
                      <a:pt x="82" y="91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9" y="92"/>
                    </a:lnTo>
                    <a:lnTo>
                      <a:pt x="90" y="94"/>
                    </a:lnTo>
                    <a:lnTo>
                      <a:pt x="92" y="95"/>
                    </a:lnTo>
                    <a:lnTo>
                      <a:pt x="95" y="95"/>
                    </a:lnTo>
                    <a:lnTo>
                      <a:pt x="95" y="95"/>
                    </a:lnTo>
                    <a:lnTo>
                      <a:pt x="105" y="97"/>
                    </a:lnTo>
                    <a:lnTo>
                      <a:pt x="107" y="98"/>
                    </a:lnTo>
                    <a:lnTo>
                      <a:pt x="109" y="99"/>
                    </a:lnTo>
                    <a:lnTo>
                      <a:pt x="109" y="99"/>
                    </a:lnTo>
                    <a:lnTo>
                      <a:pt x="110" y="102"/>
                    </a:lnTo>
                    <a:lnTo>
                      <a:pt x="112" y="104"/>
                    </a:lnTo>
                    <a:lnTo>
                      <a:pt x="113" y="105"/>
                    </a:lnTo>
                    <a:lnTo>
                      <a:pt x="116" y="105"/>
                    </a:lnTo>
                    <a:lnTo>
                      <a:pt x="116" y="105"/>
                    </a:lnTo>
                    <a:lnTo>
                      <a:pt x="119" y="106"/>
                    </a:lnTo>
                    <a:lnTo>
                      <a:pt x="122" y="111"/>
                    </a:lnTo>
                    <a:lnTo>
                      <a:pt x="124" y="114"/>
                    </a:lnTo>
                    <a:lnTo>
                      <a:pt x="127" y="115"/>
                    </a:lnTo>
                    <a:lnTo>
                      <a:pt x="127" y="115"/>
                    </a:lnTo>
                    <a:lnTo>
                      <a:pt x="134" y="115"/>
                    </a:lnTo>
                    <a:lnTo>
                      <a:pt x="137" y="115"/>
                    </a:lnTo>
                    <a:lnTo>
                      <a:pt x="139" y="116"/>
                    </a:lnTo>
                    <a:lnTo>
                      <a:pt x="139" y="116"/>
                    </a:lnTo>
                    <a:lnTo>
                      <a:pt x="139" y="125"/>
                    </a:lnTo>
                    <a:lnTo>
                      <a:pt x="142" y="136"/>
                    </a:lnTo>
                    <a:lnTo>
                      <a:pt x="142" y="136"/>
                    </a:lnTo>
                    <a:lnTo>
                      <a:pt x="143" y="135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7" y="136"/>
                    </a:lnTo>
                    <a:lnTo>
                      <a:pt x="150" y="136"/>
                    </a:lnTo>
                    <a:lnTo>
                      <a:pt x="154" y="136"/>
                    </a:lnTo>
                    <a:lnTo>
                      <a:pt x="156" y="139"/>
                    </a:lnTo>
                    <a:lnTo>
                      <a:pt x="156" y="139"/>
                    </a:lnTo>
                    <a:lnTo>
                      <a:pt x="157" y="140"/>
                    </a:lnTo>
                    <a:lnTo>
                      <a:pt x="159" y="140"/>
                    </a:lnTo>
                    <a:lnTo>
                      <a:pt x="164" y="140"/>
                    </a:lnTo>
                    <a:lnTo>
                      <a:pt x="168" y="138"/>
                    </a:lnTo>
                    <a:lnTo>
                      <a:pt x="170" y="136"/>
                    </a:lnTo>
                    <a:lnTo>
                      <a:pt x="170" y="133"/>
                    </a:lnTo>
                    <a:lnTo>
                      <a:pt x="170" y="133"/>
                    </a:lnTo>
                    <a:lnTo>
                      <a:pt x="171" y="132"/>
                    </a:lnTo>
                    <a:lnTo>
                      <a:pt x="173" y="129"/>
                    </a:lnTo>
                    <a:lnTo>
                      <a:pt x="180" y="126"/>
                    </a:lnTo>
                    <a:lnTo>
                      <a:pt x="188" y="125"/>
                    </a:lnTo>
                    <a:lnTo>
                      <a:pt x="191" y="122"/>
                    </a:lnTo>
                    <a:lnTo>
                      <a:pt x="193" y="121"/>
                    </a:lnTo>
                    <a:lnTo>
                      <a:pt x="193" y="121"/>
                    </a:lnTo>
                    <a:lnTo>
                      <a:pt x="197" y="109"/>
                    </a:lnTo>
                    <a:lnTo>
                      <a:pt x="198" y="105"/>
                    </a:lnTo>
                    <a:lnTo>
                      <a:pt x="200" y="105"/>
                    </a:lnTo>
                    <a:lnTo>
                      <a:pt x="202" y="105"/>
                    </a:lnTo>
                    <a:lnTo>
                      <a:pt x="202" y="105"/>
                    </a:lnTo>
                    <a:lnTo>
                      <a:pt x="204" y="105"/>
                    </a:lnTo>
                    <a:lnTo>
                      <a:pt x="205" y="104"/>
                    </a:lnTo>
                    <a:lnTo>
                      <a:pt x="208" y="101"/>
                    </a:lnTo>
                    <a:lnTo>
                      <a:pt x="211" y="98"/>
                    </a:lnTo>
                    <a:lnTo>
                      <a:pt x="215" y="97"/>
                    </a:lnTo>
                    <a:lnTo>
                      <a:pt x="215" y="97"/>
                    </a:lnTo>
                    <a:lnTo>
                      <a:pt x="221" y="99"/>
                    </a:lnTo>
                    <a:lnTo>
                      <a:pt x="224" y="99"/>
                    </a:lnTo>
                    <a:lnTo>
                      <a:pt x="227" y="99"/>
                    </a:lnTo>
                    <a:lnTo>
                      <a:pt x="225" y="89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1" name="Freeform 157"/>
              <p:cNvSpPr/>
              <p:nvPr/>
            </p:nvSpPr>
            <p:spPr bwMode="auto">
              <a:xfrm>
                <a:off x="6907435" y="3480393"/>
                <a:ext cx="560692" cy="479303"/>
              </a:xfrm>
              <a:custGeom>
                <a:avLst/>
                <a:gdLst>
                  <a:gd name="T0" fmla="*/ 303 w 310"/>
                  <a:gd name="T1" fmla="*/ 221 h 265"/>
                  <a:gd name="T2" fmla="*/ 292 w 310"/>
                  <a:gd name="T3" fmla="*/ 208 h 265"/>
                  <a:gd name="T4" fmla="*/ 279 w 310"/>
                  <a:gd name="T5" fmla="*/ 194 h 265"/>
                  <a:gd name="T6" fmla="*/ 273 w 310"/>
                  <a:gd name="T7" fmla="*/ 178 h 265"/>
                  <a:gd name="T8" fmla="*/ 286 w 310"/>
                  <a:gd name="T9" fmla="*/ 160 h 265"/>
                  <a:gd name="T10" fmla="*/ 271 w 310"/>
                  <a:gd name="T11" fmla="*/ 153 h 265"/>
                  <a:gd name="T12" fmla="*/ 269 w 310"/>
                  <a:gd name="T13" fmla="*/ 134 h 265"/>
                  <a:gd name="T14" fmla="*/ 269 w 310"/>
                  <a:gd name="T15" fmla="*/ 117 h 265"/>
                  <a:gd name="T16" fmla="*/ 273 w 310"/>
                  <a:gd name="T17" fmla="*/ 97 h 265"/>
                  <a:gd name="T18" fmla="*/ 281 w 310"/>
                  <a:gd name="T19" fmla="*/ 83 h 265"/>
                  <a:gd name="T20" fmla="*/ 276 w 310"/>
                  <a:gd name="T21" fmla="*/ 62 h 265"/>
                  <a:gd name="T22" fmla="*/ 261 w 310"/>
                  <a:gd name="T23" fmla="*/ 58 h 265"/>
                  <a:gd name="T24" fmla="*/ 251 w 310"/>
                  <a:gd name="T25" fmla="*/ 51 h 265"/>
                  <a:gd name="T26" fmla="*/ 244 w 310"/>
                  <a:gd name="T27" fmla="*/ 44 h 265"/>
                  <a:gd name="T28" fmla="*/ 228 w 310"/>
                  <a:gd name="T29" fmla="*/ 39 h 265"/>
                  <a:gd name="T30" fmla="*/ 215 w 310"/>
                  <a:gd name="T31" fmla="*/ 34 h 265"/>
                  <a:gd name="T32" fmla="*/ 197 w 310"/>
                  <a:gd name="T33" fmla="*/ 34 h 265"/>
                  <a:gd name="T34" fmla="*/ 185 w 310"/>
                  <a:gd name="T35" fmla="*/ 35 h 265"/>
                  <a:gd name="T36" fmla="*/ 168 w 310"/>
                  <a:gd name="T37" fmla="*/ 46 h 265"/>
                  <a:gd name="T38" fmla="*/ 157 w 310"/>
                  <a:gd name="T39" fmla="*/ 55 h 265"/>
                  <a:gd name="T40" fmla="*/ 123 w 310"/>
                  <a:gd name="T41" fmla="*/ 63 h 265"/>
                  <a:gd name="T42" fmla="*/ 102 w 310"/>
                  <a:gd name="T43" fmla="*/ 48 h 265"/>
                  <a:gd name="T44" fmla="*/ 86 w 310"/>
                  <a:gd name="T45" fmla="*/ 44 h 265"/>
                  <a:gd name="T46" fmla="*/ 66 w 310"/>
                  <a:gd name="T47" fmla="*/ 22 h 265"/>
                  <a:gd name="T48" fmla="*/ 65 w 310"/>
                  <a:gd name="T49" fmla="*/ 8 h 265"/>
                  <a:gd name="T50" fmla="*/ 46 w 310"/>
                  <a:gd name="T51" fmla="*/ 12 h 265"/>
                  <a:gd name="T52" fmla="*/ 21 w 310"/>
                  <a:gd name="T53" fmla="*/ 17 h 265"/>
                  <a:gd name="T54" fmla="*/ 14 w 310"/>
                  <a:gd name="T55" fmla="*/ 8 h 265"/>
                  <a:gd name="T56" fmla="*/ 7 w 310"/>
                  <a:gd name="T57" fmla="*/ 0 h 265"/>
                  <a:gd name="T58" fmla="*/ 3 w 310"/>
                  <a:gd name="T59" fmla="*/ 7 h 265"/>
                  <a:gd name="T60" fmla="*/ 0 w 310"/>
                  <a:gd name="T61" fmla="*/ 14 h 265"/>
                  <a:gd name="T62" fmla="*/ 1 w 310"/>
                  <a:gd name="T63" fmla="*/ 35 h 265"/>
                  <a:gd name="T64" fmla="*/ 10 w 310"/>
                  <a:gd name="T65" fmla="*/ 48 h 265"/>
                  <a:gd name="T66" fmla="*/ 14 w 310"/>
                  <a:gd name="T67" fmla="*/ 59 h 265"/>
                  <a:gd name="T68" fmla="*/ 21 w 310"/>
                  <a:gd name="T69" fmla="*/ 72 h 265"/>
                  <a:gd name="T70" fmla="*/ 31 w 310"/>
                  <a:gd name="T71" fmla="*/ 79 h 265"/>
                  <a:gd name="T72" fmla="*/ 28 w 310"/>
                  <a:gd name="T73" fmla="*/ 87 h 265"/>
                  <a:gd name="T74" fmla="*/ 24 w 310"/>
                  <a:gd name="T75" fmla="*/ 97 h 265"/>
                  <a:gd name="T76" fmla="*/ 22 w 310"/>
                  <a:gd name="T77" fmla="*/ 113 h 265"/>
                  <a:gd name="T78" fmla="*/ 32 w 310"/>
                  <a:gd name="T79" fmla="*/ 124 h 265"/>
                  <a:gd name="T80" fmla="*/ 45 w 310"/>
                  <a:gd name="T81" fmla="*/ 134 h 265"/>
                  <a:gd name="T82" fmla="*/ 56 w 310"/>
                  <a:gd name="T83" fmla="*/ 146 h 265"/>
                  <a:gd name="T84" fmla="*/ 56 w 310"/>
                  <a:gd name="T85" fmla="*/ 156 h 265"/>
                  <a:gd name="T86" fmla="*/ 62 w 310"/>
                  <a:gd name="T87" fmla="*/ 167 h 265"/>
                  <a:gd name="T88" fmla="*/ 71 w 310"/>
                  <a:gd name="T89" fmla="*/ 180 h 265"/>
                  <a:gd name="T90" fmla="*/ 79 w 310"/>
                  <a:gd name="T91" fmla="*/ 175 h 265"/>
                  <a:gd name="T92" fmla="*/ 93 w 310"/>
                  <a:gd name="T93" fmla="*/ 177 h 265"/>
                  <a:gd name="T94" fmla="*/ 109 w 310"/>
                  <a:gd name="T95" fmla="*/ 201 h 265"/>
                  <a:gd name="T96" fmla="*/ 123 w 310"/>
                  <a:gd name="T97" fmla="*/ 218 h 265"/>
                  <a:gd name="T98" fmla="*/ 146 w 310"/>
                  <a:gd name="T99" fmla="*/ 231 h 265"/>
                  <a:gd name="T100" fmla="*/ 180 w 310"/>
                  <a:gd name="T101" fmla="*/ 238 h 265"/>
                  <a:gd name="T102" fmla="*/ 200 w 310"/>
                  <a:gd name="T103" fmla="*/ 232 h 265"/>
                  <a:gd name="T104" fmla="*/ 212 w 310"/>
                  <a:gd name="T105" fmla="*/ 253 h 265"/>
                  <a:gd name="T106" fmla="*/ 268 w 310"/>
                  <a:gd name="T107" fmla="*/ 263 h 265"/>
                  <a:gd name="T108" fmla="*/ 285 w 310"/>
                  <a:gd name="T109" fmla="*/ 262 h 265"/>
                  <a:gd name="T110" fmla="*/ 295 w 310"/>
                  <a:gd name="T111" fmla="*/ 245 h 265"/>
                  <a:gd name="T112" fmla="*/ 310 w 310"/>
                  <a:gd name="T113" fmla="*/ 239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0" h="265">
                    <a:moveTo>
                      <a:pt x="305" y="228"/>
                    </a:moveTo>
                    <a:lnTo>
                      <a:pt x="305" y="228"/>
                    </a:lnTo>
                    <a:lnTo>
                      <a:pt x="305" y="228"/>
                    </a:lnTo>
                    <a:lnTo>
                      <a:pt x="303" y="225"/>
                    </a:lnTo>
                    <a:lnTo>
                      <a:pt x="303" y="221"/>
                    </a:lnTo>
                    <a:lnTo>
                      <a:pt x="302" y="215"/>
                    </a:lnTo>
                    <a:lnTo>
                      <a:pt x="300" y="212"/>
                    </a:lnTo>
                    <a:lnTo>
                      <a:pt x="298" y="211"/>
                    </a:lnTo>
                    <a:lnTo>
                      <a:pt x="298" y="211"/>
                    </a:lnTo>
                    <a:lnTo>
                      <a:pt x="292" y="208"/>
                    </a:lnTo>
                    <a:lnTo>
                      <a:pt x="288" y="205"/>
                    </a:lnTo>
                    <a:lnTo>
                      <a:pt x="283" y="201"/>
                    </a:lnTo>
                    <a:lnTo>
                      <a:pt x="281" y="197"/>
                    </a:lnTo>
                    <a:lnTo>
                      <a:pt x="281" y="197"/>
                    </a:lnTo>
                    <a:lnTo>
                      <a:pt x="279" y="194"/>
                    </a:lnTo>
                    <a:lnTo>
                      <a:pt x="275" y="190"/>
                    </a:lnTo>
                    <a:lnTo>
                      <a:pt x="272" y="187"/>
                    </a:lnTo>
                    <a:lnTo>
                      <a:pt x="271" y="182"/>
                    </a:lnTo>
                    <a:lnTo>
                      <a:pt x="271" y="182"/>
                    </a:lnTo>
                    <a:lnTo>
                      <a:pt x="273" y="178"/>
                    </a:lnTo>
                    <a:lnTo>
                      <a:pt x="281" y="173"/>
                    </a:lnTo>
                    <a:lnTo>
                      <a:pt x="285" y="167"/>
                    </a:lnTo>
                    <a:lnTo>
                      <a:pt x="286" y="163"/>
                    </a:lnTo>
                    <a:lnTo>
                      <a:pt x="286" y="160"/>
                    </a:lnTo>
                    <a:lnTo>
                      <a:pt x="286" y="160"/>
                    </a:lnTo>
                    <a:lnTo>
                      <a:pt x="286" y="158"/>
                    </a:lnTo>
                    <a:lnTo>
                      <a:pt x="283" y="157"/>
                    </a:lnTo>
                    <a:lnTo>
                      <a:pt x="279" y="154"/>
                    </a:lnTo>
                    <a:lnTo>
                      <a:pt x="273" y="154"/>
                    </a:lnTo>
                    <a:lnTo>
                      <a:pt x="271" y="153"/>
                    </a:lnTo>
                    <a:lnTo>
                      <a:pt x="271" y="153"/>
                    </a:lnTo>
                    <a:lnTo>
                      <a:pt x="271" y="144"/>
                    </a:lnTo>
                    <a:lnTo>
                      <a:pt x="271" y="140"/>
                    </a:lnTo>
                    <a:lnTo>
                      <a:pt x="269" y="134"/>
                    </a:lnTo>
                    <a:lnTo>
                      <a:pt x="269" y="134"/>
                    </a:lnTo>
                    <a:lnTo>
                      <a:pt x="268" y="129"/>
                    </a:lnTo>
                    <a:lnTo>
                      <a:pt x="268" y="124"/>
                    </a:lnTo>
                    <a:lnTo>
                      <a:pt x="269" y="120"/>
                    </a:lnTo>
                    <a:lnTo>
                      <a:pt x="269" y="117"/>
                    </a:lnTo>
                    <a:lnTo>
                      <a:pt x="269" y="117"/>
                    </a:lnTo>
                    <a:lnTo>
                      <a:pt x="268" y="113"/>
                    </a:lnTo>
                    <a:lnTo>
                      <a:pt x="268" y="109"/>
                    </a:lnTo>
                    <a:lnTo>
                      <a:pt x="271" y="103"/>
                    </a:lnTo>
                    <a:lnTo>
                      <a:pt x="271" y="103"/>
                    </a:lnTo>
                    <a:lnTo>
                      <a:pt x="273" y="97"/>
                    </a:lnTo>
                    <a:lnTo>
                      <a:pt x="276" y="95"/>
                    </a:lnTo>
                    <a:lnTo>
                      <a:pt x="276" y="90"/>
                    </a:lnTo>
                    <a:lnTo>
                      <a:pt x="276" y="90"/>
                    </a:lnTo>
                    <a:lnTo>
                      <a:pt x="278" y="86"/>
                    </a:lnTo>
                    <a:lnTo>
                      <a:pt x="281" y="83"/>
                    </a:lnTo>
                    <a:lnTo>
                      <a:pt x="281" y="83"/>
                    </a:lnTo>
                    <a:lnTo>
                      <a:pt x="278" y="72"/>
                    </a:lnTo>
                    <a:lnTo>
                      <a:pt x="278" y="63"/>
                    </a:lnTo>
                    <a:lnTo>
                      <a:pt x="278" y="63"/>
                    </a:lnTo>
                    <a:lnTo>
                      <a:pt x="276" y="62"/>
                    </a:lnTo>
                    <a:lnTo>
                      <a:pt x="273" y="62"/>
                    </a:lnTo>
                    <a:lnTo>
                      <a:pt x="266" y="62"/>
                    </a:lnTo>
                    <a:lnTo>
                      <a:pt x="266" y="62"/>
                    </a:lnTo>
                    <a:lnTo>
                      <a:pt x="263" y="61"/>
                    </a:lnTo>
                    <a:lnTo>
                      <a:pt x="261" y="58"/>
                    </a:lnTo>
                    <a:lnTo>
                      <a:pt x="258" y="53"/>
                    </a:lnTo>
                    <a:lnTo>
                      <a:pt x="255" y="52"/>
                    </a:lnTo>
                    <a:lnTo>
                      <a:pt x="255" y="52"/>
                    </a:lnTo>
                    <a:lnTo>
                      <a:pt x="252" y="52"/>
                    </a:lnTo>
                    <a:lnTo>
                      <a:pt x="251" y="51"/>
                    </a:lnTo>
                    <a:lnTo>
                      <a:pt x="249" y="49"/>
                    </a:lnTo>
                    <a:lnTo>
                      <a:pt x="248" y="46"/>
                    </a:lnTo>
                    <a:lnTo>
                      <a:pt x="248" y="46"/>
                    </a:lnTo>
                    <a:lnTo>
                      <a:pt x="246" y="45"/>
                    </a:lnTo>
                    <a:lnTo>
                      <a:pt x="244" y="44"/>
                    </a:lnTo>
                    <a:lnTo>
                      <a:pt x="234" y="42"/>
                    </a:lnTo>
                    <a:lnTo>
                      <a:pt x="234" y="42"/>
                    </a:lnTo>
                    <a:lnTo>
                      <a:pt x="231" y="42"/>
                    </a:lnTo>
                    <a:lnTo>
                      <a:pt x="229" y="41"/>
                    </a:lnTo>
                    <a:lnTo>
                      <a:pt x="228" y="39"/>
                    </a:lnTo>
                    <a:lnTo>
                      <a:pt x="227" y="39"/>
                    </a:lnTo>
                    <a:lnTo>
                      <a:pt x="227" y="39"/>
                    </a:lnTo>
                    <a:lnTo>
                      <a:pt x="221" y="38"/>
                    </a:lnTo>
                    <a:lnTo>
                      <a:pt x="218" y="35"/>
                    </a:lnTo>
                    <a:lnTo>
                      <a:pt x="215" y="34"/>
                    </a:lnTo>
                    <a:lnTo>
                      <a:pt x="215" y="34"/>
                    </a:lnTo>
                    <a:lnTo>
                      <a:pt x="211" y="32"/>
                    </a:lnTo>
                    <a:lnTo>
                      <a:pt x="205" y="31"/>
                    </a:lnTo>
                    <a:lnTo>
                      <a:pt x="200" y="32"/>
                    </a:lnTo>
                    <a:lnTo>
                      <a:pt x="197" y="34"/>
                    </a:lnTo>
                    <a:lnTo>
                      <a:pt x="197" y="34"/>
                    </a:lnTo>
                    <a:lnTo>
                      <a:pt x="194" y="35"/>
                    </a:lnTo>
                    <a:lnTo>
                      <a:pt x="191" y="35"/>
                    </a:lnTo>
                    <a:lnTo>
                      <a:pt x="185" y="35"/>
                    </a:lnTo>
                    <a:lnTo>
                      <a:pt x="185" y="35"/>
                    </a:lnTo>
                    <a:lnTo>
                      <a:pt x="181" y="35"/>
                    </a:lnTo>
                    <a:lnTo>
                      <a:pt x="177" y="38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68" y="46"/>
                    </a:lnTo>
                    <a:lnTo>
                      <a:pt x="166" y="46"/>
                    </a:lnTo>
                    <a:lnTo>
                      <a:pt x="159" y="46"/>
                    </a:lnTo>
                    <a:lnTo>
                      <a:pt x="159" y="46"/>
                    </a:lnTo>
                    <a:lnTo>
                      <a:pt x="159" y="52"/>
                    </a:lnTo>
                    <a:lnTo>
                      <a:pt x="157" y="55"/>
                    </a:lnTo>
                    <a:lnTo>
                      <a:pt x="157" y="55"/>
                    </a:lnTo>
                    <a:lnTo>
                      <a:pt x="153" y="58"/>
                    </a:lnTo>
                    <a:lnTo>
                      <a:pt x="144" y="61"/>
                    </a:lnTo>
                    <a:lnTo>
                      <a:pt x="133" y="62"/>
                    </a:lnTo>
                    <a:lnTo>
                      <a:pt x="123" y="63"/>
                    </a:lnTo>
                    <a:lnTo>
                      <a:pt x="123" y="63"/>
                    </a:lnTo>
                    <a:lnTo>
                      <a:pt x="119" y="62"/>
                    </a:lnTo>
                    <a:lnTo>
                      <a:pt x="115" y="61"/>
                    </a:lnTo>
                    <a:lnTo>
                      <a:pt x="109" y="55"/>
                    </a:lnTo>
                    <a:lnTo>
                      <a:pt x="102" y="48"/>
                    </a:lnTo>
                    <a:lnTo>
                      <a:pt x="99" y="46"/>
                    </a:lnTo>
                    <a:lnTo>
                      <a:pt x="93" y="45"/>
                    </a:lnTo>
                    <a:lnTo>
                      <a:pt x="93" y="45"/>
                    </a:lnTo>
                    <a:lnTo>
                      <a:pt x="89" y="45"/>
                    </a:lnTo>
                    <a:lnTo>
                      <a:pt x="86" y="44"/>
                    </a:lnTo>
                    <a:lnTo>
                      <a:pt x="81" y="39"/>
                    </a:lnTo>
                    <a:lnTo>
                      <a:pt x="76" y="34"/>
                    </a:lnTo>
                    <a:lnTo>
                      <a:pt x="75" y="27"/>
                    </a:lnTo>
                    <a:lnTo>
                      <a:pt x="75" y="27"/>
                    </a:lnTo>
                    <a:lnTo>
                      <a:pt x="66" y="22"/>
                    </a:lnTo>
                    <a:lnTo>
                      <a:pt x="63" y="19"/>
                    </a:lnTo>
                    <a:lnTo>
                      <a:pt x="62" y="18"/>
                    </a:lnTo>
                    <a:lnTo>
                      <a:pt x="62" y="18"/>
                    </a:lnTo>
                    <a:lnTo>
                      <a:pt x="63" y="15"/>
                    </a:lnTo>
                    <a:lnTo>
                      <a:pt x="65" y="8"/>
                    </a:lnTo>
                    <a:lnTo>
                      <a:pt x="63" y="4"/>
                    </a:lnTo>
                    <a:lnTo>
                      <a:pt x="62" y="4"/>
                    </a:lnTo>
                    <a:lnTo>
                      <a:pt x="59" y="4"/>
                    </a:lnTo>
                    <a:lnTo>
                      <a:pt x="59" y="4"/>
                    </a:lnTo>
                    <a:lnTo>
                      <a:pt x="46" y="12"/>
                    </a:lnTo>
                    <a:lnTo>
                      <a:pt x="37" y="17"/>
                    </a:lnTo>
                    <a:lnTo>
                      <a:pt x="32" y="18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21" y="17"/>
                    </a:lnTo>
                    <a:lnTo>
                      <a:pt x="20" y="15"/>
                    </a:lnTo>
                    <a:lnTo>
                      <a:pt x="20" y="14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14" y="8"/>
                    </a:lnTo>
                    <a:lnTo>
                      <a:pt x="12" y="5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1" y="8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1" y="31"/>
                    </a:lnTo>
                    <a:lnTo>
                      <a:pt x="1" y="35"/>
                    </a:lnTo>
                    <a:lnTo>
                      <a:pt x="3" y="38"/>
                    </a:lnTo>
                    <a:lnTo>
                      <a:pt x="3" y="38"/>
                    </a:lnTo>
                    <a:lnTo>
                      <a:pt x="4" y="39"/>
                    </a:lnTo>
                    <a:lnTo>
                      <a:pt x="7" y="44"/>
                    </a:lnTo>
                    <a:lnTo>
                      <a:pt x="10" y="48"/>
                    </a:lnTo>
                    <a:lnTo>
                      <a:pt x="10" y="51"/>
                    </a:lnTo>
                    <a:lnTo>
                      <a:pt x="10" y="51"/>
                    </a:lnTo>
                    <a:lnTo>
                      <a:pt x="10" y="52"/>
                    </a:lnTo>
                    <a:lnTo>
                      <a:pt x="12" y="56"/>
                    </a:lnTo>
                    <a:lnTo>
                      <a:pt x="14" y="59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7" y="66"/>
                    </a:lnTo>
                    <a:lnTo>
                      <a:pt x="18" y="69"/>
                    </a:lnTo>
                    <a:lnTo>
                      <a:pt x="21" y="72"/>
                    </a:lnTo>
                    <a:lnTo>
                      <a:pt x="24" y="73"/>
                    </a:lnTo>
                    <a:lnTo>
                      <a:pt x="24" y="73"/>
                    </a:lnTo>
                    <a:lnTo>
                      <a:pt x="29" y="75"/>
                    </a:lnTo>
                    <a:lnTo>
                      <a:pt x="31" y="76"/>
                    </a:lnTo>
                    <a:lnTo>
                      <a:pt x="31" y="79"/>
                    </a:lnTo>
                    <a:lnTo>
                      <a:pt x="31" y="79"/>
                    </a:lnTo>
                    <a:lnTo>
                      <a:pt x="31" y="82"/>
                    </a:lnTo>
                    <a:lnTo>
                      <a:pt x="31" y="85"/>
                    </a:lnTo>
                    <a:lnTo>
                      <a:pt x="31" y="87"/>
                    </a:lnTo>
                    <a:lnTo>
                      <a:pt x="28" y="87"/>
                    </a:lnTo>
                    <a:lnTo>
                      <a:pt x="28" y="87"/>
                    </a:lnTo>
                    <a:lnTo>
                      <a:pt x="28" y="89"/>
                    </a:lnTo>
                    <a:lnTo>
                      <a:pt x="27" y="89"/>
                    </a:lnTo>
                    <a:lnTo>
                      <a:pt x="25" y="93"/>
                    </a:lnTo>
                    <a:lnTo>
                      <a:pt x="24" y="97"/>
                    </a:lnTo>
                    <a:lnTo>
                      <a:pt x="22" y="100"/>
                    </a:lnTo>
                    <a:lnTo>
                      <a:pt x="22" y="100"/>
                    </a:lnTo>
                    <a:lnTo>
                      <a:pt x="21" y="103"/>
                    </a:lnTo>
                    <a:lnTo>
                      <a:pt x="21" y="107"/>
                    </a:lnTo>
                    <a:lnTo>
                      <a:pt x="22" y="113"/>
                    </a:lnTo>
                    <a:lnTo>
                      <a:pt x="24" y="114"/>
                    </a:lnTo>
                    <a:lnTo>
                      <a:pt x="24" y="114"/>
                    </a:lnTo>
                    <a:lnTo>
                      <a:pt x="29" y="119"/>
                    </a:lnTo>
                    <a:lnTo>
                      <a:pt x="31" y="120"/>
                    </a:lnTo>
                    <a:lnTo>
                      <a:pt x="32" y="124"/>
                    </a:lnTo>
                    <a:lnTo>
                      <a:pt x="32" y="124"/>
                    </a:lnTo>
                    <a:lnTo>
                      <a:pt x="32" y="126"/>
                    </a:lnTo>
                    <a:lnTo>
                      <a:pt x="34" y="127"/>
                    </a:lnTo>
                    <a:lnTo>
                      <a:pt x="39" y="131"/>
                    </a:lnTo>
                    <a:lnTo>
                      <a:pt x="45" y="134"/>
                    </a:lnTo>
                    <a:lnTo>
                      <a:pt x="49" y="136"/>
                    </a:lnTo>
                    <a:lnTo>
                      <a:pt x="49" y="136"/>
                    </a:lnTo>
                    <a:lnTo>
                      <a:pt x="52" y="137"/>
                    </a:lnTo>
                    <a:lnTo>
                      <a:pt x="54" y="140"/>
                    </a:lnTo>
                    <a:lnTo>
                      <a:pt x="56" y="146"/>
                    </a:lnTo>
                    <a:lnTo>
                      <a:pt x="56" y="146"/>
                    </a:lnTo>
                    <a:lnTo>
                      <a:pt x="58" y="147"/>
                    </a:lnTo>
                    <a:lnTo>
                      <a:pt x="56" y="150"/>
                    </a:lnTo>
                    <a:lnTo>
                      <a:pt x="56" y="153"/>
                    </a:lnTo>
                    <a:lnTo>
                      <a:pt x="56" y="156"/>
                    </a:lnTo>
                    <a:lnTo>
                      <a:pt x="56" y="156"/>
                    </a:lnTo>
                    <a:lnTo>
                      <a:pt x="56" y="158"/>
                    </a:lnTo>
                    <a:lnTo>
                      <a:pt x="59" y="161"/>
                    </a:lnTo>
                    <a:lnTo>
                      <a:pt x="61" y="163"/>
                    </a:lnTo>
                    <a:lnTo>
                      <a:pt x="62" y="167"/>
                    </a:lnTo>
                    <a:lnTo>
                      <a:pt x="62" y="167"/>
                    </a:lnTo>
                    <a:lnTo>
                      <a:pt x="62" y="170"/>
                    </a:lnTo>
                    <a:lnTo>
                      <a:pt x="65" y="173"/>
                    </a:lnTo>
                    <a:lnTo>
                      <a:pt x="71" y="180"/>
                    </a:lnTo>
                    <a:lnTo>
                      <a:pt x="71" y="180"/>
                    </a:lnTo>
                    <a:lnTo>
                      <a:pt x="75" y="178"/>
                    </a:lnTo>
                    <a:lnTo>
                      <a:pt x="75" y="178"/>
                    </a:lnTo>
                    <a:lnTo>
                      <a:pt x="76" y="178"/>
                    </a:lnTo>
                    <a:lnTo>
                      <a:pt x="78" y="177"/>
                    </a:lnTo>
                    <a:lnTo>
                      <a:pt x="79" y="175"/>
                    </a:lnTo>
                    <a:lnTo>
                      <a:pt x="82" y="177"/>
                    </a:lnTo>
                    <a:lnTo>
                      <a:pt x="82" y="177"/>
                    </a:lnTo>
                    <a:lnTo>
                      <a:pt x="85" y="178"/>
                    </a:lnTo>
                    <a:lnTo>
                      <a:pt x="88" y="178"/>
                    </a:lnTo>
                    <a:lnTo>
                      <a:pt x="93" y="177"/>
                    </a:lnTo>
                    <a:lnTo>
                      <a:pt x="93" y="177"/>
                    </a:lnTo>
                    <a:lnTo>
                      <a:pt x="96" y="178"/>
                    </a:lnTo>
                    <a:lnTo>
                      <a:pt x="100" y="185"/>
                    </a:lnTo>
                    <a:lnTo>
                      <a:pt x="109" y="201"/>
                    </a:lnTo>
                    <a:lnTo>
                      <a:pt x="109" y="201"/>
                    </a:lnTo>
                    <a:lnTo>
                      <a:pt x="113" y="211"/>
                    </a:lnTo>
                    <a:lnTo>
                      <a:pt x="115" y="214"/>
                    </a:lnTo>
                    <a:lnTo>
                      <a:pt x="119" y="217"/>
                    </a:lnTo>
                    <a:lnTo>
                      <a:pt x="119" y="217"/>
                    </a:lnTo>
                    <a:lnTo>
                      <a:pt x="123" y="218"/>
                    </a:lnTo>
                    <a:lnTo>
                      <a:pt x="127" y="219"/>
                    </a:lnTo>
                    <a:lnTo>
                      <a:pt x="132" y="221"/>
                    </a:lnTo>
                    <a:lnTo>
                      <a:pt x="137" y="225"/>
                    </a:lnTo>
                    <a:lnTo>
                      <a:pt x="137" y="225"/>
                    </a:lnTo>
                    <a:lnTo>
                      <a:pt x="146" y="231"/>
                    </a:lnTo>
                    <a:lnTo>
                      <a:pt x="156" y="235"/>
                    </a:lnTo>
                    <a:lnTo>
                      <a:pt x="166" y="238"/>
                    </a:lnTo>
                    <a:lnTo>
                      <a:pt x="174" y="239"/>
                    </a:lnTo>
                    <a:lnTo>
                      <a:pt x="174" y="239"/>
                    </a:lnTo>
                    <a:lnTo>
                      <a:pt x="180" y="238"/>
                    </a:lnTo>
                    <a:lnTo>
                      <a:pt x="185" y="235"/>
                    </a:lnTo>
                    <a:lnTo>
                      <a:pt x="193" y="232"/>
                    </a:lnTo>
                    <a:lnTo>
                      <a:pt x="195" y="232"/>
                    </a:lnTo>
                    <a:lnTo>
                      <a:pt x="200" y="232"/>
                    </a:lnTo>
                    <a:lnTo>
                      <a:pt x="200" y="232"/>
                    </a:lnTo>
                    <a:lnTo>
                      <a:pt x="204" y="234"/>
                    </a:lnTo>
                    <a:lnTo>
                      <a:pt x="205" y="236"/>
                    </a:lnTo>
                    <a:lnTo>
                      <a:pt x="208" y="242"/>
                    </a:lnTo>
                    <a:lnTo>
                      <a:pt x="210" y="248"/>
                    </a:lnTo>
                    <a:lnTo>
                      <a:pt x="212" y="253"/>
                    </a:lnTo>
                    <a:lnTo>
                      <a:pt x="212" y="253"/>
                    </a:lnTo>
                    <a:lnTo>
                      <a:pt x="215" y="255"/>
                    </a:lnTo>
                    <a:lnTo>
                      <a:pt x="221" y="256"/>
                    </a:lnTo>
                    <a:lnTo>
                      <a:pt x="239" y="259"/>
                    </a:lnTo>
                    <a:lnTo>
                      <a:pt x="268" y="263"/>
                    </a:lnTo>
                    <a:lnTo>
                      <a:pt x="268" y="263"/>
                    </a:lnTo>
                    <a:lnTo>
                      <a:pt x="285" y="265"/>
                    </a:lnTo>
                    <a:lnTo>
                      <a:pt x="285" y="265"/>
                    </a:lnTo>
                    <a:lnTo>
                      <a:pt x="285" y="262"/>
                    </a:lnTo>
                    <a:lnTo>
                      <a:pt x="285" y="262"/>
                    </a:lnTo>
                    <a:lnTo>
                      <a:pt x="285" y="256"/>
                    </a:lnTo>
                    <a:lnTo>
                      <a:pt x="288" y="251"/>
                    </a:lnTo>
                    <a:lnTo>
                      <a:pt x="290" y="248"/>
                    </a:lnTo>
                    <a:lnTo>
                      <a:pt x="295" y="245"/>
                    </a:lnTo>
                    <a:lnTo>
                      <a:pt x="295" y="245"/>
                    </a:lnTo>
                    <a:lnTo>
                      <a:pt x="302" y="242"/>
                    </a:lnTo>
                    <a:lnTo>
                      <a:pt x="309" y="241"/>
                    </a:lnTo>
                    <a:lnTo>
                      <a:pt x="309" y="241"/>
                    </a:lnTo>
                    <a:lnTo>
                      <a:pt x="310" y="239"/>
                    </a:lnTo>
                    <a:lnTo>
                      <a:pt x="310" y="239"/>
                    </a:lnTo>
                    <a:lnTo>
                      <a:pt x="310" y="235"/>
                    </a:lnTo>
                    <a:lnTo>
                      <a:pt x="307" y="231"/>
                    </a:lnTo>
                    <a:lnTo>
                      <a:pt x="305" y="228"/>
                    </a:lnTo>
                    <a:lnTo>
                      <a:pt x="305" y="228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2" name="Freeform 158"/>
              <p:cNvSpPr>
                <a:spLocks noEditPoints="1"/>
              </p:cNvSpPr>
              <p:nvPr/>
            </p:nvSpPr>
            <p:spPr bwMode="auto">
              <a:xfrm>
                <a:off x="6977973" y="2907041"/>
                <a:ext cx="1177456" cy="546223"/>
              </a:xfrm>
              <a:custGeom>
                <a:avLst/>
                <a:gdLst>
                  <a:gd name="T0" fmla="*/ 624 w 651"/>
                  <a:gd name="T1" fmla="*/ 124 h 302"/>
                  <a:gd name="T2" fmla="*/ 607 w 651"/>
                  <a:gd name="T3" fmla="*/ 105 h 302"/>
                  <a:gd name="T4" fmla="*/ 573 w 651"/>
                  <a:gd name="T5" fmla="*/ 101 h 302"/>
                  <a:gd name="T6" fmla="*/ 544 w 651"/>
                  <a:gd name="T7" fmla="*/ 100 h 302"/>
                  <a:gd name="T8" fmla="*/ 498 w 651"/>
                  <a:gd name="T9" fmla="*/ 36 h 302"/>
                  <a:gd name="T10" fmla="*/ 483 w 651"/>
                  <a:gd name="T11" fmla="*/ 23 h 302"/>
                  <a:gd name="T12" fmla="*/ 447 w 651"/>
                  <a:gd name="T13" fmla="*/ 39 h 302"/>
                  <a:gd name="T14" fmla="*/ 444 w 651"/>
                  <a:gd name="T15" fmla="*/ 32 h 302"/>
                  <a:gd name="T16" fmla="*/ 426 w 651"/>
                  <a:gd name="T17" fmla="*/ 30 h 302"/>
                  <a:gd name="T18" fmla="*/ 406 w 651"/>
                  <a:gd name="T19" fmla="*/ 27 h 302"/>
                  <a:gd name="T20" fmla="*/ 402 w 651"/>
                  <a:gd name="T21" fmla="*/ 9 h 302"/>
                  <a:gd name="T22" fmla="*/ 368 w 651"/>
                  <a:gd name="T23" fmla="*/ 0 h 302"/>
                  <a:gd name="T24" fmla="*/ 314 w 651"/>
                  <a:gd name="T25" fmla="*/ 17 h 302"/>
                  <a:gd name="T26" fmla="*/ 259 w 651"/>
                  <a:gd name="T27" fmla="*/ 29 h 302"/>
                  <a:gd name="T28" fmla="*/ 242 w 651"/>
                  <a:gd name="T29" fmla="*/ 43 h 302"/>
                  <a:gd name="T30" fmla="*/ 236 w 651"/>
                  <a:gd name="T31" fmla="*/ 54 h 302"/>
                  <a:gd name="T32" fmla="*/ 227 w 651"/>
                  <a:gd name="T33" fmla="*/ 80 h 302"/>
                  <a:gd name="T34" fmla="*/ 244 w 651"/>
                  <a:gd name="T35" fmla="*/ 100 h 302"/>
                  <a:gd name="T36" fmla="*/ 219 w 651"/>
                  <a:gd name="T37" fmla="*/ 102 h 302"/>
                  <a:gd name="T38" fmla="*/ 199 w 651"/>
                  <a:gd name="T39" fmla="*/ 95 h 302"/>
                  <a:gd name="T40" fmla="*/ 166 w 651"/>
                  <a:gd name="T41" fmla="*/ 94 h 302"/>
                  <a:gd name="T42" fmla="*/ 135 w 651"/>
                  <a:gd name="T43" fmla="*/ 100 h 302"/>
                  <a:gd name="T44" fmla="*/ 112 w 651"/>
                  <a:gd name="T45" fmla="*/ 85 h 302"/>
                  <a:gd name="T46" fmla="*/ 84 w 651"/>
                  <a:gd name="T47" fmla="*/ 83 h 302"/>
                  <a:gd name="T48" fmla="*/ 47 w 651"/>
                  <a:gd name="T49" fmla="*/ 93 h 302"/>
                  <a:gd name="T50" fmla="*/ 36 w 651"/>
                  <a:gd name="T51" fmla="*/ 118 h 302"/>
                  <a:gd name="T52" fmla="*/ 13 w 651"/>
                  <a:gd name="T53" fmla="*/ 114 h 302"/>
                  <a:gd name="T54" fmla="*/ 10 w 651"/>
                  <a:gd name="T55" fmla="*/ 131 h 302"/>
                  <a:gd name="T56" fmla="*/ 9 w 651"/>
                  <a:gd name="T57" fmla="*/ 149 h 302"/>
                  <a:gd name="T58" fmla="*/ 29 w 651"/>
                  <a:gd name="T59" fmla="*/ 163 h 302"/>
                  <a:gd name="T60" fmla="*/ 40 w 651"/>
                  <a:gd name="T61" fmla="*/ 189 h 302"/>
                  <a:gd name="T62" fmla="*/ 95 w 651"/>
                  <a:gd name="T63" fmla="*/ 179 h 302"/>
                  <a:gd name="T64" fmla="*/ 108 w 651"/>
                  <a:gd name="T65" fmla="*/ 209 h 302"/>
                  <a:gd name="T66" fmla="*/ 73 w 651"/>
                  <a:gd name="T67" fmla="*/ 219 h 302"/>
                  <a:gd name="T68" fmla="*/ 60 w 651"/>
                  <a:gd name="T69" fmla="*/ 231 h 302"/>
                  <a:gd name="T70" fmla="*/ 80 w 651"/>
                  <a:gd name="T71" fmla="*/ 256 h 302"/>
                  <a:gd name="T72" fmla="*/ 98 w 651"/>
                  <a:gd name="T73" fmla="*/ 270 h 302"/>
                  <a:gd name="T74" fmla="*/ 105 w 651"/>
                  <a:gd name="T75" fmla="*/ 275 h 302"/>
                  <a:gd name="T76" fmla="*/ 142 w 651"/>
                  <a:gd name="T77" fmla="*/ 285 h 302"/>
                  <a:gd name="T78" fmla="*/ 200 w 651"/>
                  <a:gd name="T79" fmla="*/ 200 h 302"/>
                  <a:gd name="T80" fmla="*/ 217 w 651"/>
                  <a:gd name="T81" fmla="*/ 196 h 302"/>
                  <a:gd name="T82" fmla="*/ 230 w 651"/>
                  <a:gd name="T83" fmla="*/ 227 h 302"/>
                  <a:gd name="T84" fmla="*/ 285 w 651"/>
                  <a:gd name="T85" fmla="*/ 247 h 302"/>
                  <a:gd name="T86" fmla="*/ 318 w 651"/>
                  <a:gd name="T87" fmla="*/ 271 h 302"/>
                  <a:gd name="T88" fmla="*/ 349 w 651"/>
                  <a:gd name="T89" fmla="*/ 294 h 302"/>
                  <a:gd name="T90" fmla="*/ 372 w 651"/>
                  <a:gd name="T91" fmla="*/ 288 h 302"/>
                  <a:gd name="T92" fmla="*/ 402 w 651"/>
                  <a:gd name="T93" fmla="*/ 264 h 302"/>
                  <a:gd name="T94" fmla="*/ 439 w 651"/>
                  <a:gd name="T95" fmla="*/ 261 h 302"/>
                  <a:gd name="T96" fmla="*/ 476 w 651"/>
                  <a:gd name="T97" fmla="*/ 261 h 302"/>
                  <a:gd name="T98" fmla="*/ 539 w 651"/>
                  <a:gd name="T99" fmla="*/ 271 h 302"/>
                  <a:gd name="T100" fmla="*/ 554 w 651"/>
                  <a:gd name="T101" fmla="*/ 250 h 302"/>
                  <a:gd name="T102" fmla="*/ 546 w 651"/>
                  <a:gd name="T103" fmla="*/ 219 h 302"/>
                  <a:gd name="T104" fmla="*/ 582 w 651"/>
                  <a:gd name="T105" fmla="*/ 216 h 302"/>
                  <a:gd name="T106" fmla="*/ 593 w 651"/>
                  <a:gd name="T107" fmla="*/ 175 h 302"/>
                  <a:gd name="T108" fmla="*/ 630 w 651"/>
                  <a:gd name="T109" fmla="*/ 173 h 302"/>
                  <a:gd name="T110" fmla="*/ 641 w 651"/>
                  <a:gd name="T111" fmla="*/ 148 h 302"/>
                  <a:gd name="T112" fmla="*/ 647 w 651"/>
                  <a:gd name="T113" fmla="*/ 124 h 302"/>
                  <a:gd name="T114" fmla="*/ 233 w 651"/>
                  <a:gd name="T115" fmla="*/ 186 h 302"/>
                  <a:gd name="T116" fmla="*/ 461 w 651"/>
                  <a:gd name="T117" fmla="*/ 193 h 302"/>
                  <a:gd name="T118" fmla="*/ 444 w 651"/>
                  <a:gd name="T119" fmla="*/ 214 h 302"/>
                  <a:gd name="T120" fmla="*/ 487 w 651"/>
                  <a:gd name="T121" fmla="*/ 186 h 302"/>
                  <a:gd name="T122" fmla="*/ 511 w 651"/>
                  <a:gd name="T123" fmla="*/ 19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51" h="302">
                    <a:moveTo>
                      <a:pt x="647" y="124"/>
                    </a:moveTo>
                    <a:lnTo>
                      <a:pt x="647" y="124"/>
                    </a:lnTo>
                    <a:lnTo>
                      <a:pt x="647" y="122"/>
                    </a:lnTo>
                    <a:lnTo>
                      <a:pt x="646" y="122"/>
                    </a:lnTo>
                    <a:lnTo>
                      <a:pt x="641" y="124"/>
                    </a:lnTo>
                    <a:lnTo>
                      <a:pt x="641" y="124"/>
                    </a:lnTo>
                    <a:lnTo>
                      <a:pt x="636" y="125"/>
                    </a:lnTo>
                    <a:lnTo>
                      <a:pt x="629" y="125"/>
                    </a:lnTo>
                    <a:lnTo>
                      <a:pt x="629" y="125"/>
                    </a:lnTo>
                    <a:lnTo>
                      <a:pt x="626" y="125"/>
                    </a:lnTo>
                    <a:lnTo>
                      <a:pt x="624" y="124"/>
                    </a:lnTo>
                    <a:lnTo>
                      <a:pt x="622" y="121"/>
                    </a:lnTo>
                    <a:lnTo>
                      <a:pt x="620" y="119"/>
                    </a:lnTo>
                    <a:lnTo>
                      <a:pt x="620" y="119"/>
                    </a:lnTo>
                    <a:lnTo>
                      <a:pt x="620" y="115"/>
                    </a:lnTo>
                    <a:lnTo>
                      <a:pt x="619" y="114"/>
                    </a:lnTo>
                    <a:lnTo>
                      <a:pt x="617" y="112"/>
                    </a:lnTo>
                    <a:lnTo>
                      <a:pt x="617" y="112"/>
                    </a:lnTo>
                    <a:lnTo>
                      <a:pt x="615" y="112"/>
                    </a:lnTo>
                    <a:lnTo>
                      <a:pt x="613" y="111"/>
                    </a:lnTo>
                    <a:lnTo>
                      <a:pt x="610" y="110"/>
                    </a:lnTo>
                    <a:lnTo>
                      <a:pt x="607" y="105"/>
                    </a:lnTo>
                    <a:lnTo>
                      <a:pt x="607" y="105"/>
                    </a:lnTo>
                    <a:lnTo>
                      <a:pt x="605" y="101"/>
                    </a:lnTo>
                    <a:lnTo>
                      <a:pt x="603" y="98"/>
                    </a:lnTo>
                    <a:lnTo>
                      <a:pt x="598" y="97"/>
                    </a:lnTo>
                    <a:lnTo>
                      <a:pt x="598" y="97"/>
                    </a:lnTo>
                    <a:lnTo>
                      <a:pt x="595" y="97"/>
                    </a:lnTo>
                    <a:lnTo>
                      <a:pt x="589" y="98"/>
                    </a:lnTo>
                    <a:lnTo>
                      <a:pt x="582" y="101"/>
                    </a:lnTo>
                    <a:lnTo>
                      <a:pt x="582" y="101"/>
                    </a:lnTo>
                    <a:lnTo>
                      <a:pt x="578" y="101"/>
                    </a:lnTo>
                    <a:lnTo>
                      <a:pt x="573" y="101"/>
                    </a:lnTo>
                    <a:lnTo>
                      <a:pt x="566" y="98"/>
                    </a:lnTo>
                    <a:lnTo>
                      <a:pt x="566" y="98"/>
                    </a:lnTo>
                    <a:lnTo>
                      <a:pt x="562" y="97"/>
                    </a:lnTo>
                    <a:lnTo>
                      <a:pt x="559" y="94"/>
                    </a:lnTo>
                    <a:lnTo>
                      <a:pt x="556" y="91"/>
                    </a:lnTo>
                    <a:lnTo>
                      <a:pt x="554" y="90"/>
                    </a:lnTo>
                    <a:lnTo>
                      <a:pt x="554" y="90"/>
                    </a:lnTo>
                    <a:lnTo>
                      <a:pt x="551" y="91"/>
                    </a:lnTo>
                    <a:lnTo>
                      <a:pt x="548" y="95"/>
                    </a:lnTo>
                    <a:lnTo>
                      <a:pt x="546" y="98"/>
                    </a:lnTo>
                    <a:lnTo>
                      <a:pt x="544" y="100"/>
                    </a:lnTo>
                    <a:lnTo>
                      <a:pt x="544" y="100"/>
                    </a:lnTo>
                    <a:lnTo>
                      <a:pt x="542" y="100"/>
                    </a:lnTo>
                    <a:lnTo>
                      <a:pt x="541" y="97"/>
                    </a:lnTo>
                    <a:lnTo>
                      <a:pt x="537" y="90"/>
                    </a:lnTo>
                    <a:lnTo>
                      <a:pt x="532" y="80"/>
                    </a:lnTo>
                    <a:lnTo>
                      <a:pt x="528" y="71"/>
                    </a:lnTo>
                    <a:lnTo>
                      <a:pt x="528" y="71"/>
                    </a:lnTo>
                    <a:lnTo>
                      <a:pt x="514" y="51"/>
                    </a:lnTo>
                    <a:lnTo>
                      <a:pt x="507" y="41"/>
                    </a:lnTo>
                    <a:lnTo>
                      <a:pt x="502" y="39"/>
                    </a:lnTo>
                    <a:lnTo>
                      <a:pt x="498" y="36"/>
                    </a:lnTo>
                    <a:lnTo>
                      <a:pt x="498" y="36"/>
                    </a:lnTo>
                    <a:lnTo>
                      <a:pt x="493" y="33"/>
                    </a:lnTo>
                    <a:lnTo>
                      <a:pt x="491" y="30"/>
                    </a:lnTo>
                    <a:lnTo>
                      <a:pt x="491" y="27"/>
                    </a:lnTo>
                    <a:lnTo>
                      <a:pt x="494" y="24"/>
                    </a:lnTo>
                    <a:lnTo>
                      <a:pt x="494" y="24"/>
                    </a:lnTo>
                    <a:lnTo>
                      <a:pt x="494" y="23"/>
                    </a:lnTo>
                    <a:lnTo>
                      <a:pt x="494" y="23"/>
                    </a:lnTo>
                    <a:lnTo>
                      <a:pt x="491" y="22"/>
                    </a:lnTo>
                    <a:lnTo>
                      <a:pt x="487" y="22"/>
                    </a:lnTo>
                    <a:lnTo>
                      <a:pt x="483" y="23"/>
                    </a:lnTo>
                    <a:lnTo>
                      <a:pt x="483" y="23"/>
                    </a:lnTo>
                    <a:lnTo>
                      <a:pt x="476" y="27"/>
                    </a:lnTo>
                    <a:lnTo>
                      <a:pt x="471" y="30"/>
                    </a:lnTo>
                    <a:lnTo>
                      <a:pt x="468" y="32"/>
                    </a:lnTo>
                    <a:lnTo>
                      <a:pt x="468" y="32"/>
                    </a:lnTo>
                    <a:lnTo>
                      <a:pt x="464" y="33"/>
                    </a:lnTo>
                    <a:lnTo>
                      <a:pt x="460" y="36"/>
                    </a:lnTo>
                    <a:lnTo>
                      <a:pt x="456" y="39"/>
                    </a:lnTo>
                    <a:lnTo>
                      <a:pt x="451" y="39"/>
                    </a:lnTo>
                    <a:lnTo>
                      <a:pt x="451" y="39"/>
                    </a:lnTo>
                    <a:lnTo>
                      <a:pt x="447" y="39"/>
                    </a:lnTo>
                    <a:lnTo>
                      <a:pt x="444" y="41"/>
                    </a:lnTo>
                    <a:lnTo>
                      <a:pt x="441" y="43"/>
                    </a:lnTo>
                    <a:lnTo>
                      <a:pt x="440" y="43"/>
                    </a:lnTo>
                    <a:lnTo>
                      <a:pt x="439" y="41"/>
                    </a:lnTo>
                    <a:lnTo>
                      <a:pt x="439" y="41"/>
                    </a:lnTo>
                    <a:lnTo>
                      <a:pt x="437" y="40"/>
                    </a:lnTo>
                    <a:lnTo>
                      <a:pt x="437" y="39"/>
                    </a:lnTo>
                    <a:lnTo>
                      <a:pt x="440" y="36"/>
                    </a:lnTo>
                    <a:lnTo>
                      <a:pt x="443" y="34"/>
                    </a:lnTo>
                    <a:lnTo>
                      <a:pt x="444" y="32"/>
                    </a:lnTo>
                    <a:lnTo>
                      <a:pt x="444" y="32"/>
                    </a:lnTo>
                    <a:lnTo>
                      <a:pt x="443" y="30"/>
                    </a:lnTo>
                    <a:lnTo>
                      <a:pt x="441" y="30"/>
                    </a:lnTo>
                    <a:lnTo>
                      <a:pt x="439" y="30"/>
                    </a:lnTo>
                    <a:lnTo>
                      <a:pt x="436" y="30"/>
                    </a:lnTo>
                    <a:lnTo>
                      <a:pt x="436" y="30"/>
                    </a:lnTo>
                    <a:lnTo>
                      <a:pt x="432" y="27"/>
                    </a:lnTo>
                    <a:lnTo>
                      <a:pt x="429" y="27"/>
                    </a:lnTo>
                    <a:lnTo>
                      <a:pt x="429" y="29"/>
                    </a:lnTo>
                    <a:lnTo>
                      <a:pt x="429" y="29"/>
                    </a:lnTo>
                    <a:lnTo>
                      <a:pt x="427" y="30"/>
                    </a:lnTo>
                    <a:lnTo>
                      <a:pt x="426" y="30"/>
                    </a:lnTo>
                    <a:lnTo>
                      <a:pt x="424" y="30"/>
                    </a:lnTo>
                    <a:lnTo>
                      <a:pt x="424" y="27"/>
                    </a:lnTo>
                    <a:lnTo>
                      <a:pt x="424" y="27"/>
                    </a:lnTo>
                    <a:lnTo>
                      <a:pt x="423" y="26"/>
                    </a:lnTo>
                    <a:lnTo>
                      <a:pt x="422" y="24"/>
                    </a:lnTo>
                    <a:lnTo>
                      <a:pt x="420" y="23"/>
                    </a:lnTo>
                    <a:lnTo>
                      <a:pt x="417" y="24"/>
                    </a:lnTo>
                    <a:lnTo>
                      <a:pt x="417" y="24"/>
                    </a:lnTo>
                    <a:lnTo>
                      <a:pt x="415" y="26"/>
                    </a:lnTo>
                    <a:lnTo>
                      <a:pt x="410" y="27"/>
                    </a:lnTo>
                    <a:lnTo>
                      <a:pt x="406" y="27"/>
                    </a:lnTo>
                    <a:lnTo>
                      <a:pt x="403" y="26"/>
                    </a:lnTo>
                    <a:lnTo>
                      <a:pt x="403" y="26"/>
                    </a:lnTo>
                    <a:lnTo>
                      <a:pt x="403" y="24"/>
                    </a:lnTo>
                    <a:lnTo>
                      <a:pt x="403" y="23"/>
                    </a:lnTo>
                    <a:lnTo>
                      <a:pt x="405" y="20"/>
                    </a:lnTo>
                    <a:lnTo>
                      <a:pt x="405" y="20"/>
                    </a:lnTo>
                    <a:lnTo>
                      <a:pt x="405" y="17"/>
                    </a:lnTo>
                    <a:lnTo>
                      <a:pt x="403" y="15"/>
                    </a:lnTo>
                    <a:lnTo>
                      <a:pt x="402" y="12"/>
                    </a:lnTo>
                    <a:lnTo>
                      <a:pt x="402" y="9"/>
                    </a:lnTo>
                    <a:lnTo>
                      <a:pt x="402" y="9"/>
                    </a:lnTo>
                    <a:lnTo>
                      <a:pt x="402" y="6"/>
                    </a:lnTo>
                    <a:lnTo>
                      <a:pt x="399" y="3"/>
                    </a:lnTo>
                    <a:lnTo>
                      <a:pt x="395" y="2"/>
                    </a:lnTo>
                    <a:lnTo>
                      <a:pt x="392" y="2"/>
                    </a:lnTo>
                    <a:lnTo>
                      <a:pt x="392" y="2"/>
                    </a:lnTo>
                    <a:lnTo>
                      <a:pt x="389" y="3"/>
                    </a:lnTo>
                    <a:lnTo>
                      <a:pt x="386" y="2"/>
                    </a:lnTo>
                    <a:lnTo>
                      <a:pt x="379" y="0"/>
                    </a:lnTo>
                    <a:lnTo>
                      <a:pt x="379" y="0"/>
                    </a:lnTo>
                    <a:lnTo>
                      <a:pt x="375" y="0"/>
                    </a:lnTo>
                    <a:lnTo>
                      <a:pt x="368" y="0"/>
                    </a:lnTo>
                    <a:lnTo>
                      <a:pt x="362" y="2"/>
                    </a:lnTo>
                    <a:lnTo>
                      <a:pt x="359" y="5"/>
                    </a:lnTo>
                    <a:lnTo>
                      <a:pt x="359" y="5"/>
                    </a:lnTo>
                    <a:lnTo>
                      <a:pt x="359" y="6"/>
                    </a:lnTo>
                    <a:lnTo>
                      <a:pt x="356" y="7"/>
                    </a:lnTo>
                    <a:lnTo>
                      <a:pt x="349" y="10"/>
                    </a:lnTo>
                    <a:lnTo>
                      <a:pt x="337" y="13"/>
                    </a:lnTo>
                    <a:lnTo>
                      <a:pt x="337" y="13"/>
                    </a:lnTo>
                    <a:lnTo>
                      <a:pt x="325" y="15"/>
                    </a:lnTo>
                    <a:lnTo>
                      <a:pt x="314" y="17"/>
                    </a:lnTo>
                    <a:lnTo>
                      <a:pt x="314" y="17"/>
                    </a:lnTo>
                    <a:lnTo>
                      <a:pt x="305" y="20"/>
                    </a:lnTo>
                    <a:lnTo>
                      <a:pt x="302" y="22"/>
                    </a:lnTo>
                    <a:lnTo>
                      <a:pt x="297" y="22"/>
                    </a:lnTo>
                    <a:lnTo>
                      <a:pt x="297" y="22"/>
                    </a:lnTo>
                    <a:lnTo>
                      <a:pt x="285" y="23"/>
                    </a:lnTo>
                    <a:lnTo>
                      <a:pt x="278" y="24"/>
                    </a:lnTo>
                    <a:lnTo>
                      <a:pt x="273" y="27"/>
                    </a:lnTo>
                    <a:lnTo>
                      <a:pt x="273" y="27"/>
                    </a:lnTo>
                    <a:lnTo>
                      <a:pt x="268" y="29"/>
                    </a:lnTo>
                    <a:lnTo>
                      <a:pt x="263" y="29"/>
                    </a:lnTo>
                    <a:lnTo>
                      <a:pt x="259" y="29"/>
                    </a:lnTo>
                    <a:lnTo>
                      <a:pt x="254" y="29"/>
                    </a:lnTo>
                    <a:lnTo>
                      <a:pt x="254" y="29"/>
                    </a:lnTo>
                    <a:lnTo>
                      <a:pt x="250" y="30"/>
                    </a:lnTo>
                    <a:lnTo>
                      <a:pt x="247" y="29"/>
                    </a:lnTo>
                    <a:lnTo>
                      <a:pt x="243" y="29"/>
                    </a:lnTo>
                    <a:lnTo>
                      <a:pt x="240" y="30"/>
                    </a:lnTo>
                    <a:lnTo>
                      <a:pt x="240" y="30"/>
                    </a:lnTo>
                    <a:lnTo>
                      <a:pt x="240" y="32"/>
                    </a:lnTo>
                    <a:lnTo>
                      <a:pt x="239" y="36"/>
                    </a:lnTo>
                    <a:lnTo>
                      <a:pt x="240" y="40"/>
                    </a:lnTo>
                    <a:lnTo>
                      <a:pt x="242" y="43"/>
                    </a:lnTo>
                    <a:lnTo>
                      <a:pt x="242" y="43"/>
                    </a:lnTo>
                    <a:lnTo>
                      <a:pt x="244" y="46"/>
                    </a:lnTo>
                    <a:lnTo>
                      <a:pt x="249" y="47"/>
                    </a:lnTo>
                    <a:lnTo>
                      <a:pt x="253" y="49"/>
                    </a:lnTo>
                    <a:lnTo>
                      <a:pt x="256" y="50"/>
                    </a:lnTo>
                    <a:lnTo>
                      <a:pt x="256" y="50"/>
                    </a:lnTo>
                    <a:lnTo>
                      <a:pt x="254" y="51"/>
                    </a:lnTo>
                    <a:lnTo>
                      <a:pt x="250" y="53"/>
                    </a:lnTo>
                    <a:lnTo>
                      <a:pt x="239" y="53"/>
                    </a:lnTo>
                    <a:lnTo>
                      <a:pt x="239" y="53"/>
                    </a:lnTo>
                    <a:lnTo>
                      <a:pt x="236" y="54"/>
                    </a:lnTo>
                    <a:lnTo>
                      <a:pt x="234" y="57"/>
                    </a:lnTo>
                    <a:lnTo>
                      <a:pt x="234" y="61"/>
                    </a:lnTo>
                    <a:lnTo>
                      <a:pt x="236" y="64"/>
                    </a:lnTo>
                    <a:lnTo>
                      <a:pt x="236" y="64"/>
                    </a:lnTo>
                    <a:lnTo>
                      <a:pt x="236" y="67"/>
                    </a:lnTo>
                    <a:lnTo>
                      <a:pt x="233" y="70"/>
                    </a:lnTo>
                    <a:lnTo>
                      <a:pt x="226" y="73"/>
                    </a:lnTo>
                    <a:lnTo>
                      <a:pt x="226" y="73"/>
                    </a:lnTo>
                    <a:lnTo>
                      <a:pt x="224" y="76"/>
                    </a:lnTo>
                    <a:lnTo>
                      <a:pt x="224" y="78"/>
                    </a:lnTo>
                    <a:lnTo>
                      <a:pt x="227" y="80"/>
                    </a:lnTo>
                    <a:lnTo>
                      <a:pt x="230" y="81"/>
                    </a:lnTo>
                    <a:lnTo>
                      <a:pt x="230" y="81"/>
                    </a:lnTo>
                    <a:lnTo>
                      <a:pt x="233" y="83"/>
                    </a:lnTo>
                    <a:lnTo>
                      <a:pt x="236" y="83"/>
                    </a:lnTo>
                    <a:lnTo>
                      <a:pt x="242" y="85"/>
                    </a:lnTo>
                    <a:lnTo>
                      <a:pt x="242" y="85"/>
                    </a:lnTo>
                    <a:lnTo>
                      <a:pt x="243" y="87"/>
                    </a:lnTo>
                    <a:lnTo>
                      <a:pt x="244" y="90"/>
                    </a:lnTo>
                    <a:lnTo>
                      <a:pt x="246" y="97"/>
                    </a:lnTo>
                    <a:lnTo>
                      <a:pt x="246" y="97"/>
                    </a:lnTo>
                    <a:lnTo>
                      <a:pt x="244" y="100"/>
                    </a:lnTo>
                    <a:lnTo>
                      <a:pt x="243" y="101"/>
                    </a:lnTo>
                    <a:lnTo>
                      <a:pt x="240" y="102"/>
                    </a:lnTo>
                    <a:lnTo>
                      <a:pt x="236" y="102"/>
                    </a:lnTo>
                    <a:lnTo>
                      <a:pt x="236" y="102"/>
                    </a:lnTo>
                    <a:lnTo>
                      <a:pt x="232" y="101"/>
                    </a:lnTo>
                    <a:lnTo>
                      <a:pt x="229" y="100"/>
                    </a:lnTo>
                    <a:lnTo>
                      <a:pt x="223" y="97"/>
                    </a:lnTo>
                    <a:lnTo>
                      <a:pt x="223" y="97"/>
                    </a:lnTo>
                    <a:lnTo>
                      <a:pt x="222" y="98"/>
                    </a:lnTo>
                    <a:lnTo>
                      <a:pt x="220" y="100"/>
                    </a:lnTo>
                    <a:lnTo>
                      <a:pt x="219" y="102"/>
                    </a:lnTo>
                    <a:lnTo>
                      <a:pt x="217" y="105"/>
                    </a:lnTo>
                    <a:lnTo>
                      <a:pt x="217" y="105"/>
                    </a:lnTo>
                    <a:lnTo>
                      <a:pt x="216" y="105"/>
                    </a:lnTo>
                    <a:lnTo>
                      <a:pt x="215" y="102"/>
                    </a:lnTo>
                    <a:lnTo>
                      <a:pt x="213" y="101"/>
                    </a:lnTo>
                    <a:lnTo>
                      <a:pt x="210" y="100"/>
                    </a:lnTo>
                    <a:lnTo>
                      <a:pt x="210" y="100"/>
                    </a:lnTo>
                    <a:lnTo>
                      <a:pt x="203" y="100"/>
                    </a:lnTo>
                    <a:lnTo>
                      <a:pt x="200" y="98"/>
                    </a:lnTo>
                    <a:lnTo>
                      <a:pt x="199" y="95"/>
                    </a:lnTo>
                    <a:lnTo>
                      <a:pt x="199" y="95"/>
                    </a:lnTo>
                    <a:lnTo>
                      <a:pt x="198" y="93"/>
                    </a:lnTo>
                    <a:lnTo>
                      <a:pt x="193" y="91"/>
                    </a:lnTo>
                    <a:lnTo>
                      <a:pt x="188" y="93"/>
                    </a:lnTo>
                    <a:lnTo>
                      <a:pt x="183" y="94"/>
                    </a:lnTo>
                    <a:lnTo>
                      <a:pt x="183" y="94"/>
                    </a:lnTo>
                    <a:lnTo>
                      <a:pt x="181" y="97"/>
                    </a:lnTo>
                    <a:lnTo>
                      <a:pt x="179" y="97"/>
                    </a:lnTo>
                    <a:lnTo>
                      <a:pt x="175" y="94"/>
                    </a:lnTo>
                    <a:lnTo>
                      <a:pt x="175" y="94"/>
                    </a:lnTo>
                    <a:lnTo>
                      <a:pt x="171" y="93"/>
                    </a:lnTo>
                    <a:lnTo>
                      <a:pt x="166" y="94"/>
                    </a:lnTo>
                    <a:lnTo>
                      <a:pt x="162" y="95"/>
                    </a:lnTo>
                    <a:lnTo>
                      <a:pt x="159" y="98"/>
                    </a:lnTo>
                    <a:lnTo>
                      <a:pt x="159" y="98"/>
                    </a:lnTo>
                    <a:lnTo>
                      <a:pt x="156" y="101"/>
                    </a:lnTo>
                    <a:lnTo>
                      <a:pt x="154" y="102"/>
                    </a:lnTo>
                    <a:lnTo>
                      <a:pt x="149" y="101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38" y="97"/>
                    </a:lnTo>
                    <a:lnTo>
                      <a:pt x="135" y="97"/>
                    </a:lnTo>
                    <a:lnTo>
                      <a:pt x="135" y="100"/>
                    </a:lnTo>
                    <a:lnTo>
                      <a:pt x="135" y="100"/>
                    </a:lnTo>
                    <a:lnTo>
                      <a:pt x="134" y="102"/>
                    </a:lnTo>
                    <a:lnTo>
                      <a:pt x="132" y="102"/>
                    </a:lnTo>
                    <a:lnTo>
                      <a:pt x="131" y="100"/>
                    </a:lnTo>
                    <a:lnTo>
                      <a:pt x="131" y="98"/>
                    </a:lnTo>
                    <a:lnTo>
                      <a:pt x="131" y="98"/>
                    </a:lnTo>
                    <a:lnTo>
                      <a:pt x="129" y="95"/>
                    </a:lnTo>
                    <a:lnTo>
                      <a:pt x="125" y="93"/>
                    </a:lnTo>
                    <a:lnTo>
                      <a:pt x="117" y="87"/>
                    </a:lnTo>
                    <a:lnTo>
                      <a:pt x="117" y="87"/>
                    </a:lnTo>
                    <a:lnTo>
                      <a:pt x="112" y="85"/>
                    </a:lnTo>
                    <a:lnTo>
                      <a:pt x="107" y="84"/>
                    </a:lnTo>
                    <a:lnTo>
                      <a:pt x="101" y="83"/>
                    </a:lnTo>
                    <a:lnTo>
                      <a:pt x="98" y="81"/>
                    </a:lnTo>
                    <a:lnTo>
                      <a:pt x="98" y="81"/>
                    </a:lnTo>
                    <a:lnTo>
                      <a:pt x="97" y="78"/>
                    </a:lnTo>
                    <a:lnTo>
                      <a:pt x="94" y="78"/>
                    </a:lnTo>
                    <a:lnTo>
                      <a:pt x="90" y="78"/>
                    </a:lnTo>
                    <a:lnTo>
                      <a:pt x="87" y="81"/>
                    </a:lnTo>
                    <a:lnTo>
                      <a:pt x="87" y="81"/>
                    </a:lnTo>
                    <a:lnTo>
                      <a:pt x="85" y="83"/>
                    </a:lnTo>
                    <a:lnTo>
                      <a:pt x="84" y="83"/>
                    </a:lnTo>
                    <a:lnTo>
                      <a:pt x="78" y="81"/>
                    </a:lnTo>
                    <a:lnTo>
                      <a:pt x="78" y="81"/>
                    </a:lnTo>
                    <a:lnTo>
                      <a:pt x="76" y="81"/>
                    </a:lnTo>
                    <a:lnTo>
                      <a:pt x="73" y="81"/>
                    </a:lnTo>
                    <a:lnTo>
                      <a:pt x="67" y="84"/>
                    </a:lnTo>
                    <a:lnTo>
                      <a:pt x="67" y="84"/>
                    </a:lnTo>
                    <a:lnTo>
                      <a:pt x="59" y="88"/>
                    </a:lnTo>
                    <a:lnTo>
                      <a:pt x="54" y="91"/>
                    </a:lnTo>
                    <a:lnTo>
                      <a:pt x="50" y="93"/>
                    </a:lnTo>
                    <a:lnTo>
                      <a:pt x="50" y="93"/>
                    </a:lnTo>
                    <a:lnTo>
                      <a:pt x="47" y="93"/>
                    </a:lnTo>
                    <a:lnTo>
                      <a:pt x="46" y="95"/>
                    </a:lnTo>
                    <a:lnTo>
                      <a:pt x="44" y="98"/>
                    </a:lnTo>
                    <a:lnTo>
                      <a:pt x="42" y="100"/>
                    </a:lnTo>
                    <a:lnTo>
                      <a:pt x="42" y="100"/>
                    </a:lnTo>
                    <a:lnTo>
                      <a:pt x="37" y="101"/>
                    </a:lnTo>
                    <a:lnTo>
                      <a:pt x="36" y="104"/>
                    </a:lnTo>
                    <a:lnTo>
                      <a:pt x="37" y="108"/>
                    </a:lnTo>
                    <a:lnTo>
                      <a:pt x="37" y="108"/>
                    </a:lnTo>
                    <a:lnTo>
                      <a:pt x="39" y="114"/>
                    </a:lnTo>
                    <a:lnTo>
                      <a:pt x="39" y="117"/>
                    </a:lnTo>
                    <a:lnTo>
                      <a:pt x="36" y="118"/>
                    </a:lnTo>
                    <a:lnTo>
                      <a:pt x="36" y="118"/>
                    </a:lnTo>
                    <a:lnTo>
                      <a:pt x="33" y="118"/>
                    </a:lnTo>
                    <a:lnTo>
                      <a:pt x="32" y="118"/>
                    </a:lnTo>
                    <a:lnTo>
                      <a:pt x="29" y="115"/>
                    </a:lnTo>
                    <a:lnTo>
                      <a:pt x="26" y="111"/>
                    </a:lnTo>
                    <a:lnTo>
                      <a:pt x="23" y="108"/>
                    </a:lnTo>
                    <a:lnTo>
                      <a:pt x="23" y="108"/>
                    </a:lnTo>
                    <a:lnTo>
                      <a:pt x="19" y="107"/>
                    </a:lnTo>
                    <a:lnTo>
                      <a:pt x="16" y="107"/>
                    </a:lnTo>
                    <a:lnTo>
                      <a:pt x="15" y="110"/>
                    </a:lnTo>
                    <a:lnTo>
                      <a:pt x="13" y="114"/>
                    </a:lnTo>
                    <a:lnTo>
                      <a:pt x="13" y="114"/>
                    </a:lnTo>
                    <a:lnTo>
                      <a:pt x="13" y="117"/>
                    </a:lnTo>
                    <a:lnTo>
                      <a:pt x="10" y="118"/>
                    </a:lnTo>
                    <a:lnTo>
                      <a:pt x="7" y="121"/>
                    </a:lnTo>
                    <a:lnTo>
                      <a:pt x="5" y="124"/>
                    </a:lnTo>
                    <a:lnTo>
                      <a:pt x="5" y="124"/>
                    </a:lnTo>
                    <a:lnTo>
                      <a:pt x="5" y="127"/>
                    </a:lnTo>
                    <a:lnTo>
                      <a:pt x="6" y="128"/>
                    </a:lnTo>
                    <a:lnTo>
                      <a:pt x="9" y="129"/>
                    </a:lnTo>
                    <a:lnTo>
                      <a:pt x="10" y="131"/>
                    </a:lnTo>
                    <a:lnTo>
                      <a:pt x="10" y="131"/>
                    </a:lnTo>
                    <a:lnTo>
                      <a:pt x="9" y="132"/>
                    </a:lnTo>
                    <a:lnTo>
                      <a:pt x="7" y="134"/>
                    </a:lnTo>
                    <a:lnTo>
                      <a:pt x="5" y="136"/>
                    </a:lnTo>
                    <a:lnTo>
                      <a:pt x="5" y="136"/>
                    </a:lnTo>
                    <a:lnTo>
                      <a:pt x="2" y="141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6"/>
                    </a:lnTo>
                    <a:lnTo>
                      <a:pt x="3" y="148"/>
                    </a:lnTo>
                    <a:lnTo>
                      <a:pt x="6" y="148"/>
                    </a:lnTo>
                    <a:lnTo>
                      <a:pt x="9" y="149"/>
                    </a:lnTo>
                    <a:lnTo>
                      <a:pt x="10" y="152"/>
                    </a:lnTo>
                    <a:lnTo>
                      <a:pt x="10" y="152"/>
                    </a:lnTo>
                    <a:lnTo>
                      <a:pt x="10" y="159"/>
                    </a:lnTo>
                    <a:lnTo>
                      <a:pt x="10" y="161"/>
                    </a:lnTo>
                    <a:lnTo>
                      <a:pt x="13" y="161"/>
                    </a:lnTo>
                    <a:lnTo>
                      <a:pt x="13" y="161"/>
                    </a:lnTo>
                    <a:lnTo>
                      <a:pt x="19" y="161"/>
                    </a:lnTo>
                    <a:lnTo>
                      <a:pt x="24" y="161"/>
                    </a:lnTo>
                    <a:lnTo>
                      <a:pt x="24" y="161"/>
                    </a:lnTo>
                    <a:lnTo>
                      <a:pt x="26" y="161"/>
                    </a:lnTo>
                    <a:lnTo>
                      <a:pt x="29" y="163"/>
                    </a:lnTo>
                    <a:lnTo>
                      <a:pt x="34" y="172"/>
                    </a:lnTo>
                    <a:lnTo>
                      <a:pt x="34" y="172"/>
                    </a:lnTo>
                    <a:lnTo>
                      <a:pt x="39" y="178"/>
                    </a:lnTo>
                    <a:lnTo>
                      <a:pt x="39" y="180"/>
                    </a:lnTo>
                    <a:lnTo>
                      <a:pt x="36" y="182"/>
                    </a:lnTo>
                    <a:lnTo>
                      <a:pt x="36" y="182"/>
                    </a:lnTo>
                    <a:lnTo>
                      <a:pt x="34" y="183"/>
                    </a:lnTo>
                    <a:lnTo>
                      <a:pt x="34" y="185"/>
                    </a:lnTo>
                    <a:lnTo>
                      <a:pt x="36" y="186"/>
                    </a:lnTo>
                    <a:lnTo>
                      <a:pt x="40" y="189"/>
                    </a:lnTo>
                    <a:lnTo>
                      <a:pt x="40" y="189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47" y="189"/>
                    </a:lnTo>
                    <a:lnTo>
                      <a:pt x="47" y="189"/>
                    </a:lnTo>
                    <a:lnTo>
                      <a:pt x="56" y="185"/>
                    </a:lnTo>
                    <a:lnTo>
                      <a:pt x="64" y="180"/>
                    </a:lnTo>
                    <a:lnTo>
                      <a:pt x="73" y="178"/>
                    </a:lnTo>
                    <a:lnTo>
                      <a:pt x="81" y="179"/>
                    </a:lnTo>
                    <a:lnTo>
                      <a:pt x="81" y="179"/>
                    </a:lnTo>
                    <a:lnTo>
                      <a:pt x="90" y="179"/>
                    </a:lnTo>
                    <a:lnTo>
                      <a:pt x="95" y="179"/>
                    </a:lnTo>
                    <a:lnTo>
                      <a:pt x="101" y="180"/>
                    </a:lnTo>
                    <a:lnTo>
                      <a:pt x="104" y="182"/>
                    </a:lnTo>
                    <a:lnTo>
                      <a:pt x="105" y="183"/>
                    </a:lnTo>
                    <a:lnTo>
                      <a:pt x="105" y="183"/>
                    </a:lnTo>
                    <a:lnTo>
                      <a:pt x="107" y="186"/>
                    </a:lnTo>
                    <a:lnTo>
                      <a:pt x="108" y="189"/>
                    </a:lnTo>
                    <a:lnTo>
                      <a:pt x="108" y="196"/>
                    </a:lnTo>
                    <a:lnTo>
                      <a:pt x="108" y="202"/>
                    </a:lnTo>
                    <a:lnTo>
                      <a:pt x="108" y="207"/>
                    </a:lnTo>
                    <a:lnTo>
                      <a:pt x="108" y="207"/>
                    </a:lnTo>
                    <a:lnTo>
                      <a:pt x="108" y="209"/>
                    </a:lnTo>
                    <a:lnTo>
                      <a:pt x="107" y="210"/>
                    </a:lnTo>
                    <a:lnTo>
                      <a:pt x="104" y="212"/>
                    </a:lnTo>
                    <a:lnTo>
                      <a:pt x="98" y="212"/>
                    </a:lnTo>
                    <a:lnTo>
                      <a:pt x="93" y="212"/>
                    </a:lnTo>
                    <a:lnTo>
                      <a:pt x="93" y="212"/>
                    </a:lnTo>
                    <a:lnTo>
                      <a:pt x="85" y="212"/>
                    </a:lnTo>
                    <a:lnTo>
                      <a:pt x="78" y="213"/>
                    </a:lnTo>
                    <a:lnTo>
                      <a:pt x="74" y="216"/>
                    </a:lnTo>
                    <a:lnTo>
                      <a:pt x="73" y="217"/>
                    </a:lnTo>
                    <a:lnTo>
                      <a:pt x="73" y="219"/>
                    </a:lnTo>
                    <a:lnTo>
                      <a:pt x="73" y="219"/>
                    </a:lnTo>
                    <a:lnTo>
                      <a:pt x="76" y="226"/>
                    </a:lnTo>
                    <a:lnTo>
                      <a:pt x="76" y="227"/>
                    </a:lnTo>
                    <a:lnTo>
                      <a:pt x="74" y="229"/>
                    </a:lnTo>
                    <a:lnTo>
                      <a:pt x="70" y="227"/>
                    </a:lnTo>
                    <a:lnTo>
                      <a:pt x="70" y="227"/>
                    </a:lnTo>
                    <a:lnTo>
                      <a:pt x="67" y="226"/>
                    </a:lnTo>
                    <a:lnTo>
                      <a:pt x="64" y="226"/>
                    </a:lnTo>
                    <a:lnTo>
                      <a:pt x="61" y="227"/>
                    </a:lnTo>
                    <a:lnTo>
                      <a:pt x="60" y="229"/>
                    </a:lnTo>
                    <a:lnTo>
                      <a:pt x="60" y="231"/>
                    </a:lnTo>
                    <a:lnTo>
                      <a:pt x="60" y="231"/>
                    </a:lnTo>
                    <a:lnTo>
                      <a:pt x="61" y="233"/>
                    </a:lnTo>
                    <a:lnTo>
                      <a:pt x="61" y="233"/>
                    </a:lnTo>
                    <a:lnTo>
                      <a:pt x="66" y="233"/>
                    </a:lnTo>
                    <a:lnTo>
                      <a:pt x="70" y="236"/>
                    </a:lnTo>
                    <a:lnTo>
                      <a:pt x="73" y="240"/>
                    </a:lnTo>
                    <a:lnTo>
                      <a:pt x="74" y="243"/>
                    </a:lnTo>
                    <a:lnTo>
                      <a:pt x="74" y="243"/>
                    </a:lnTo>
                    <a:lnTo>
                      <a:pt x="76" y="251"/>
                    </a:lnTo>
                    <a:lnTo>
                      <a:pt x="77" y="254"/>
                    </a:lnTo>
                    <a:lnTo>
                      <a:pt x="78" y="256"/>
                    </a:lnTo>
                    <a:lnTo>
                      <a:pt x="80" y="256"/>
                    </a:lnTo>
                    <a:lnTo>
                      <a:pt x="80" y="256"/>
                    </a:lnTo>
                    <a:lnTo>
                      <a:pt x="83" y="256"/>
                    </a:lnTo>
                    <a:lnTo>
                      <a:pt x="84" y="258"/>
                    </a:lnTo>
                    <a:lnTo>
                      <a:pt x="87" y="261"/>
                    </a:lnTo>
                    <a:lnTo>
                      <a:pt x="91" y="261"/>
                    </a:lnTo>
                    <a:lnTo>
                      <a:pt x="91" y="261"/>
                    </a:lnTo>
                    <a:lnTo>
                      <a:pt x="95" y="263"/>
                    </a:lnTo>
                    <a:lnTo>
                      <a:pt x="100" y="263"/>
                    </a:lnTo>
                    <a:lnTo>
                      <a:pt x="101" y="266"/>
                    </a:lnTo>
                    <a:lnTo>
                      <a:pt x="98" y="270"/>
                    </a:lnTo>
                    <a:lnTo>
                      <a:pt x="98" y="270"/>
                    </a:lnTo>
                    <a:lnTo>
                      <a:pt x="97" y="273"/>
                    </a:lnTo>
                    <a:lnTo>
                      <a:pt x="97" y="275"/>
                    </a:lnTo>
                    <a:lnTo>
                      <a:pt x="98" y="284"/>
                    </a:lnTo>
                    <a:lnTo>
                      <a:pt x="101" y="288"/>
                    </a:lnTo>
                    <a:lnTo>
                      <a:pt x="103" y="290"/>
                    </a:lnTo>
                    <a:lnTo>
                      <a:pt x="104" y="290"/>
                    </a:lnTo>
                    <a:lnTo>
                      <a:pt x="104" y="290"/>
                    </a:lnTo>
                    <a:lnTo>
                      <a:pt x="104" y="284"/>
                    </a:lnTo>
                    <a:lnTo>
                      <a:pt x="105" y="278"/>
                    </a:lnTo>
                    <a:lnTo>
                      <a:pt x="105" y="278"/>
                    </a:lnTo>
                    <a:lnTo>
                      <a:pt x="105" y="275"/>
                    </a:lnTo>
                    <a:lnTo>
                      <a:pt x="107" y="274"/>
                    </a:lnTo>
                    <a:lnTo>
                      <a:pt x="108" y="271"/>
                    </a:lnTo>
                    <a:lnTo>
                      <a:pt x="111" y="271"/>
                    </a:lnTo>
                    <a:lnTo>
                      <a:pt x="117" y="270"/>
                    </a:lnTo>
                    <a:lnTo>
                      <a:pt x="122" y="270"/>
                    </a:lnTo>
                    <a:lnTo>
                      <a:pt x="122" y="270"/>
                    </a:lnTo>
                    <a:lnTo>
                      <a:pt x="127" y="271"/>
                    </a:lnTo>
                    <a:lnTo>
                      <a:pt x="132" y="274"/>
                    </a:lnTo>
                    <a:lnTo>
                      <a:pt x="137" y="280"/>
                    </a:lnTo>
                    <a:lnTo>
                      <a:pt x="142" y="285"/>
                    </a:lnTo>
                    <a:lnTo>
                      <a:pt x="142" y="285"/>
                    </a:lnTo>
                    <a:lnTo>
                      <a:pt x="146" y="288"/>
                    </a:lnTo>
                    <a:lnTo>
                      <a:pt x="149" y="290"/>
                    </a:lnTo>
                    <a:lnTo>
                      <a:pt x="152" y="288"/>
                    </a:lnTo>
                    <a:lnTo>
                      <a:pt x="154" y="287"/>
                    </a:lnTo>
                    <a:lnTo>
                      <a:pt x="155" y="217"/>
                    </a:lnTo>
                    <a:lnTo>
                      <a:pt x="196" y="206"/>
                    </a:lnTo>
                    <a:lnTo>
                      <a:pt x="196" y="206"/>
                    </a:lnTo>
                    <a:lnTo>
                      <a:pt x="196" y="203"/>
                    </a:lnTo>
                    <a:lnTo>
                      <a:pt x="196" y="203"/>
                    </a:lnTo>
                    <a:lnTo>
                      <a:pt x="199" y="200"/>
                    </a:lnTo>
                    <a:lnTo>
                      <a:pt x="200" y="200"/>
                    </a:lnTo>
                    <a:lnTo>
                      <a:pt x="205" y="200"/>
                    </a:lnTo>
                    <a:lnTo>
                      <a:pt x="209" y="202"/>
                    </a:lnTo>
                    <a:lnTo>
                      <a:pt x="212" y="203"/>
                    </a:lnTo>
                    <a:lnTo>
                      <a:pt x="212" y="203"/>
                    </a:lnTo>
                    <a:lnTo>
                      <a:pt x="212" y="203"/>
                    </a:lnTo>
                    <a:lnTo>
                      <a:pt x="213" y="203"/>
                    </a:lnTo>
                    <a:lnTo>
                      <a:pt x="213" y="200"/>
                    </a:lnTo>
                    <a:lnTo>
                      <a:pt x="215" y="197"/>
                    </a:lnTo>
                    <a:lnTo>
                      <a:pt x="216" y="196"/>
                    </a:lnTo>
                    <a:lnTo>
                      <a:pt x="217" y="196"/>
                    </a:lnTo>
                    <a:lnTo>
                      <a:pt x="217" y="196"/>
                    </a:lnTo>
                    <a:lnTo>
                      <a:pt x="220" y="196"/>
                    </a:lnTo>
                    <a:lnTo>
                      <a:pt x="220" y="197"/>
                    </a:lnTo>
                    <a:lnTo>
                      <a:pt x="220" y="202"/>
                    </a:lnTo>
                    <a:lnTo>
                      <a:pt x="220" y="205"/>
                    </a:lnTo>
                    <a:lnTo>
                      <a:pt x="220" y="205"/>
                    </a:lnTo>
                    <a:lnTo>
                      <a:pt x="222" y="206"/>
                    </a:lnTo>
                    <a:lnTo>
                      <a:pt x="222" y="206"/>
                    </a:lnTo>
                    <a:lnTo>
                      <a:pt x="224" y="207"/>
                    </a:lnTo>
                    <a:lnTo>
                      <a:pt x="229" y="213"/>
                    </a:lnTo>
                    <a:lnTo>
                      <a:pt x="230" y="219"/>
                    </a:lnTo>
                    <a:lnTo>
                      <a:pt x="230" y="227"/>
                    </a:lnTo>
                    <a:lnTo>
                      <a:pt x="230" y="227"/>
                    </a:lnTo>
                    <a:lnTo>
                      <a:pt x="242" y="237"/>
                    </a:lnTo>
                    <a:lnTo>
                      <a:pt x="249" y="247"/>
                    </a:lnTo>
                    <a:lnTo>
                      <a:pt x="249" y="247"/>
                    </a:lnTo>
                    <a:lnTo>
                      <a:pt x="250" y="249"/>
                    </a:lnTo>
                    <a:lnTo>
                      <a:pt x="253" y="249"/>
                    </a:lnTo>
                    <a:lnTo>
                      <a:pt x="259" y="247"/>
                    </a:lnTo>
                    <a:lnTo>
                      <a:pt x="266" y="246"/>
                    </a:lnTo>
                    <a:lnTo>
                      <a:pt x="270" y="246"/>
                    </a:lnTo>
                    <a:lnTo>
                      <a:pt x="270" y="246"/>
                    </a:lnTo>
                    <a:lnTo>
                      <a:pt x="285" y="247"/>
                    </a:lnTo>
                    <a:lnTo>
                      <a:pt x="302" y="247"/>
                    </a:lnTo>
                    <a:lnTo>
                      <a:pt x="302" y="247"/>
                    </a:lnTo>
                    <a:lnTo>
                      <a:pt x="305" y="249"/>
                    </a:lnTo>
                    <a:lnTo>
                      <a:pt x="308" y="251"/>
                    </a:lnTo>
                    <a:lnTo>
                      <a:pt x="311" y="254"/>
                    </a:lnTo>
                    <a:lnTo>
                      <a:pt x="315" y="257"/>
                    </a:lnTo>
                    <a:lnTo>
                      <a:pt x="315" y="257"/>
                    </a:lnTo>
                    <a:lnTo>
                      <a:pt x="317" y="258"/>
                    </a:lnTo>
                    <a:lnTo>
                      <a:pt x="318" y="263"/>
                    </a:lnTo>
                    <a:lnTo>
                      <a:pt x="318" y="271"/>
                    </a:lnTo>
                    <a:lnTo>
                      <a:pt x="318" y="271"/>
                    </a:lnTo>
                    <a:lnTo>
                      <a:pt x="320" y="275"/>
                    </a:lnTo>
                    <a:lnTo>
                      <a:pt x="322" y="280"/>
                    </a:lnTo>
                    <a:lnTo>
                      <a:pt x="325" y="284"/>
                    </a:lnTo>
                    <a:lnTo>
                      <a:pt x="328" y="288"/>
                    </a:lnTo>
                    <a:lnTo>
                      <a:pt x="328" y="288"/>
                    </a:lnTo>
                    <a:lnTo>
                      <a:pt x="328" y="290"/>
                    </a:lnTo>
                    <a:lnTo>
                      <a:pt x="329" y="291"/>
                    </a:lnTo>
                    <a:lnTo>
                      <a:pt x="332" y="291"/>
                    </a:lnTo>
                    <a:lnTo>
                      <a:pt x="341" y="292"/>
                    </a:lnTo>
                    <a:lnTo>
                      <a:pt x="341" y="292"/>
                    </a:lnTo>
                    <a:lnTo>
                      <a:pt x="349" y="294"/>
                    </a:lnTo>
                    <a:lnTo>
                      <a:pt x="354" y="297"/>
                    </a:lnTo>
                    <a:lnTo>
                      <a:pt x="355" y="300"/>
                    </a:lnTo>
                    <a:lnTo>
                      <a:pt x="355" y="300"/>
                    </a:lnTo>
                    <a:lnTo>
                      <a:pt x="356" y="302"/>
                    </a:lnTo>
                    <a:lnTo>
                      <a:pt x="358" y="302"/>
                    </a:lnTo>
                    <a:lnTo>
                      <a:pt x="361" y="300"/>
                    </a:lnTo>
                    <a:lnTo>
                      <a:pt x="362" y="298"/>
                    </a:lnTo>
                    <a:lnTo>
                      <a:pt x="362" y="298"/>
                    </a:lnTo>
                    <a:lnTo>
                      <a:pt x="363" y="294"/>
                    </a:lnTo>
                    <a:lnTo>
                      <a:pt x="366" y="291"/>
                    </a:lnTo>
                    <a:lnTo>
                      <a:pt x="372" y="288"/>
                    </a:lnTo>
                    <a:lnTo>
                      <a:pt x="379" y="285"/>
                    </a:lnTo>
                    <a:lnTo>
                      <a:pt x="379" y="285"/>
                    </a:lnTo>
                    <a:lnTo>
                      <a:pt x="383" y="284"/>
                    </a:lnTo>
                    <a:lnTo>
                      <a:pt x="388" y="284"/>
                    </a:lnTo>
                    <a:lnTo>
                      <a:pt x="388" y="284"/>
                    </a:lnTo>
                    <a:lnTo>
                      <a:pt x="390" y="278"/>
                    </a:lnTo>
                    <a:lnTo>
                      <a:pt x="392" y="275"/>
                    </a:lnTo>
                    <a:lnTo>
                      <a:pt x="392" y="275"/>
                    </a:lnTo>
                    <a:lnTo>
                      <a:pt x="399" y="271"/>
                    </a:lnTo>
                    <a:lnTo>
                      <a:pt x="402" y="268"/>
                    </a:lnTo>
                    <a:lnTo>
                      <a:pt x="402" y="264"/>
                    </a:lnTo>
                    <a:lnTo>
                      <a:pt x="402" y="264"/>
                    </a:lnTo>
                    <a:lnTo>
                      <a:pt x="403" y="263"/>
                    </a:lnTo>
                    <a:lnTo>
                      <a:pt x="405" y="261"/>
                    </a:lnTo>
                    <a:lnTo>
                      <a:pt x="410" y="261"/>
                    </a:lnTo>
                    <a:lnTo>
                      <a:pt x="417" y="261"/>
                    </a:lnTo>
                    <a:lnTo>
                      <a:pt x="424" y="264"/>
                    </a:lnTo>
                    <a:lnTo>
                      <a:pt x="424" y="264"/>
                    </a:lnTo>
                    <a:lnTo>
                      <a:pt x="430" y="266"/>
                    </a:lnTo>
                    <a:lnTo>
                      <a:pt x="434" y="267"/>
                    </a:lnTo>
                    <a:lnTo>
                      <a:pt x="437" y="266"/>
                    </a:lnTo>
                    <a:lnTo>
                      <a:pt x="439" y="261"/>
                    </a:lnTo>
                    <a:lnTo>
                      <a:pt x="439" y="261"/>
                    </a:lnTo>
                    <a:lnTo>
                      <a:pt x="439" y="258"/>
                    </a:lnTo>
                    <a:lnTo>
                      <a:pt x="440" y="257"/>
                    </a:lnTo>
                    <a:lnTo>
                      <a:pt x="446" y="254"/>
                    </a:lnTo>
                    <a:lnTo>
                      <a:pt x="451" y="254"/>
                    </a:lnTo>
                    <a:lnTo>
                      <a:pt x="454" y="254"/>
                    </a:lnTo>
                    <a:lnTo>
                      <a:pt x="454" y="254"/>
                    </a:lnTo>
                    <a:lnTo>
                      <a:pt x="464" y="260"/>
                    </a:lnTo>
                    <a:lnTo>
                      <a:pt x="471" y="261"/>
                    </a:lnTo>
                    <a:lnTo>
                      <a:pt x="476" y="261"/>
                    </a:lnTo>
                    <a:lnTo>
                      <a:pt x="476" y="261"/>
                    </a:lnTo>
                    <a:lnTo>
                      <a:pt x="484" y="260"/>
                    </a:lnTo>
                    <a:lnTo>
                      <a:pt x="497" y="260"/>
                    </a:lnTo>
                    <a:lnTo>
                      <a:pt x="517" y="263"/>
                    </a:lnTo>
                    <a:lnTo>
                      <a:pt x="517" y="263"/>
                    </a:lnTo>
                    <a:lnTo>
                      <a:pt x="522" y="264"/>
                    </a:lnTo>
                    <a:lnTo>
                      <a:pt x="525" y="264"/>
                    </a:lnTo>
                    <a:lnTo>
                      <a:pt x="528" y="264"/>
                    </a:lnTo>
                    <a:lnTo>
                      <a:pt x="532" y="267"/>
                    </a:lnTo>
                    <a:lnTo>
                      <a:pt x="532" y="267"/>
                    </a:lnTo>
                    <a:lnTo>
                      <a:pt x="537" y="270"/>
                    </a:lnTo>
                    <a:lnTo>
                      <a:pt x="539" y="271"/>
                    </a:lnTo>
                    <a:lnTo>
                      <a:pt x="542" y="271"/>
                    </a:lnTo>
                    <a:lnTo>
                      <a:pt x="546" y="273"/>
                    </a:lnTo>
                    <a:lnTo>
                      <a:pt x="546" y="273"/>
                    </a:lnTo>
                    <a:lnTo>
                      <a:pt x="545" y="266"/>
                    </a:lnTo>
                    <a:lnTo>
                      <a:pt x="545" y="266"/>
                    </a:lnTo>
                    <a:lnTo>
                      <a:pt x="546" y="263"/>
                    </a:lnTo>
                    <a:lnTo>
                      <a:pt x="549" y="260"/>
                    </a:lnTo>
                    <a:lnTo>
                      <a:pt x="552" y="257"/>
                    </a:lnTo>
                    <a:lnTo>
                      <a:pt x="554" y="254"/>
                    </a:lnTo>
                    <a:lnTo>
                      <a:pt x="554" y="254"/>
                    </a:lnTo>
                    <a:lnTo>
                      <a:pt x="554" y="250"/>
                    </a:lnTo>
                    <a:lnTo>
                      <a:pt x="551" y="246"/>
                    </a:lnTo>
                    <a:lnTo>
                      <a:pt x="549" y="240"/>
                    </a:lnTo>
                    <a:lnTo>
                      <a:pt x="548" y="236"/>
                    </a:lnTo>
                    <a:lnTo>
                      <a:pt x="548" y="236"/>
                    </a:lnTo>
                    <a:lnTo>
                      <a:pt x="548" y="229"/>
                    </a:lnTo>
                    <a:lnTo>
                      <a:pt x="546" y="224"/>
                    </a:lnTo>
                    <a:lnTo>
                      <a:pt x="544" y="223"/>
                    </a:lnTo>
                    <a:lnTo>
                      <a:pt x="544" y="223"/>
                    </a:lnTo>
                    <a:lnTo>
                      <a:pt x="544" y="222"/>
                    </a:lnTo>
                    <a:lnTo>
                      <a:pt x="544" y="220"/>
                    </a:lnTo>
                    <a:lnTo>
                      <a:pt x="546" y="219"/>
                    </a:lnTo>
                    <a:lnTo>
                      <a:pt x="554" y="216"/>
                    </a:lnTo>
                    <a:lnTo>
                      <a:pt x="554" y="216"/>
                    </a:lnTo>
                    <a:lnTo>
                      <a:pt x="558" y="216"/>
                    </a:lnTo>
                    <a:lnTo>
                      <a:pt x="562" y="214"/>
                    </a:lnTo>
                    <a:lnTo>
                      <a:pt x="566" y="213"/>
                    </a:lnTo>
                    <a:lnTo>
                      <a:pt x="568" y="213"/>
                    </a:lnTo>
                    <a:lnTo>
                      <a:pt x="568" y="213"/>
                    </a:lnTo>
                    <a:lnTo>
                      <a:pt x="573" y="216"/>
                    </a:lnTo>
                    <a:lnTo>
                      <a:pt x="579" y="216"/>
                    </a:lnTo>
                    <a:lnTo>
                      <a:pt x="579" y="216"/>
                    </a:lnTo>
                    <a:lnTo>
                      <a:pt x="582" y="216"/>
                    </a:lnTo>
                    <a:lnTo>
                      <a:pt x="582" y="213"/>
                    </a:lnTo>
                    <a:lnTo>
                      <a:pt x="582" y="212"/>
                    </a:lnTo>
                    <a:lnTo>
                      <a:pt x="579" y="209"/>
                    </a:lnTo>
                    <a:lnTo>
                      <a:pt x="579" y="209"/>
                    </a:lnTo>
                    <a:lnTo>
                      <a:pt x="579" y="207"/>
                    </a:lnTo>
                    <a:lnTo>
                      <a:pt x="580" y="205"/>
                    </a:lnTo>
                    <a:lnTo>
                      <a:pt x="583" y="195"/>
                    </a:lnTo>
                    <a:lnTo>
                      <a:pt x="589" y="178"/>
                    </a:lnTo>
                    <a:lnTo>
                      <a:pt x="589" y="178"/>
                    </a:lnTo>
                    <a:lnTo>
                      <a:pt x="592" y="175"/>
                    </a:lnTo>
                    <a:lnTo>
                      <a:pt x="593" y="175"/>
                    </a:lnTo>
                    <a:lnTo>
                      <a:pt x="596" y="176"/>
                    </a:lnTo>
                    <a:lnTo>
                      <a:pt x="600" y="178"/>
                    </a:lnTo>
                    <a:lnTo>
                      <a:pt x="600" y="178"/>
                    </a:lnTo>
                    <a:lnTo>
                      <a:pt x="609" y="179"/>
                    </a:lnTo>
                    <a:lnTo>
                      <a:pt x="615" y="179"/>
                    </a:lnTo>
                    <a:lnTo>
                      <a:pt x="615" y="179"/>
                    </a:lnTo>
                    <a:lnTo>
                      <a:pt x="619" y="179"/>
                    </a:lnTo>
                    <a:lnTo>
                      <a:pt x="623" y="179"/>
                    </a:lnTo>
                    <a:lnTo>
                      <a:pt x="627" y="176"/>
                    </a:lnTo>
                    <a:lnTo>
                      <a:pt x="630" y="173"/>
                    </a:lnTo>
                    <a:lnTo>
                      <a:pt x="630" y="173"/>
                    </a:lnTo>
                    <a:lnTo>
                      <a:pt x="630" y="172"/>
                    </a:lnTo>
                    <a:lnTo>
                      <a:pt x="630" y="169"/>
                    </a:lnTo>
                    <a:lnTo>
                      <a:pt x="629" y="166"/>
                    </a:lnTo>
                    <a:lnTo>
                      <a:pt x="627" y="161"/>
                    </a:lnTo>
                    <a:lnTo>
                      <a:pt x="627" y="161"/>
                    </a:lnTo>
                    <a:lnTo>
                      <a:pt x="629" y="156"/>
                    </a:lnTo>
                    <a:lnTo>
                      <a:pt x="632" y="152"/>
                    </a:lnTo>
                    <a:lnTo>
                      <a:pt x="634" y="149"/>
                    </a:lnTo>
                    <a:lnTo>
                      <a:pt x="639" y="149"/>
                    </a:lnTo>
                    <a:lnTo>
                      <a:pt x="639" y="149"/>
                    </a:lnTo>
                    <a:lnTo>
                      <a:pt x="641" y="148"/>
                    </a:lnTo>
                    <a:lnTo>
                      <a:pt x="644" y="146"/>
                    </a:lnTo>
                    <a:lnTo>
                      <a:pt x="644" y="144"/>
                    </a:lnTo>
                    <a:lnTo>
                      <a:pt x="646" y="141"/>
                    </a:lnTo>
                    <a:lnTo>
                      <a:pt x="646" y="141"/>
                    </a:lnTo>
                    <a:lnTo>
                      <a:pt x="646" y="138"/>
                    </a:lnTo>
                    <a:lnTo>
                      <a:pt x="647" y="135"/>
                    </a:lnTo>
                    <a:lnTo>
                      <a:pt x="650" y="132"/>
                    </a:lnTo>
                    <a:lnTo>
                      <a:pt x="651" y="129"/>
                    </a:lnTo>
                    <a:lnTo>
                      <a:pt x="651" y="129"/>
                    </a:lnTo>
                    <a:lnTo>
                      <a:pt x="649" y="127"/>
                    </a:lnTo>
                    <a:lnTo>
                      <a:pt x="647" y="124"/>
                    </a:lnTo>
                    <a:lnTo>
                      <a:pt x="647" y="124"/>
                    </a:lnTo>
                    <a:close/>
                    <a:moveTo>
                      <a:pt x="243" y="193"/>
                    </a:moveTo>
                    <a:lnTo>
                      <a:pt x="243" y="193"/>
                    </a:lnTo>
                    <a:lnTo>
                      <a:pt x="239" y="193"/>
                    </a:lnTo>
                    <a:lnTo>
                      <a:pt x="232" y="192"/>
                    </a:lnTo>
                    <a:lnTo>
                      <a:pt x="224" y="190"/>
                    </a:lnTo>
                    <a:lnTo>
                      <a:pt x="220" y="188"/>
                    </a:lnTo>
                    <a:lnTo>
                      <a:pt x="220" y="188"/>
                    </a:lnTo>
                    <a:lnTo>
                      <a:pt x="222" y="186"/>
                    </a:lnTo>
                    <a:lnTo>
                      <a:pt x="224" y="186"/>
                    </a:lnTo>
                    <a:lnTo>
                      <a:pt x="233" y="186"/>
                    </a:lnTo>
                    <a:lnTo>
                      <a:pt x="240" y="189"/>
                    </a:lnTo>
                    <a:lnTo>
                      <a:pt x="243" y="190"/>
                    </a:lnTo>
                    <a:lnTo>
                      <a:pt x="243" y="193"/>
                    </a:lnTo>
                    <a:lnTo>
                      <a:pt x="243" y="193"/>
                    </a:lnTo>
                    <a:close/>
                    <a:moveTo>
                      <a:pt x="511" y="192"/>
                    </a:moveTo>
                    <a:lnTo>
                      <a:pt x="511" y="192"/>
                    </a:lnTo>
                    <a:lnTo>
                      <a:pt x="498" y="190"/>
                    </a:lnTo>
                    <a:lnTo>
                      <a:pt x="484" y="190"/>
                    </a:lnTo>
                    <a:lnTo>
                      <a:pt x="476" y="190"/>
                    </a:lnTo>
                    <a:lnTo>
                      <a:pt x="468" y="192"/>
                    </a:lnTo>
                    <a:lnTo>
                      <a:pt x="461" y="193"/>
                    </a:lnTo>
                    <a:lnTo>
                      <a:pt x="457" y="197"/>
                    </a:lnTo>
                    <a:lnTo>
                      <a:pt x="457" y="197"/>
                    </a:lnTo>
                    <a:lnTo>
                      <a:pt x="453" y="202"/>
                    </a:lnTo>
                    <a:lnTo>
                      <a:pt x="451" y="206"/>
                    </a:lnTo>
                    <a:lnTo>
                      <a:pt x="450" y="212"/>
                    </a:lnTo>
                    <a:lnTo>
                      <a:pt x="450" y="216"/>
                    </a:lnTo>
                    <a:lnTo>
                      <a:pt x="450" y="217"/>
                    </a:lnTo>
                    <a:lnTo>
                      <a:pt x="449" y="217"/>
                    </a:lnTo>
                    <a:lnTo>
                      <a:pt x="449" y="217"/>
                    </a:lnTo>
                    <a:lnTo>
                      <a:pt x="446" y="217"/>
                    </a:lnTo>
                    <a:lnTo>
                      <a:pt x="444" y="214"/>
                    </a:lnTo>
                    <a:lnTo>
                      <a:pt x="443" y="207"/>
                    </a:lnTo>
                    <a:lnTo>
                      <a:pt x="443" y="199"/>
                    </a:lnTo>
                    <a:lnTo>
                      <a:pt x="444" y="195"/>
                    </a:lnTo>
                    <a:lnTo>
                      <a:pt x="446" y="192"/>
                    </a:lnTo>
                    <a:lnTo>
                      <a:pt x="446" y="192"/>
                    </a:lnTo>
                    <a:lnTo>
                      <a:pt x="450" y="189"/>
                    </a:lnTo>
                    <a:lnTo>
                      <a:pt x="454" y="188"/>
                    </a:lnTo>
                    <a:lnTo>
                      <a:pt x="464" y="185"/>
                    </a:lnTo>
                    <a:lnTo>
                      <a:pt x="477" y="185"/>
                    </a:lnTo>
                    <a:lnTo>
                      <a:pt x="487" y="186"/>
                    </a:lnTo>
                    <a:lnTo>
                      <a:pt x="487" y="186"/>
                    </a:lnTo>
                    <a:lnTo>
                      <a:pt x="500" y="186"/>
                    </a:lnTo>
                    <a:lnTo>
                      <a:pt x="511" y="186"/>
                    </a:lnTo>
                    <a:lnTo>
                      <a:pt x="522" y="185"/>
                    </a:lnTo>
                    <a:lnTo>
                      <a:pt x="528" y="183"/>
                    </a:lnTo>
                    <a:lnTo>
                      <a:pt x="528" y="183"/>
                    </a:lnTo>
                    <a:lnTo>
                      <a:pt x="528" y="185"/>
                    </a:lnTo>
                    <a:lnTo>
                      <a:pt x="528" y="186"/>
                    </a:lnTo>
                    <a:lnTo>
                      <a:pt x="525" y="188"/>
                    </a:lnTo>
                    <a:lnTo>
                      <a:pt x="520" y="190"/>
                    </a:lnTo>
                    <a:lnTo>
                      <a:pt x="511" y="192"/>
                    </a:lnTo>
                    <a:lnTo>
                      <a:pt x="511" y="19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3" name="Freeform 159"/>
              <p:cNvSpPr>
                <a:spLocks noEditPoints="1"/>
              </p:cNvSpPr>
              <p:nvPr/>
            </p:nvSpPr>
            <p:spPr bwMode="auto">
              <a:xfrm>
                <a:off x="6203855" y="1545099"/>
                <a:ext cx="4935906" cy="1888268"/>
              </a:xfrm>
              <a:custGeom>
                <a:avLst/>
                <a:gdLst>
                  <a:gd name="T0" fmla="*/ 1155 w 2729"/>
                  <a:gd name="T1" fmla="*/ 56 h 1044"/>
                  <a:gd name="T2" fmla="*/ 841 w 2729"/>
                  <a:gd name="T3" fmla="*/ 284 h 1044"/>
                  <a:gd name="T4" fmla="*/ 1247 w 2729"/>
                  <a:gd name="T5" fmla="*/ 60 h 1044"/>
                  <a:gd name="T6" fmla="*/ 2050 w 2729"/>
                  <a:gd name="T7" fmla="*/ 219 h 1044"/>
                  <a:gd name="T8" fmla="*/ 1275 w 2729"/>
                  <a:gd name="T9" fmla="*/ 105 h 1044"/>
                  <a:gd name="T10" fmla="*/ 1935 w 2729"/>
                  <a:gd name="T11" fmla="*/ 256 h 1044"/>
                  <a:gd name="T12" fmla="*/ 1911 w 2729"/>
                  <a:gd name="T13" fmla="*/ 193 h 1044"/>
                  <a:gd name="T14" fmla="*/ 1970 w 2729"/>
                  <a:gd name="T15" fmla="*/ 953 h 1044"/>
                  <a:gd name="T16" fmla="*/ 494 w 2729"/>
                  <a:gd name="T17" fmla="*/ 403 h 1044"/>
                  <a:gd name="T18" fmla="*/ 485 w 2729"/>
                  <a:gd name="T19" fmla="*/ 39 h 1044"/>
                  <a:gd name="T20" fmla="*/ 2610 w 2729"/>
                  <a:gd name="T21" fmla="*/ 436 h 1044"/>
                  <a:gd name="T22" fmla="*/ 2373 w 2729"/>
                  <a:gd name="T23" fmla="*/ 383 h 1044"/>
                  <a:gd name="T24" fmla="*/ 2084 w 2729"/>
                  <a:gd name="T25" fmla="*/ 339 h 1044"/>
                  <a:gd name="T26" fmla="*/ 1932 w 2729"/>
                  <a:gd name="T27" fmla="*/ 305 h 1044"/>
                  <a:gd name="T28" fmla="*/ 1797 w 2729"/>
                  <a:gd name="T29" fmla="*/ 328 h 1044"/>
                  <a:gd name="T30" fmla="*/ 1699 w 2729"/>
                  <a:gd name="T31" fmla="*/ 281 h 1044"/>
                  <a:gd name="T32" fmla="*/ 1491 w 2729"/>
                  <a:gd name="T33" fmla="*/ 277 h 1044"/>
                  <a:gd name="T34" fmla="*/ 1414 w 2729"/>
                  <a:gd name="T35" fmla="*/ 263 h 1044"/>
                  <a:gd name="T36" fmla="*/ 1404 w 2729"/>
                  <a:gd name="T37" fmla="*/ 172 h 1044"/>
                  <a:gd name="T38" fmla="*/ 1264 w 2729"/>
                  <a:gd name="T39" fmla="*/ 189 h 1044"/>
                  <a:gd name="T40" fmla="*/ 1092 w 2729"/>
                  <a:gd name="T41" fmla="*/ 223 h 1044"/>
                  <a:gd name="T42" fmla="*/ 1051 w 2729"/>
                  <a:gd name="T43" fmla="*/ 268 h 1044"/>
                  <a:gd name="T44" fmla="*/ 921 w 2729"/>
                  <a:gd name="T45" fmla="*/ 335 h 1044"/>
                  <a:gd name="T46" fmla="*/ 874 w 2729"/>
                  <a:gd name="T47" fmla="*/ 399 h 1044"/>
                  <a:gd name="T48" fmla="*/ 877 w 2729"/>
                  <a:gd name="T49" fmla="*/ 464 h 1044"/>
                  <a:gd name="T50" fmla="*/ 865 w 2729"/>
                  <a:gd name="T51" fmla="*/ 440 h 1044"/>
                  <a:gd name="T52" fmla="*/ 769 w 2729"/>
                  <a:gd name="T53" fmla="*/ 358 h 1044"/>
                  <a:gd name="T54" fmla="*/ 644 w 2729"/>
                  <a:gd name="T55" fmla="*/ 388 h 1044"/>
                  <a:gd name="T56" fmla="*/ 533 w 2729"/>
                  <a:gd name="T57" fmla="*/ 417 h 1044"/>
                  <a:gd name="T58" fmla="*/ 394 w 2729"/>
                  <a:gd name="T59" fmla="*/ 420 h 1044"/>
                  <a:gd name="T60" fmla="*/ 306 w 2729"/>
                  <a:gd name="T61" fmla="*/ 521 h 1044"/>
                  <a:gd name="T62" fmla="*/ 203 w 2729"/>
                  <a:gd name="T63" fmla="*/ 460 h 1044"/>
                  <a:gd name="T64" fmla="*/ 204 w 2729"/>
                  <a:gd name="T65" fmla="*/ 395 h 1044"/>
                  <a:gd name="T66" fmla="*/ 167 w 2729"/>
                  <a:gd name="T67" fmla="*/ 494 h 1044"/>
                  <a:gd name="T68" fmla="*/ 163 w 2729"/>
                  <a:gd name="T69" fmla="*/ 639 h 1044"/>
                  <a:gd name="T70" fmla="*/ 186 w 2729"/>
                  <a:gd name="T71" fmla="*/ 772 h 1044"/>
                  <a:gd name="T72" fmla="*/ 289 w 2729"/>
                  <a:gd name="T73" fmla="*/ 867 h 1044"/>
                  <a:gd name="T74" fmla="*/ 278 w 2729"/>
                  <a:gd name="T75" fmla="*/ 962 h 1044"/>
                  <a:gd name="T76" fmla="*/ 443 w 2729"/>
                  <a:gd name="T77" fmla="*/ 1007 h 1044"/>
                  <a:gd name="T78" fmla="*/ 464 w 2729"/>
                  <a:gd name="T79" fmla="*/ 871 h 1044"/>
                  <a:gd name="T80" fmla="*/ 643 w 2729"/>
                  <a:gd name="T81" fmla="*/ 855 h 1044"/>
                  <a:gd name="T82" fmla="*/ 765 w 2729"/>
                  <a:gd name="T83" fmla="*/ 766 h 1044"/>
                  <a:gd name="T84" fmla="*/ 911 w 2729"/>
                  <a:gd name="T85" fmla="*/ 776 h 1044"/>
                  <a:gd name="T86" fmla="*/ 1092 w 2729"/>
                  <a:gd name="T87" fmla="*/ 885 h 1044"/>
                  <a:gd name="T88" fmla="*/ 1262 w 2729"/>
                  <a:gd name="T89" fmla="*/ 829 h 1044"/>
                  <a:gd name="T90" fmla="*/ 1481 w 2729"/>
                  <a:gd name="T91" fmla="*/ 875 h 1044"/>
                  <a:gd name="T92" fmla="*/ 1689 w 2729"/>
                  <a:gd name="T93" fmla="*/ 813 h 1044"/>
                  <a:gd name="T94" fmla="*/ 1813 w 2729"/>
                  <a:gd name="T95" fmla="*/ 952 h 1044"/>
                  <a:gd name="T96" fmla="*/ 1935 w 2729"/>
                  <a:gd name="T97" fmla="*/ 833 h 1044"/>
                  <a:gd name="T98" fmla="*/ 1847 w 2729"/>
                  <a:gd name="T99" fmla="*/ 759 h 1044"/>
                  <a:gd name="T100" fmla="*/ 2103 w 2729"/>
                  <a:gd name="T101" fmla="*/ 668 h 1044"/>
                  <a:gd name="T102" fmla="*/ 2245 w 2729"/>
                  <a:gd name="T103" fmla="*/ 623 h 1044"/>
                  <a:gd name="T104" fmla="*/ 2203 w 2729"/>
                  <a:gd name="T105" fmla="*/ 695 h 1044"/>
                  <a:gd name="T106" fmla="*/ 2269 w 2729"/>
                  <a:gd name="T107" fmla="*/ 758 h 1044"/>
                  <a:gd name="T108" fmla="*/ 2359 w 2729"/>
                  <a:gd name="T109" fmla="*/ 639 h 1044"/>
                  <a:gd name="T110" fmla="*/ 2522 w 2729"/>
                  <a:gd name="T111" fmla="*/ 531 h 1044"/>
                  <a:gd name="T112" fmla="*/ 2631 w 2729"/>
                  <a:gd name="T113" fmla="*/ 515 h 1044"/>
                  <a:gd name="T114" fmla="*/ 2725 w 2729"/>
                  <a:gd name="T115" fmla="*/ 497 h 1044"/>
                  <a:gd name="T116" fmla="*/ 1468 w 2729"/>
                  <a:gd name="T117" fmla="*/ 247 h 1044"/>
                  <a:gd name="T118" fmla="*/ 637 w 2729"/>
                  <a:gd name="T119" fmla="*/ 40 h 1044"/>
                  <a:gd name="T120" fmla="*/ 607 w 2729"/>
                  <a:gd name="T121" fmla="*/ 356 h 1044"/>
                  <a:gd name="T122" fmla="*/ 745 w 2729"/>
                  <a:gd name="T123" fmla="*/ 176 h 1044"/>
                  <a:gd name="T124" fmla="*/ 566 w 2729"/>
                  <a:gd name="T125" fmla="*/ 268 h 10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29" h="1044">
                    <a:moveTo>
                      <a:pt x="41" y="755"/>
                    </a:moveTo>
                    <a:lnTo>
                      <a:pt x="41" y="755"/>
                    </a:lnTo>
                    <a:lnTo>
                      <a:pt x="38" y="756"/>
                    </a:lnTo>
                    <a:lnTo>
                      <a:pt x="35" y="755"/>
                    </a:lnTo>
                    <a:lnTo>
                      <a:pt x="31" y="752"/>
                    </a:lnTo>
                    <a:lnTo>
                      <a:pt x="31" y="752"/>
                    </a:lnTo>
                    <a:lnTo>
                      <a:pt x="30" y="751"/>
                    </a:lnTo>
                    <a:lnTo>
                      <a:pt x="27" y="751"/>
                    </a:lnTo>
                    <a:lnTo>
                      <a:pt x="21" y="751"/>
                    </a:lnTo>
                    <a:lnTo>
                      <a:pt x="21" y="751"/>
                    </a:lnTo>
                    <a:lnTo>
                      <a:pt x="24" y="753"/>
                    </a:lnTo>
                    <a:lnTo>
                      <a:pt x="24" y="753"/>
                    </a:lnTo>
                    <a:lnTo>
                      <a:pt x="24" y="755"/>
                    </a:lnTo>
                    <a:lnTo>
                      <a:pt x="24" y="756"/>
                    </a:lnTo>
                    <a:lnTo>
                      <a:pt x="21" y="758"/>
                    </a:lnTo>
                    <a:lnTo>
                      <a:pt x="18" y="759"/>
                    </a:lnTo>
                    <a:lnTo>
                      <a:pt x="18" y="760"/>
                    </a:lnTo>
                    <a:lnTo>
                      <a:pt x="18" y="762"/>
                    </a:lnTo>
                    <a:lnTo>
                      <a:pt x="18" y="762"/>
                    </a:lnTo>
                    <a:lnTo>
                      <a:pt x="20" y="763"/>
                    </a:lnTo>
                    <a:lnTo>
                      <a:pt x="18" y="765"/>
                    </a:lnTo>
                    <a:lnTo>
                      <a:pt x="17" y="766"/>
                    </a:lnTo>
                    <a:lnTo>
                      <a:pt x="13" y="765"/>
                    </a:lnTo>
                    <a:lnTo>
                      <a:pt x="11" y="763"/>
                    </a:lnTo>
                    <a:lnTo>
                      <a:pt x="11" y="762"/>
                    </a:lnTo>
                    <a:lnTo>
                      <a:pt x="11" y="762"/>
                    </a:lnTo>
                    <a:lnTo>
                      <a:pt x="11" y="760"/>
                    </a:lnTo>
                    <a:lnTo>
                      <a:pt x="10" y="760"/>
                    </a:lnTo>
                    <a:lnTo>
                      <a:pt x="6" y="759"/>
                    </a:lnTo>
                    <a:lnTo>
                      <a:pt x="1" y="760"/>
                    </a:lnTo>
                    <a:lnTo>
                      <a:pt x="0" y="763"/>
                    </a:lnTo>
                    <a:lnTo>
                      <a:pt x="0" y="763"/>
                    </a:lnTo>
                    <a:lnTo>
                      <a:pt x="0" y="766"/>
                    </a:lnTo>
                    <a:lnTo>
                      <a:pt x="0" y="766"/>
                    </a:lnTo>
                    <a:lnTo>
                      <a:pt x="7" y="769"/>
                    </a:lnTo>
                    <a:lnTo>
                      <a:pt x="7" y="769"/>
                    </a:lnTo>
                    <a:lnTo>
                      <a:pt x="26" y="772"/>
                    </a:lnTo>
                    <a:lnTo>
                      <a:pt x="38" y="772"/>
                    </a:lnTo>
                    <a:lnTo>
                      <a:pt x="50" y="772"/>
                    </a:lnTo>
                    <a:lnTo>
                      <a:pt x="50" y="772"/>
                    </a:lnTo>
                    <a:lnTo>
                      <a:pt x="50" y="766"/>
                    </a:lnTo>
                    <a:lnTo>
                      <a:pt x="50" y="760"/>
                    </a:lnTo>
                    <a:lnTo>
                      <a:pt x="50" y="760"/>
                    </a:lnTo>
                    <a:lnTo>
                      <a:pt x="48" y="759"/>
                    </a:lnTo>
                    <a:lnTo>
                      <a:pt x="47" y="756"/>
                    </a:lnTo>
                    <a:lnTo>
                      <a:pt x="43" y="755"/>
                    </a:lnTo>
                    <a:lnTo>
                      <a:pt x="41" y="755"/>
                    </a:lnTo>
                    <a:lnTo>
                      <a:pt x="41" y="755"/>
                    </a:lnTo>
                    <a:close/>
                    <a:moveTo>
                      <a:pt x="1153" y="15"/>
                    </a:moveTo>
                    <a:lnTo>
                      <a:pt x="1153" y="15"/>
                    </a:lnTo>
                    <a:lnTo>
                      <a:pt x="1153" y="13"/>
                    </a:lnTo>
                    <a:lnTo>
                      <a:pt x="1150" y="12"/>
                    </a:lnTo>
                    <a:lnTo>
                      <a:pt x="1140" y="12"/>
                    </a:lnTo>
                    <a:lnTo>
                      <a:pt x="1136" y="12"/>
                    </a:lnTo>
                    <a:lnTo>
                      <a:pt x="1132" y="13"/>
                    </a:lnTo>
                    <a:lnTo>
                      <a:pt x="1130" y="16"/>
                    </a:lnTo>
                    <a:lnTo>
                      <a:pt x="1132" y="18"/>
                    </a:lnTo>
                    <a:lnTo>
                      <a:pt x="1132" y="18"/>
                    </a:lnTo>
                    <a:lnTo>
                      <a:pt x="1136" y="19"/>
                    </a:lnTo>
                    <a:lnTo>
                      <a:pt x="1143" y="20"/>
                    </a:lnTo>
                    <a:lnTo>
                      <a:pt x="1150" y="19"/>
                    </a:lnTo>
                    <a:lnTo>
                      <a:pt x="1152" y="18"/>
                    </a:lnTo>
                    <a:lnTo>
                      <a:pt x="1153" y="15"/>
                    </a:lnTo>
                    <a:lnTo>
                      <a:pt x="1153" y="15"/>
                    </a:lnTo>
                    <a:close/>
                    <a:moveTo>
                      <a:pt x="1166" y="49"/>
                    </a:moveTo>
                    <a:lnTo>
                      <a:pt x="1166" y="49"/>
                    </a:lnTo>
                    <a:lnTo>
                      <a:pt x="1170" y="52"/>
                    </a:lnTo>
                    <a:lnTo>
                      <a:pt x="1172" y="53"/>
                    </a:lnTo>
                    <a:lnTo>
                      <a:pt x="1170" y="53"/>
                    </a:lnTo>
                    <a:lnTo>
                      <a:pt x="1167" y="54"/>
                    </a:lnTo>
                    <a:lnTo>
                      <a:pt x="1162" y="54"/>
                    </a:lnTo>
                    <a:lnTo>
                      <a:pt x="1162" y="54"/>
                    </a:lnTo>
                    <a:lnTo>
                      <a:pt x="1155" y="56"/>
                    </a:lnTo>
                    <a:lnTo>
                      <a:pt x="1150" y="57"/>
                    </a:lnTo>
                    <a:lnTo>
                      <a:pt x="1149" y="59"/>
                    </a:lnTo>
                    <a:lnTo>
                      <a:pt x="1149" y="60"/>
                    </a:lnTo>
                    <a:lnTo>
                      <a:pt x="1150" y="60"/>
                    </a:lnTo>
                    <a:lnTo>
                      <a:pt x="1150" y="60"/>
                    </a:lnTo>
                    <a:lnTo>
                      <a:pt x="1153" y="63"/>
                    </a:lnTo>
                    <a:lnTo>
                      <a:pt x="1156" y="66"/>
                    </a:lnTo>
                    <a:lnTo>
                      <a:pt x="1159" y="69"/>
                    </a:lnTo>
                    <a:lnTo>
                      <a:pt x="1165" y="70"/>
                    </a:lnTo>
                    <a:lnTo>
                      <a:pt x="1165" y="70"/>
                    </a:lnTo>
                    <a:lnTo>
                      <a:pt x="1169" y="70"/>
                    </a:lnTo>
                    <a:lnTo>
                      <a:pt x="1172" y="70"/>
                    </a:lnTo>
                    <a:lnTo>
                      <a:pt x="1179" y="67"/>
                    </a:lnTo>
                    <a:lnTo>
                      <a:pt x="1183" y="63"/>
                    </a:lnTo>
                    <a:lnTo>
                      <a:pt x="1183" y="61"/>
                    </a:lnTo>
                    <a:lnTo>
                      <a:pt x="1183" y="59"/>
                    </a:lnTo>
                    <a:lnTo>
                      <a:pt x="1183" y="59"/>
                    </a:lnTo>
                    <a:lnTo>
                      <a:pt x="1184" y="57"/>
                    </a:lnTo>
                    <a:lnTo>
                      <a:pt x="1189" y="54"/>
                    </a:lnTo>
                    <a:lnTo>
                      <a:pt x="1201" y="52"/>
                    </a:lnTo>
                    <a:lnTo>
                      <a:pt x="1227" y="46"/>
                    </a:lnTo>
                    <a:lnTo>
                      <a:pt x="1227" y="46"/>
                    </a:lnTo>
                    <a:lnTo>
                      <a:pt x="1230" y="44"/>
                    </a:lnTo>
                    <a:lnTo>
                      <a:pt x="1231" y="43"/>
                    </a:lnTo>
                    <a:lnTo>
                      <a:pt x="1230" y="39"/>
                    </a:lnTo>
                    <a:lnTo>
                      <a:pt x="1228" y="35"/>
                    </a:lnTo>
                    <a:lnTo>
                      <a:pt x="1230" y="33"/>
                    </a:lnTo>
                    <a:lnTo>
                      <a:pt x="1231" y="32"/>
                    </a:lnTo>
                    <a:lnTo>
                      <a:pt x="1231" y="32"/>
                    </a:lnTo>
                    <a:lnTo>
                      <a:pt x="1237" y="30"/>
                    </a:lnTo>
                    <a:lnTo>
                      <a:pt x="1238" y="30"/>
                    </a:lnTo>
                    <a:lnTo>
                      <a:pt x="1237" y="29"/>
                    </a:lnTo>
                    <a:lnTo>
                      <a:pt x="1233" y="26"/>
                    </a:lnTo>
                    <a:lnTo>
                      <a:pt x="1226" y="25"/>
                    </a:lnTo>
                    <a:lnTo>
                      <a:pt x="1226" y="25"/>
                    </a:lnTo>
                    <a:lnTo>
                      <a:pt x="1221" y="23"/>
                    </a:lnTo>
                    <a:lnTo>
                      <a:pt x="1218" y="22"/>
                    </a:lnTo>
                    <a:lnTo>
                      <a:pt x="1217" y="19"/>
                    </a:lnTo>
                    <a:lnTo>
                      <a:pt x="1216" y="18"/>
                    </a:lnTo>
                    <a:lnTo>
                      <a:pt x="1216" y="12"/>
                    </a:lnTo>
                    <a:lnTo>
                      <a:pt x="1213" y="8"/>
                    </a:lnTo>
                    <a:lnTo>
                      <a:pt x="1213" y="8"/>
                    </a:lnTo>
                    <a:lnTo>
                      <a:pt x="1211" y="8"/>
                    </a:lnTo>
                    <a:lnTo>
                      <a:pt x="1210" y="8"/>
                    </a:lnTo>
                    <a:lnTo>
                      <a:pt x="1207" y="9"/>
                    </a:lnTo>
                    <a:lnTo>
                      <a:pt x="1200" y="13"/>
                    </a:lnTo>
                    <a:lnTo>
                      <a:pt x="1190" y="16"/>
                    </a:lnTo>
                    <a:lnTo>
                      <a:pt x="1190" y="16"/>
                    </a:lnTo>
                    <a:lnTo>
                      <a:pt x="1180" y="19"/>
                    </a:lnTo>
                    <a:lnTo>
                      <a:pt x="1173" y="22"/>
                    </a:lnTo>
                    <a:lnTo>
                      <a:pt x="1170" y="25"/>
                    </a:lnTo>
                    <a:lnTo>
                      <a:pt x="1170" y="26"/>
                    </a:lnTo>
                    <a:lnTo>
                      <a:pt x="1172" y="27"/>
                    </a:lnTo>
                    <a:lnTo>
                      <a:pt x="1172" y="27"/>
                    </a:lnTo>
                    <a:lnTo>
                      <a:pt x="1174" y="29"/>
                    </a:lnTo>
                    <a:lnTo>
                      <a:pt x="1174" y="30"/>
                    </a:lnTo>
                    <a:lnTo>
                      <a:pt x="1174" y="35"/>
                    </a:lnTo>
                    <a:lnTo>
                      <a:pt x="1170" y="37"/>
                    </a:lnTo>
                    <a:lnTo>
                      <a:pt x="1165" y="37"/>
                    </a:lnTo>
                    <a:lnTo>
                      <a:pt x="1165" y="37"/>
                    </a:lnTo>
                    <a:lnTo>
                      <a:pt x="1162" y="39"/>
                    </a:lnTo>
                    <a:lnTo>
                      <a:pt x="1159" y="42"/>
                    </a:lnTo>
                    <a:lnTo>
                      <a:pt x="1160" y="46"/>
                    </a:lnTo>
                    <a:lnTo>
                      <a:pt x="1166" y="49"/>
                    </a:lnTo>
                    <a:lnTo>
                      <a:pt x="1166" y="49"/>
                    </a:lnTo>
                    <a:close/>
                    <a:moveTo>
                      <a:pt x="816" y="290"/>
                    </a:moveTo>
                    <a:lnTo>
                      <a:pt x="816" y="290"/>
                    </a:lnTo>
                    <a:lnTo>
                      <a:pt x="823" y="290"/>
                    </a:lnTo>
                    <a:lnTo>
                      <a:pt x="830" y="290"/>
                    </a:lnTo>
                    <a:lnTo>
                      <a:pt x="837" y="287"/>
                    </a:lnTo>
                    <a:lnTo>
                      <a:pt x="841" y="284"/>
                    </a:lnTo>
                    <a:lnTo>
                      <a:pt x="841" y="284"/>
                    </a:lnTo>
                    <a:lnTo>
                      <a:pt x="841" y="284"/>
                    </a:lnTo>
                    <a:lnTo>
                      <a:pt x="841" y="283"/>
                    </a:lnTo>
                    <a:lnTo>
                      <a:pt x="837" y="280"/>
                    </a:lnTo>
                    <a:lnTo>
                      <a:pt x="831" y="278"/>
                    </a:lnTo>
                    <a:lnTo>
                      <a:pt x="823" y="277"/>
                    </a:lnTo>
                    <a:lnTo>
                      <a:pt x="823" y="277"/>
                    </a:lnTo>
                    <a:lnTo>
                      <a:pt x="820" y="278"/>
                    </a:lnTo>
                    <a:lnTo>
                      <a:pt x="817" y="280"/>
                    </a:lnTo>
                    <a:lnTo>
                      <a:pt x="816" y="281"/>
                    </a:lnTo>
                    <a:lnTo>
                      <a:pt x="814" y="284"/>
                    </a:lnTo>
                    <a:lnTo>
                      <a:pt x="814" y="288"/>
                    </a:lnTo>
                    <a:lnTo>
                      <a:pt x="814" y="290"/>
                    </a:lnTo>
                    <a:lnTo>
                      <a:pt x="816" y="290"/>
                    </a:lnTo>
                    <a:lnTo>
                      <a:pt x="816" y="290"/>
                    </a:lnTo>
                    <a:close/>
                    <a:moveTo>
                      <a:pt x="955" y="297"/>
                    </a:moveTo>
                    <a:lnTo>
                      <a:pt x="955" y="297"/>
                    </a:lnTo>
                    <a:lnTo>
                      <a:pt x="960" y="300"/>
                    </a:lnTo>
                    <a:lnTo>
                      <a:pt x="963" y="300"/>
                    </a:lnTo>
                    <a:lnTo>
                      <a:pt x="966" y="297"/>
                    </a:lnTo>
                    <a:lnTo>
                      <a:pt x="966" y="293"/>
                    </a:lnTo>
                    <a:lnTo>
                      <a:pt x="966" y="293"/>
                    </a:lnTo>
                    <a:lnTo>
                      <a:pt x="966" y="290"/>
                    </a:lnTo>
                    <a:lnTo>
                      <a:pt x="963" y="290"/>
                    </a:lnTo>
                    <a:lnTo>
                      <a:pt x="957" y="291"/>
                    </a:lnTo>
                    <a:lnTo>
                      <a:pt x="953" y="294"/>
                    </a:lnTo>
                    <a:lnTo>
                      <a:pt x="953" y="295"/>
                    </a:lnTo>
                    <a:lnTo>
                      <a:pt x="955" y="297"/>
                    </a:lnTo>
                    <a:lnTo>
                      <a:pt x="955" y="297"/>
                    </a:lnTo>
                    <a:close/>
                    <a:moveTo>
                      <a:pt x="1190" y="61"/>
                    </a:moveTo>
                    <a:lnTo>
                      <a:pt x="1190" y="61"/>
                    </a:lnTo>
                    <a:lnTo>
                      <a:pt x="1190" y="64"/>
                    </a:lnTo>
                    <a:lnTo>
                      <a:pt x="1189" y="66"/>
                    </a:lnTo>
                    <a:lnTo>
                      <a:pt x="1184" y="70"/>
                    </a:lnTo>
                    <a:lnTo>
                      <a:pt x="1180" y="73"/>
                    </a:lnTo>
                    <a:lnTo>
                      <a:pt x="1179" y="74"/>
                    </a:lnTo>
                    <a:lnTo>
                      <a:pt x="1180" y="76"/>
                    </a:lnTo>
                    <a:lnTo>
                      <a:pt x="1180" y="76"/>
                    </a:lnTo>
                    <a:lnTo>
                      <a:pt x="1183" y="78"/>
                    </a:lnTo>
                    <a:lnTo>
                      <a:pt x="1186" y="78"/>
                    </a:lnTo>
                    <a:lnTo>
                      <a:pt x="1191" y="80"/>
                    </a:lnTo>
                    <a:lnTo>
                      <a:pt x="1191" y="80"/>
                    </a:lnTo>
                    <a:lnTo>
                      <a:pt x="1194" y="81"/>
                    </a:lnTo>
                    <a:lnTo>
                      <a:pt x="1199" y="86"/>
                    </a:lnTo>
                    <a:lnTo>
                      <a:pt x="1201" y="90"/>
                    </a:lnTo>
                    <a:lnTo>
                      <a:pt x="1204" y="90"/>
                    </a:lnTo>
                    <a:lnTo>
                      <a:pt x="1207" y="90"/>
                    </a:lnTo>
                    <a:lnTo>
                      <a:pt x="1207" y="90"/>
                    </a:lnTo>
                    <a:lnTo>
                      <a:pt x="1211" y="90"/>
                    </a:lnTo>
                    <a:lnTo>
                      <a:pt x="1216" y="91"/>
                    </a:lnTo>
                    <a:lnTo>
                      <a:pt x="1228" y="94"/>
                    </a:lnTo>
                    <a:lnTo>
                      <a:pt x="1241" y="98"/>
                    </a:lnTo>
                    <a:lnTo>
                      <a:pt x="1252" y="100"/>
                    </a:lnTo>
                    <a:lnTo>
                      <a:pt x="1252" y="100"/>
                    </a:lnTo>
                    <a:lnTo>
                      <a:pt x="1257" y="100"/>
                    </a:lnTo>
                    <a:lnTo>
                      <a:pt x="1261" y="98"/>
                    </a:lnTo>
                    <a:lnTo>
                      <a:pt x="1264" y="97"/>
                    </a:lnTo>
                    <a:lnTo>
                      <a:pt x="1265" y="94"/>
                    </a:lnTo>
                    <a:lnTo>
                      <a:pt x="1265" y="90"/>
                    </a:lnTo>
                    <a:lnTo>
                      <a:pt x="1265" y="88"/>
                    </a:lnTo>
                    <a:lnTo>
                      <a:pt x="1264" y="88"/>
                    </a:lnTo>
                    <a:lnTo>
                      <a:pt x="1264" y="88"/>
                    </a:lnTo>
                    <a:lnTo>
                      <a:pt x="1262" y="87"/>
                    </a:lnTo>
                    <a:lnTo>
                      <a:pt x="1262" y="87"/>
                    </a:lnTo>
                    <a:lnTo>
                      <a:pt x="1262" y="83"/>
                    </a:lnTo>
                    <a:lnTo>
                      <a:pt x="1271" y="70"/>
                    </a:lnTo>
                    <a:lnTo>
                      <a:pt x="1271" y="70"/>
                    </a:lnTo>
                    <a:lnTo>
                      <a:pt x="1272" y="66"/>
                    </a:lnTo>
                    <a:lnTo>
                      <a:pt x="1269" y="63"/>
                    </a:lnTo>
                    <a:lnTo>
                      <a:pt x="1267" y="60"/>
                    </a:lnTo>
                    <a:lnTo>
                      <a:pt x="1261" y="57"/>
                    </a:lnTo>
                    <a:lnTo>
                      <a:pt x="1257" y="56"/>
                    </a:lnTo>
                    <a:lnTo>
                      <a:pt x="1252" y="56"/>
                    </a:lnTo>
                    <a:lnTo>
                      <a:pt x="1248" y="57"/>
                    </a:lnTo>
                    <a:lnTo>
                      <a:pt x="1247" y="60"/>
                    </a:lnTo>
                    <a:lnTo>
                      <a:pt x="1247" y="60"/>
                    </a:lnTo>
                    <a:lnTo>
                      <a:pt x="1247" y="61"/>
                    </a:lnTo>
                    <a:lnTo>
                      <a:pt x="1245" y="63"/>
                    </a:lnTo>
                    <a:lnTo>
                      <a:pt x="1243" y="61"/>
                    </a:lnTo>
                    <a:lnTo>
                      <a:pt x="1238" y="57"/>
                    </a:lnTo>
                    <a:lnTo>
                      <a:pt x="1235" y="53"/>
                    </a:lnTo>
                    <a:lnTo>
                      <a:pt x="1235" y="53"/>
                    </a:lnTo>
                    <a:lnTo>
                      <a:pt x="1233" y="52"/>
                    </a:lnTo>
                    <a:lnTo>
                      <a:pt x="1227" y="52"/>
                    </a:lnTo>
                    <a:lnTo>
                      <a:pt x="1211" y="53"/>
                    </a:lnTo>
                    <a:lnTo>
                      <a:pt x="1197" y="57"/>
                    </a:lnTo>
                    <a:lnTo>
                      <a:pt x="1193" y="60"/>
                    </a:lnTo>
                    <a:lnTo>
                      <a:pt x="1190" y="61"/>
                    </a:lnTo>
                    <a:lnTo>
                      <a:pt x="1190" y="61"/>
                    </a:lnTo>
                    <a:close/>
                    <a:moveTo>
                      <a:pt x="2545" y="358"/>
                    </a:moveTo>
                    <a:lnTo>
                      <a:pt x="2545" y="358"/>
                    </a:lnTo>
                    <a:lnTo>
                      <a:pt x="2549" y="359"/>
                    </a:lnTo>
                    <a:lnTo>
                      <a:pt x="2552" y="359"/>
                    </a:lnTo>
                    <a:lnTo>
                      <a:pt x="2557" y="358"/>
                    </a:lnTo>
                    <a:lnTo>
                      <a:pt x="2562" y="356"/>
                    </a:lnTo>
                    <a:lnTo>
                      <a:pt x="2564" y="356"/>
                    </a:lnTo>
                    <a:lnTo>
                      <a:pt x="2567" y="358"/>
                    </a:lnTo>
                    <a:lnTo>
                      <a:pt x="2567" y="358"/>
                    </a:lnTo>
                    <a:lnTo>
                      <a:pt x="2570" y="359"/>
                    </a:lnTo>
                    <a:lnTo>
                      <a:pt x="2574" y="359"/>
                    </a:lnTo>
                    <a:lnTo>
                      <a:pt x="2584" y="358"/>
                    </a:lnTo>
                    <a:lnTo>
                      <a:pt x="2601" y="354"/>
                    </a:lnTo>
                    <a:lnTo>
                      <a:pt x="2601" y="354"/>
                    </a:lnTo>
                    <a:lnTo>
                      <a:pt x="2603" y="352"/>
                    </a:lnTo>
                    <a:lnTo>
                      <a:pt x="2604" y="351"/>
                    </a:lnTo>
                    <a:lnTo>
                      <a:pt x="2604" y="349"/>
                    </a:lnTo>
                    <a:lnTo>
                      <a:pt x="2603" y="348"/>
                    </a:lnTo>
                    <a:lnTo>
                      <a:pt x="2600" y="345"/>
                    </a:lnTo>
                    <a:lnTo>
                      <a:pt x="2596" y="344"/>
                    </a:lnTo>
                    <a:lnTo>
                      <a:pt x="2591" y="341"/>
                    </a:lnTo>
                    <a:lnTo>
                      <a:pt x="2583" y="339"/>
                    </a:lnTo>
                    <a:lnTo>
                      <a:pt x="2583" y="339"/>
                    </a:lnTo>
                    <a:lnTo>
                      <a:pt x="2576" y="339"/>
                    </a:lnTo>
                    <a:lnTo>
                      <a:pt x="2567" y="341"/>
                    </a:lnTo>
                    <a:lnTo>
                      <a:pt x="2559" y="344"/>
                    </a:lnTo>
                    <a:lnTo>
                      <a:pt x="2553" y="346"/>
                    </a:lnTo>
                    <a:lnTo>
                      <a:pt x="2547" y="349"/>
                    </a:lnTo>
                    <a:lnTo>
                      <a:pt x="2543" y="352"/>
                    </a:lnTo>
                    <a:lnTo>
                      <a:pt x="2543" y="355"/>
                    </a:lnTo>
                    <a:lnTo>
                      <a:pt x="2545" y="358"/>
                    </a:lnTo>
                    <a:lnTo>
                      <a:pt x="2545" y="358"/>
                    </a:lnTo>
                    <a:close/>
                    <a:moveTo>
                      <a:pt x="2017" y="226"/>
                    </a:moveTo>
                    <a:lnTo>
                      <a:pt x="2017" y="226"/>
                    </a:lnTo>
                    <a:lnTo>
                      <a:pt x="2025" y="227"/>
                    </a:lnTo>
                    <a:lnTo>
                      <a:pt x="2033" y="232"/>
                    </a:lnTo>
                    <a:lnTo>
                      <a:pt x="2042" y="236"/>
                    </a:lnTo>
                    <a:lnTo>
                      <a:pt x="2048" y="237"/>
                    </a:lnTo>
                    <a:lnTo>
                      <a:pt x="2055" y="239"/>
                    </a:lnTo>
                    <a:lnTo>
                      <a:pt x="2055" y="239"/>
                    </a:lnTo>
                    <a:lnTo>
                      <a:pt x="2071" y="239"/>
                    </a:lnTo>
                    <a:lnTo>
                      <a:pt x="2084" y="237"/>
                    </a:lnTo>
                    <a:lnTo>
                      <a:pt x="2091" y="234"/>
                    </a:lnTo>
                    <a:lnTo>
                      <a:pt x="2094" y="233"/>
                    </a:lnTo>
                    <a:lnTo>
                      <a:pt x="2094" y="232"/>
                    </a:lnTo>
                    <a:lnTo>
                      <a:pt x="2094" y="232"/>
                    </a:lnTo>
                    <a:lnTo>
                      <a:pt x="2094" y="229"/>
                    </a:lnTo>
                    <a:lnTo>
                      <a:pt x="2091" y="227"/>
                    </a:lnTo>
                    <a:lnTo>
                      <a:pt x="2084" y="225"/>
                    </a:lnTo>
                    <a:lnTo>
                      <a:pt x="2075" y="222"/>
                    </a:lnTo>
                    <a:lnTo>
                      <a:pt x="2071" y="222"/>
                    </a:lnTo>
                    <a:lnTo>
                      <a:pt x="2068" y="223"/>
                    </a:lnTo>
                    <a:lnTo>
                      <a:pt x="2068" y="223"/>
                    </a:lnTo>
                    <a:lnTo>
                      <a:pt x="2067" y="225"/>
                    </a:lnTo>
                    <a:lnTo>
                      <a:pt x="2064" y="225"/>
                    </a:lnTo>
                    <a:lnTo>
                      <a:pt x="2060" y="222"/>
                    </a:lnTo>
                    <a:lnTo>
                      <a:pt x="2055" y="219"/>
                    </a:lnTo>
                    <a:lnTo>
                      <a:pt x="2052" y="219"/>
                    </a:lnTo>
                    <a:lnTo>
                      <a:pt x="2050" y="219"/>
                    </a:lnTo>
                    <a:lnTo>
                      <a:pt x="2050" y="219"/>
                    </a:lnTo>
                    <a:lnTo>
                      <a:pt x="2044" y="220"/>
                    </a:lnTo>
                    <a:lnTo>
                      <a:pt x="2037" y="220"/>
                    </a:lnTo>
                    <a:lnTo>
                      <a:pt x="2033" y="219"/>
                    </a:lnTo>
                    <a:lnTo>
                      <a:pt x="2028" y="215"/>
                    </a:lnTo>
                    <a:lnTo>
                      <a:pt x="2028" y="215"/>
                    </a:lnTo>
                    <a:lnTo>
                      <a:pt x="2027" y="213"/>
                    </a:lnTo>
                    <a:lnTo>
                      <a:pt x="2024" y="213"/>
                    </a:lnTo>
                    <a:lnTo>
                      <a:pt x="2018" y="217"/>
                    </a:lnTo>
                    <a:lnTo>
                      <a:pt x="2016" y="223"/>
                    </a:lnTo>
                    <a:lnTo>
                      <a:pt x="2016" y="225"/>
                    </a:lnTo>
                    <a:lnTo>
                      <a:pt x="2017" y="226"/>
                    </a:lnTo>
                    <a:lnTo>
                      <a:pt x="2017" y="226"/>
                    </a:lnTo>
                    <a:close/>
                    <a:moveTo>
                      <a:pt x="1264" y="128"/>
                    </a:moveTo>
                    <a:lnTo>
                      <a:pt x="1264" y="128"/>
                    </a:lnTo>
                    <a:lnTo>
                      <a:pt x="1267" y="130"/>
                    </a:lnTo>
                    <a:lnTo>
                      <a:pt x="1271" y="130"/>
                    </a:lnTo>
                    <a:lnTo>
                      <a:pt x="1282" y="128"/>
                    </a:lnTo>
                    <a:lnTo>
                      <a:pt x="1295" y="125"/>
                    </a:lnTo>
                    <a:lnTo>
                      <a:pt x="1306" y="124"/>
                    </a:lnTo>
                    <a:lnTo>
                      <a:pt x="1306" y="124"/>
                    </a:lnTo>
                    <a:lnTo>
                      <a:pt x="1321" y="122"/>
                    </a:lnTo>
                    <a:lnTo>
                      <a:pt x="1339" y="118"/>
                    </a:lnTo>
                    <a:lnTo>
                      <a:pt x="1355" y="113"/>
                    </a:lnTo>
                    <a:lnTo>
                      <a:pt x="1359" y="108"/>
                    </a:lnTo>
                    <a:lnTo>
                      <a:pt x="1362" y="105"/>
                    </a:lnTo>
                    <a:lnTo>
                      <a:pt x="1362" y="105"/>
                    </a:lnTo>
                    <a:lnTo>
                      <a:pt x="1362" y="104"/>
                    </a:lnTo>
                    <a:lnTo>
                      <a:pt x="1360" y="101"/>
                    </a:lnTo>
                    <a:lnTo>
                      <a:pt x="1353" y="98"/>
                    </a:lnTo>
                    <a:lnTo>
                      <a:pt x="1346" y="95"/>
                    </a:lnTo>
                    <a:lnTo>
                      <a:pt x="1340" y="93"/>
                    </a:lnTo>
                    <a:lnTo>
                      <a:pt x="1340" y="93"/>
                    </a:lnTo>
                    <a:lnTo>
                      <a:pt x="1338" y="90"/>
                    </a:lnTo>
                    <a:lnTo>
                      <a:pt x="1335" y="90"/>
                    </a:lnTo>
                    <a:lnTo>
                      <a:pt x="1328" y="90"/>
                    </a:lnTo>
                    <a:lnTo>
                      <a:pt x="1322" y="93"/>
                    </a:lnTo>
                    <a:lnTo>
                      <a:pt x="1318" y="97"/>
                    </a:lnTo>
                    <a:lnTo>
                      <a:pt x="1318" y="97"/>
                    </a:lnTo>
                    <a:lnTo>
                      <a:pt x="1315" y="100"/>
                    </a:lnTo>
                    <a:lnTo>
                      <a:pt x="1315" y="100"/>
                    </a:lnTo>
                    <a:lnTo>
                      <a:pt x="1313" y="98"/>
                    </a:lnTo>
                    <a:lnTo>
                      <a:pt x="1315" y="94"/>
                    </a:lnTo>
                    <a:lnTo>
                      <a:pt x="1319" y="88"/>
                    </a:lnTo>
                    <a:lnTo>
                      <a:pt x="1319" y="88"/>
                    </a:lnTo>
                    <a:lnTo>
                      <a:pt x="1322" y="86"/>
                    </a:lnTo>
                    <a:lnTo>
                      <a:pt x="1322" y="83"/>
                    </a:lnTo>
                    <a:lnTo>
                      <a:pt x="1321" y="80"/>
                    </a:lnTo>
                    <a:lnTo>
                      <a:pt x="1318" y="78"/>
                    </a:lnTo>
                    <a:lnTo>
                      <a:pt x="1313" y="76"/>
                    </a:lnTo>
                    <a:lnTo>
                      <a:pt x="1311" y="77"/>
                    </a:lnTo>
                    <a:lnTo>
                      <a:pt x="1309" y="78"/>
                    </a:lnTo>
                    <a:lnTo>
                      <a:pt x="1309" y="78"/>
                    </a:lnTo>
                    <a:lnTo>
                      <a:pt x="1309" y="80"/>
                    </a:lnTo>
                    <a:lnTo>
                      <a:pt x="1306" y="81"/>
                    </a:lnTo>
                    <a:lnTo>
                      <a:pt x="1301" y="81"/>
                    </a:lnTo>
                    <a:lnTo>
                      <a:pt x="1295" y="81"/>
                    </a:lnTo>
                    <a:lnTo>
                      <a:pt x="1294" y="83"/>
                    </a:lnTo>
                    <a:lnTo>
                      <a:pt x="1292" y="84"/>
                    </a:lnTo>
                    <a:lnTo>
                      <a:pt x="1292" y="84"/>
                    </a:lnTo>
                    <a:lnTo>
                      <a:pt x="1292" y="87"/>
                    </a:lnTo>
                    <a:lnTo>
                      <a:pt x="1289" y="91"/>
                    </a:lnTo>
                    <a:lnTo>
                      <a:pt x="1288" y="94"/>
                    </a:lnTo>
                    <a:lnTo>
                      <a:pt x="1286" y="97"/>
                    </a:lnTo>
                    <a:lnTo>
                      <a:pt x="1286" y="97"/>
                    </a:lnTo>
                    <a:lnTo>
                      <a:pt x="1286" y="98"/>
                    </a:lnTo>
                    <a:lnTo>
                      <a:pt x="1285" y="98"/>
                    </a:lnTo>
                    <a:lnTo>
                      <a:pt x="1282" y="98"/>
                    </a:lnTo>
                    <a:lnTo>
                      <a:pt x="1279" y="100"/>
                    </a:lnTo>
                    <a:lnTo>
                      <a:pt x="1278" y="100"/>
                    </a:lnTo>
                    <a:lnTo>
                      <a:pt x="1277" y="103"/>
                    </a:lnTo>
                    <a:lnTo>
                      <a:pt x="1275" y="105"/>
                    </a:lnTo>
                    <a:lnTo>
                      <a:pt x="1275" y="105"/>
                    </a:lnTo>
                    <a:lnTo>
                      <a:pt x="1275" y="110"/>
                    </a:lnTo>
                    <a:lnTo>
                      <a:pt x="1272" y="114"/>
                    </a:lnTo>
                    <a:lnTo>
                      <a:pt x="1267" y="120"/>
                    </a:lnTo>
                    <a:lnTo>
                      <a:pt x="1262" y="125"/>
                    </a:lnTo>
                    <a:lnTo>
                      <a:pt x="1262" y="127"/>
                    </a:lnTo>
                    <a:lnTo>
                      <a:pt x="1264" y="128"/>
                    </a:lnTo>
                    <a:lnTo>
                      <a:pt x="1264" y="128"/>
                    </a:lnTo>
                    <a:close/>
                    <a:moveTo>
                      <a:pt x="725" y="27"/>
                    </a:moveTo>
                    <a:lnTo>
                      <a:pt x="725" y="27"/>
                    </a:lnTo>
                    <a:lnTo>
                      <a:pt x="730" y="26"/>
                    </a:lnTo>
                    <a:lnTo>
                      <a:pt x="735" y="25"/>
                    </a:lnTo>
                    <a:lnTo>
                      <a:pt x="738" y="23"/>
                    </a:lnTo>
                    <a:lnTo>
                      <a:pt x="739" y="20"/>
                    </a:lnTo>
                    <a:lnTo>
                      <a:pt x="739" y="19"/>
                    </a:lnTo>
                    <a:lnTo>
                      <a:pt x="739" y="16"/>
                    </a:lnTo>
                    <a:lnTo>
                      <a:pt x="736" y="15"/>
                    </a:lnTo>
                    <a:lnTo>
                      <a:pt x="733" y="13"/>
                    </a:lnTo>
                    <a:lnTo>
                      <a:pt x="733" y="13"/>
                    </a:lnTo>
                    <a:lnTo>
                      <a:pt x="728" y="13"/>
                    </a:lnTo>
                    <a:lnTo>
                      <a:pt x="723" y="16"/>
                    </a:lnTo>
                    <a:lnTo>
                      <a:pt x="721" y="18"/>
                    </a:lnTo>
                    <a:lnTo>
                      <a:pt x="718" y="19"/>
                    </a:lnTo>
                    <a:lnTo>
                      <a:pt x="718" y="19"/>
                    </a:lnTo>
                    <a:lnTo>
                      <a:pt x="712" y="19"/>
                    </a:lnTo>
                    <a:lnTo>
                      <a:pt x="705" y="20"/>
                    </a:lnTo>
                    <a:lnTo>
                      <a:pt x="699" y="23"/>
                    </a:lnTo>
                    <a:lnTo>
                      <a:pt x="698" y="25"/>
                    </a:lnTo>
                    <a:lnTo>
                      <a:pt x="698" y="26"/>
                    </a:lnTo>
                    <a:lnTo>
                      <a:pt x="698" y="26"/>
                    </a:lnTo>
                    <a:lnTo>
                      <a:pt x="701" y="27"/>
                    </a:lnTo>
                    <a:lnTo>
                      <a:pt x="704" y="29"/>
                    </a:lnTo>
                    <a:lnTo>
                      <a:pt x="711" y="29"/>
                    </a:lnTo>
                    <a:lnTo>
                      <a:pt x="725" y="27"/>
                    </a:lnTo>
                    <a:lnTo>
                      <a:pt x="725" y="27"/>
                    </a:lnTo>
                    <a:close/>
                    <a:moveTo>
                      <a:pt x="1973" y="287"/>
                    </a:moveTo>
                    <a:lnTo>
                      <a:pt x="1973" y="287"/>
                    </a:lnTo>
                    <a:lnTo>
                      <a:pt x="1974" y="285"/>
                    </a:lnTo>
                    <a:lnTo>
                      <a:pt x="1976" y="283"/>
                    </a:lnTo>
                    <a:lnTo>
                      <a:pt x="1974" y="280"/>
                    </a:lnTo>
                    <a:lnTo>
                      <a:pt x="1972" y="277"/>
                    </a:lnTo>
                    <a:lnTo>
                      <a:pt x="1963" y="270"/>
                    </a:lnTo>
                    <a:lnTo>
                      <a:pt x="1957" y="268"/>
                    </a:lnTo>
                    <a:lnTo>
                      <a:pt x="1952" y="267"/>
                    </a:lnTo>
                    <a:lnTo>
                      <a:pt x="1952" y="267"/>
                    </a:lnTo>
                    <a:lnTo>
                      <a:pt x="1946" y="267"/>
                    </a:lnTo>
                    <a:lnTo>
                      <a:pt x="1942" y="267"/>
                    </a:lnTo>
                    <a:lnTo>
                      <a:pt x="1932" y="271"/>
                    </a:lnTo>
                    <a:lnTo>
                      <a:pt x="1926" y="276"/>
                    </a:lnTo>
                    <a:lnTo>
                      <a:pt x="1926" y="277"/>
                    </a:lnTo>
                    <a:lnTo>
                      <a:pt x="1925" y="278"/>
                    </a:lnTo>
                    <a:lnTo>
                      <a:pt x="1925" y="278"/>
                    </a:lnTo>
                    <a:lnTo>
                      <a:pt x="1929" y="281"/>
                    </a:lnTo>
                    <a:lnTo>
                      <a:pt x="1933" y="283"/>
                    </a:lnTo>
                    <a:lnTo>
                      <a:pt x="1947" y="285"/>
                    </a:lnTo>
                    <a:lnTo>
                      <a:pt x="1963" y="287"/>
                    </a:lnTo>
                    <a:lnTo>
                      <a:pt x="1973" y="287"/>
                    </a:lnTo>
                    <a:lnTo>
                      <a:pt x="1973" y="287"/>
                    </a:lnTo>
                    <a:close/>
                    <a:moveTo>
                      <a:pt x="1935" y="256"/>
                    </a:moveTo>
                    <a:lnTo>
                      <a:pt x="1935" y="256"/>
                    </a:lnTo>
                    <a:lnTo>
                      <a:pt x="1933" y="253"/>
                    </a:lnTo>
                    <a:lnTo>
                      <a:pt x="1930" y="253"/>
                    </a:lnTo>
                    <a:lnTo>
                      <a:pt x="1923" y="254"/>
                    </a:lnTo>
                    <a:lnTo>
                      <a:pt x="1921" y="256"/>
                    </a:lnTo>
                    <a:lnTo>
                      <a:pt x="1918" y="259"/>
                    </a:lnTo>
                    <a:lnTo>
                      <a:pt x="1918" y="260"/>
                    </a:lnTo>
                    <a:lnTo>
                      <a:pt x="1919" y="261"/>
                    </a:lnTo>
                    <a:lnTo>
                      <a:pt x="1919" y="261"/>
                    </a:lnTo>
                    <a:lnTo>
                      <a:pt x="1925" y="263"/>
                    </a:lnTo>
                    <a:lnTo>
                      <a:pt x="1929" y="261"/>
                    </a:lnTo>
                    <a:lnTo>
                      <a:pt x="1933" y="260"/>
                    </a:lnTo>
                    <a:lnTo>
                      <a:pt x="1935" y="257"/>
                    </a:lnTo>
                    <a:lnTo>
                      <a:pt x="1935" y="256"/>
                    </a:lnTo>
                    <a:lnTo>
                      <a:pt x="1935" y="256"/>
                    </a:lnTo>
                    <a:close/>
                    <a:moveTo>
                      <a:pt x="1874" y="226"/>
                    </a:moveTo>
                    <a:lnTo>
                      <a:pt x="1874" y="226"/>
                    </a:lnTo>
                    <a:lnTo>
                      <a:pt x="1881" y="232"/>
                    </a:lnTo>
                    <a:lnTo>
                      <a:pt x="1886" y="236"/>
                    </a:lnTo>
                    <a:lnTo>
                      <a:pt x="1886" y="236"/>
                    </a:lnTo>
                    <a:lnTo>
                      <a:pt x="1888" y="237"/>
                    </a:lnTo>
                    <a:lnTo>
                      <a:pt x="1891" y="237"/>
                    </a:lnTo>
                    <a:lnTo>
                      <a:pt x="1898" y="237"/>
                    </a:lnTo>
                    <a:lnTo>
                      <a:pt x="1911" y="233"/>
                    </a:lnTo>
                    <a:lnTo>
                      <a:pt x="1911" y="233"/>
                    </a:lnTo>
                    <a:lnTo>
                      <a:pt x="1912" y="233"/>
                    </a:lnTo>
                    <a:lnTo>
                      <a:pt x="1913" y="233"/>
                    </a:lnTo>
                    <a:lnTo>
                      <a:pt x="1916" y="236"/>
                    </a:lnTo>
                    <a:lnTo>
                      <a:pt x="1921" y="237"/>
                    </a:lnTo>
                    <a:lnTo>
                      <a:pt x="1922" y="237"/>
                    </a:lnTo>
                    <a:lnTo>
                      <a:pt x="1925" y="236"/>
                    </a:lnTo>
                    <a:lnTo>
                      <a:pt x="1925" y="236"/>
                    </a:lnTo>
                    <a:lnTo>
                      <a:pt x="1932" y="233"/>
                    </a:lnTo>
                    <a:lnTo>
                      <a:pt x="1939" y="232"/>
                    </a:lnTo>
                    <a:lnTo>
                      <a:pt x="1953" y="233"/>
                    </a:lnTo>
                    <a:lnTo>
                      <a:pt x="1953" y="233"/>
                    </a:lnTo>
                    <a:lnTo>
                      <a:pt x="1957" y="232"/>
                    </a:lnTo>
                    <a:lnTo>
                      <a:pt x="1957" y="230"/>
                    </a:lnTo>
                    <a:lnTo>
                      <a:pt x="1957" y="229"/>
                    </a:lnTo>
                    <a:lnTo>
                      <a:pt x="1957" y="226"/>
                    </a:lnTo>
                    <a:lnTo>
                      <a:pt x="1955" y="219"/>
                    </a:lnTo>
                    <a:lnTo>
                      <a:pt x="1952" y="215"/>
                    </a:lnTo>
                    <a:lnTo>
                      <a:pt x="1952" y="215"/>
                    </a:lnTo>
                    <a:lnTo>
                      <a:pt x="1953" y="213"/>
                    </a:lnTo>
                    <a:lnTo>
                      <a:pt x="1955" y="212"/>
                    </a:lnTo>
                    <a:lnTo>
                      <a:pt x="1959" y="212"/>
                    </a:lnTo>
                    <a:lnTo>
                      <a:pt x="1962" y="213"/>
                    </a:lnTo>
                    <a:lnTo>
                      <a:pt x="1962" y="216"/>
                    </a:lnTo>
                    <a:lnTo>
                      <a:pt x="1960" y="217"/>
                    </a:lnTo>
                    <a:lnTo>
                      <a:pt x="1960" y="217"/>
                    </a:lnTo>
                    <a:lnTo>
                      <a:pt x="1960" y="219"/>
                    </a:lnTo>
                    <a:lnTo>
                      <a:pt x="1960" y="222"/>
                    </a:lnTo>
                    <a:lnTo>
                      <a:pt x="1964" y="226"/>
                    </a:lnTo>
                    <a:lnTo>
                      <a:pt x="1972" y="230"/>
                    </a:lnTo>
                    <a:lnTo>
                      <a:pt x="1976" y="232"/>
                    </a:lnTo>
                    <a:lnTo>
                      <a:pt x="1981" y="232"/>
                    </a:lnTo>
                    <a:lnTo>
                      <a:pt x="1981" y="232"/>
                    </a:lnTo>
                    <a:lnTo>
                      <a:pt x="1986" y="232"/>
                    </a:lnTo>
                    <a:lnTo>
                      <a:pt x="1989" y="230"/>
                    </a:lnTo>
                    <a:lnTo>
                      <a:pt x="1990" y="227"/>
                    </a:lnTo>
                    <a:lnTo>
                      <a:pt x="1990" y="226"/>
                    </a:lnTo>
                    <a:lnTo>
                      <a:pt x="1990" y="222"/>
                    </a:lnTo>
                    <a:lnTo>
                      <a:pt x="1991" y="219"/>
                    </a:lnTo>
                    <a:lnTo>
                      <a:pt x="1993" y="217"/>
                    </a:lnTo>
                    <a:lnTo>
                      <a:pt x="1993" y="217"/>
                    </a:lnTo>
                    <a:lnTo>
                      <a:pt x="1997" y="216"/>
                    </a:lnTo>
                    <a:lnTo>
                      <a:pt x="1999" y="215"/>
                    </a:lnTo>
                    <a:lnTo>
                      <a:pt x="1999" y="212"/>
                    </a:lnTo>
                    <a:lnTo>
                      <a:pt x="1996" y="209"/>
                    </a:lnTo>
                    <a:lnTo>
                      <a:pt x="1989" y="205"/>
                    </a:lnTo>
                    <a:lnTo>
                      <a:pt x="1989" y="205"/>
                    </a:lnTo>
                    <a:lnTo>
                      <a:pt x="1984" y="202"/>
                    </a:lnTo>
                    <a:lnTo>
                      <a:pt x="1980" y="200"/>
                    </a:lnTo>
                    <a:lnTo>
                      <a:pt x="1972" y="200"/>
                    </a:lnTo>
                    <a:lnTo>
                      <a:pt x="1962" y="199"/>
                    </a:lnTo>
                    <a:lnTo>
                      <a:pt x="1955" y="198"/>
                    </a:lnTo>
                    <a:lnTo>
                      <a:pt x="1955" y="198"/>
                    </a:lnTo>
                    <a:lnTo>
                      <a:pt x="1946" y="195"/>
                    </a:lnTo>
                    <a:lnTo>
                      <a:pt x="1939" y="195"/>
                    </a:lnTo>
                    <a:lnTo>
                      <a:pt x="1936" y="196"/>
                    </a:lnTo>
                    <a:lnTo>
                      <a:pt x="1933" y="198"/>
                    </a:lnTo>
                    <a:lnTo>
                      <a:pt x="1932" y="200"/>
                    </a:lnTo>
                    <a:lnTo>
                      <a:pt x="1932" y="203"/>
                    </a:lnTo>
                    <a:lnTo>
                      <a:pt x="1932" y="203"/>
                    </a:lnTo>
                    <a:lnTo>
                      <a:pt x="1930" y="206"/>
                    </a:lnTo>
                    <a:lnTo>
                      <a:pt x="1928" y="206"/>
                    </a:lnTo>
                    <a:lnTo>
                      <a:pt x="1921" y="202"/>
                    </a:lnTo>
                    <a:lnTo>
                      <a:pt x="1911" y="193"/>
                    </a:lnTo>
                    <a:lnTo>
                      <a:pt x="1901" y="189"/>
                    </a:lnTo>
                    <a:lnTo>
                      <a:pt x="1901" y="189"/>
                    </a:lnTo>
                    <a:lnTo>
                      <a:pt x="1896" y="189"/>
                    </a:lnTo>
                    <a:lnTo>
                      <a:pt x="1891" y="192"/>
                    </a:lnTo>
                    <a:lnTo>
                      <a:pt x="1884" y="198"/>
                    </a:lnTo>
                    <a:lnTo>
                      <a:pt x="1878" y="203"/>
                    </a:lnTo>
                    <a:lnTo>
                      <a:pt x="1872" y="210"/>
                    </a:lnTo>
                    <a:lnTo>
                      <a:pt x="1869" y="216"/>
                    </a:lnTo>
                    <a:lnTo>
                      <a:pt x="1869" y="219"/>
                    </a:lnTo>
                    <a:lnTo>
                      <a:pt x="1871" y="222"/>
                    </a:lnTo>
                    <a:lnTo>
                      <a:pt x="1871" y="225"/>
                    </a:lnTo>
                    <a:lnTo>
                      <a:pt x="1874" y="226"/>
                    </a:lnTo>
                    <a:lnTo>
                      <a:pt x="1874" y="226"/>
                    </a:lnTo>
                    <a:close/>
                    <a:moveTo>
                      <a:pt x="1969" y="833"/>
                    </a:moveTo>
                    <a:lnTo>
                      <a:pt x="1969" y="833"/>
                    </a:lnTo>
                    <a:lnTo>
                      <a:pt x="1967" y="827"/>
                    </a:lnTo>
                    <a:lnTo>
                      <a:pt x="1967" y="823"/>
                    </a:lnTo>
                    <a:lnTo>
                      <a:pt x="1970" y="813"/>
                    </a:lnTo>
                    <a:lnTo>
                      <a:pt x="1970" y="804"/>
                    </a:lnTo>
                    <a:lnTo>
                      <a:pt x="1970" y="802"/>
                    </a:lnTo>
                    <a:lnTo>
                      <a:pt x="1967" y="799"/>
                    </a:lnTo>
                    <a:lnTo>
                      <a:pt x="1967" y="799"/>
                    </a:lnTo>
                    <a:lnTo>
                      <a:pt x="1964" y="796"/>
                    </a:lnTo>
                    <a:lnTo>
                      <a:pt x="1962" y="792"/>
                    </a:lnTo>
                    <a:lnTo>
                      <a:pt x="1960" y="785"/>
                    </a:lnTo>
                    <a:lnTo>
                      <a:pt x="1959" y="780"/>
                    </a:lnTo>
                    <a:lnTo>
                      <a:pt x="1957" y="779"/>
                    </a:lnTo>
                    <a:lnTo>
                      <a:pt x="1956" y="779"/>
                    </a:lnTo>
                    <a:lnTo>
                      <a:pt x="1956" y="779"/>
                    </a:lnTo>
                    <a:lnTo>
                      <a:pt x="1956" y="780"/>
                    </a:lnTo>
                    <a:lnTo>
                      <a:pt x="1955" y="783"/>
                    </a:lnTo>
                    <a:lnTo>
                      <a:pt x="1955" y="789"/>
                    </a:lnTo>
                    <a:lnTo>
                      <a:pt x="1953" y="793"/>
                    </a:lnTo>
                    <a:lnTo>
                      <a:pt x="1952" y="794"/>
                    </a:lnTo>
                    <a:lnTo>
                      <a:pt x="1949" y="796"/>
                    </a:lnTo>
                    <a:lnTo>
                      <a:pt x="1949" y="796"/>
                    </a:lnTo>
                    <a:lnTo>
                      <a:pt x="1947" y="797"/>
                    </a:lnTo>
                    <a:lnTo>
                      <a:pt x="1946" y="797"/>
                    </a:lnTo>
                    <a:lnTo>
                      <a:pt x="1946" y="802"/>
                    </a:lnTo>
                    <a:lnTo>
                      <a:pt x="1946" y="807"/>
                    </a:lnTo>
                    <a:lnTo>
                      <a:pt x="1946" y="813"/>
                    </a:lnTo>
                    <a:lnTo>
                      <a:pt x="1946" y="813"/>
                    </a:lnTo>
                    <a:lnTo>
                      <a:pt x="1945" y="821"/>
                    </a:lnTo>
                    <a:lnTo>
                      <a:pt x="1946" y="830"/>
                    </a:lnTo>
                    <a:lnTo>
                      <a:pt x="1949" y="838"/>
                    </a:lnTo>
                    <a:lnTo>
                      <a:pt x="1950" y="846"/>
                    </a:lnTo>
                    <a:lnTo>
                      <a:pt x="1950" y="846"/>
                    </a:lnTo>
                    <a:lnTo>
                      <a:pt x="1952" y="850"/>
                    </a:lnTo>
                    <a:lnTo>
                      <a:pt x="1952" y="857"/>
                    </a:lnTo>
                    <a:lnTo>
                      <a:pt x="1950" y="877"/>
                    </a:lnTo>
                    <a:lnTo>
                      <a:pt x="1949" y="895"/>
                    </a:lnTo>
                    <a:lnTo>
                      <a:pt x="1949" y="902"/>
                    </a:lnTo>
                    <a:lnTo>
                      <a:pt x="1949" y="907"/>
                    </a:lnTo>
                    <a:lnTo>
                      <a:pt x="1949" y="907"/>
                    </a:lnTo>
                    <a:lnTo>
                      <a:pt x="1950" y="911"/>
                    </a:lnTo>
                    <a:lnTo>
                      <a:pt x="1950" y="916"/>
                    </a:lnTo>
                    <a:lnTo>
                      <a:pt x="1949" y="931"/>
                    </a:lnTo>
                    <a:lnTo>
                      <a:pt x="1946" y="943"/>
                    </a:lnTo>
                    <a:lnTo>
                      <a:pt x="1946" y="949"/>
                    </a:lnTo>
                    <a:lnTo>
                      <a:pt x="1946" y="952"/>
                    </a:lnTo>
                    <a:lnTo>
                      <a:pt x="1946" y="952"/>
                    </a:lnTo>
                    <a:lnTo>
                      <a:pt x="1949" y="953"/>
                    </a:lnTo>
                    <a:lnTo>
                      <a:pt x="1949" y="953"/>
                    </a:lnTo>
                    <a:lnTo>
                      <a:pt x="1950" y="949"/>
                    </a:lnTo>
                    <a:lnTo>
                      <a:pt x="1953" y="945"/>
                    </a:lnTo>
                    <a:lnTo>
                      <a:pt x="1955" y="942"/>
                    </a:lnTo>
                    <a:lnTo>
                      <a:pt x="1957" y="941"/>
                    </a:lnTo>
                    <a:lnTo>
                      <a:pt x="1957" y="941"/>
                    </a:lnTo>
                    <a:lnTo>
                      <a:pt x="1960" y="941"/>
                    </a:lnTo>
                    <a:lnTo>
                      <a:pt x="1962" y="942"/>
                    </a:lnTo>
                    <a:lnTo>
                      <a:pt x="1966" y="946"/>
                    </a:lnTo>
                    <a:lnTo>
                      <a:pt x="1967" y="950"/>
                    </a:lnTo>
                    <a:lnTo>
                      <a:pt x="1970" y="953"/>
                    </a:lnTo>
                    <a:lnTo>
                      <a:pt x="1970" y="953"/>
                    </a:lnTo>
                    <a:lnTo>
                      <a:pt x="1973" y="953"/>
                    </a:lnTo>
                    <a:lnTo>
                      <a:pt x="1973" y="952"/>
                    </a:lnTo>
                    <a:lnTo>
                      <a:pt x="1973" y="946"/>
                    </a:lnTo>
                    <a:lnTo>
                      <a:pt x="1972" y="941"/>
                    </a:lnTo>
                    <a:lnTo>
                      <a:pt x="1970" y="939"/>
                    </a:lnTo>
                    <a:lnTo>
                      <a:pt x="1967" y="939"/>
                    </a:lnTo>
                    <a:lnTo>
                      <a:pt x="1967" y="939"/>
                    </a:lnTo>
                    <a:lnTo>
                      <a:pt x="1966" y="939"/>
                    </a:lnTo>
                    <a:lnTo>
                      <a:pt x="1964" y="938"/>
                    </a:lnTo>
                    <a:lnTo>
                      <a:pt x="1962" y="932"/>
                    </a:lnTo>
                    <a:lnTo>
                      <a:pt x="1957" y="919"/>
                    </a:lnTo>
                    <a:lnTo>
                      <a:pt x="1957" y="919"/>
                    </a:lnTo>
                    <a:lnTo>
                      <a:pt x="1957" y="914"/>
                    </a:lnTo>
                    <a:lnTo>
                      <a:pt x="1959" y="908"/>
                    </a:lnTo>
                    <a:lnTo>
                      <a:pt x="1960" y="901"/>
                    </a:lnTo>
                    <a:lnTo>
                      <a:pt x="1962" y="894"/>
                    </a:lnTo>
                    <a:lnTo>
                      <a:pt x="1962" y="894"/>
                    </a:lnTo>
                    <a:lnTo>
                      <a:pt x="1963" y="891"/>
                    </a:lnTo>
                    <a:lnTo>
                      <a:pt x="1964" y="888"/>
                    </a:lnTo>
                    <a:lnTo>
                      <a:pt x="1966" y="887"/>
                    </a:lnTo>
                    <a:lnTo>
                      <a:pt x="1969" y="887"/>
                    </a:lnTo>
                    <a:lnTo>
                      <a:pt x="1974" y="888"/>
                    </a:lnTo>
                    <a:lnTo>
                      <a:pt x="1980" y="892"/>
                    </a:lnTo>
                    <a:lnTo>
                      <a:pt x="1980" y="892"/>
                    </a:lnTo>
                    <a:lnTo>
                      <a:pt x="1984" y="895"/>
                    </a:lnTo>
                    <a:lnTo>
                      <a:pt x="1987" y="895"/>
                    </a:lnTo>
                    <a:lnTo>
                      <a:pt x="1987" y="892"/>
                    </a:lnTo>
                    <a:lnTo>
                      <a:pt x="1986" y="889"/>
                    </a:lnTo>
                    <a:lnTo>
                      <a:pt x="1986" y="889"/>
                    </a:lnTo>
                    <a:lnTo>
                      <a:pt x="1983" y="880"/>
                    </a:lnTo>
                    <a:lnTo>
                      <a:pt x="1979" y="864"/>
                    </a:lnTo>
                    <a:lnTo>
                      <a:pt x="1969" y="833"/>
                    </a:lnTo>
                    <a:lnTo>
                      <a:pt x="1969" y="833"/>
                    </a:lnTo>
                    <a:close/>
                    <a:moveTo>
                      <a:pt x="437" y="33"/>
                    </a:moveTo>
                    <a:lnTo>
                      <a:pt x="437" y="33"/>
                    </a:lnTo>
                    <a:lnTo>
                      <a:pt x="441" y="30"/>
                    </a:lnTo>
                    <a:lnTo>
                      <a:pt x="447" y="29"/>
                    </a:lnTo>
                    <a:lnTo>
                      <a:pt x="454" y="29"/>
                    </a:lnTo>
                    <a:lnTo>
                      <a:pt x="461" y="30"/>
                    </a:lnTo>
                    <a:lnTo>
                      <a:pt x="464" y="30"/>
                    </a:lnTo>
                    <a:lnTo>
                      <a:pt x="464" y="29"/>
                    </a:lnTo>
                    <a:lnTo>
                      <a:pt x="464" y="29"/>
                    </a:lnTo>
                    <a:lnTo>
                      <a:pt x="464" y="27"/>
                    </a:lnTo>
                    <a:lnTo>
                      <a:pt x="462" y="26"/>
                    </a:lnTo>
                    <a:lnTo>
                      <a:pt x="454" y="25"/>
                    </a:lnTo>
                    <a:lnTo>
                      <a:pt x="444" y="25"/>
                    </a:lnTo>
                    <a:lnTo>
                      <a:pt x="435" y="26"/>
                    </a:lnTo>
                    <a:lnTo>
                      <a:pt x="435" y="26"/>
                    </a:lnTo>
                    <a:lnTo>
                      <a:pt x="428" y="29"/>
                    </a:lnTo>
                    <a:lnTo>
                      <a:pt x="420" y="29"/>
                    </a:lnTo>
                    <a:lnTo>
                      <a:pt x="413" y="30"/>
                    </a:lnTo>
                    <a:lnTo>
                      <a:pt x="411" y="32"/>
                    </a:lnTo>
                    <a:lnTo>
                      <a:pt x="411" y="33"/>
                    </a:lnTo>
                    <a:lnTo>
                      <a:pt x="411" y="33"/>
                    </a:lnTo>
                    <a:lnTo>
                      <a:pt x="414" y="36"/>
                    </a:lnTo>
                    <a:lnTo>
                      <a:pt x="421" y="39"/>
                    </a:lnTo>
                    <a:lnTo>
                      <a:pt x="426" y="39"/>
                    </a:lnTo>
                    <a:lnTo>
                      <a:pt x="430" y="39"/>
                    </a:lnTo>
                    <a:lnTo>
                      <a:pt x="434" y="36"/>
                    </a:lnTo>
                    <a:lnTo>
                      <a:pt x="437" y="33"/>
                    </a:lnTo>
                    <a:lnTo>
                      <a:pt x="437" y="33"/>
                    </a:lnTo>
                    <a:close/>
                    <a:moveTo>
                      <a:pt x="461" y="412"/>
                    </a:moveTo>
                    <a:lnTo>
                      <a:pt x="461" y="412"/>
                    </a:lnTo>
                    <a:lnTo>
                      <a:pt x="467" y="415"/>
                    </a:lnTo>
                    <a:lnTo>
                      <a:pt x="471" y="416"/>
                    </a:lnTo>
                    <a:lnTo>
                      <a:pt x="475" y="415"/>
                    </a:lnTo>
                    <a:lnTo>
                      <a:pt x="479" y="413"/>
                    </a:lnTo>
                    <a:lnTo>
                      <a:pt x="487" y="409"/>
                    </a:lnTo>
                    <a:lnTo>
                      <a:pt x="491" y="405"/>
                    </a:lnTo>
                    <a:lnTo>
                      <a:pt x="491" y="405"/>
                    </a:lnTo>
                    <a:lnTo>
                      <a:pt x="494" y="405"/>
                    </a:lnTo>
                    <a:lnTo>
                      <a:pt x="494" y="403"/>
                    </a:lnTo>
                    <a:lnTo>
                      <a:pt x="491" y="400"/>
                    </a:lnTo>
                    <a:lnTo>
                      <a:pt x="485" y="397"/>
                    </a:lnTo>
                    <a:lnTo>
                      <a:pt x="477" y="395"/>
                    </a:lnTo>
                    <a:lnTo>
                      <a:pt x="477" y="395"/>
                    </a:lnTo>
                    <a:lnTo>
                      <a:pt x="474" y="395"/>
                    </a:lnTo>
                    <a:lnTo>
                      <a:pt x="470" y="395"/>
                    </a:lnTo>
                    <a:lnTo>
                      <a:pt x="465" y="396"/>
                    </a:lnTo>
                    <a:lnTo>
                      <a:pt x="462" y="399"/>
                    </a:lnTo>
                    <a:lnTo>
                      <a:pt x="460" y="402"/>
                    </a:lnTo>
                    <a:lnTo>
                      <a:pt x="458" y="405"/>
                    </a:lnTo>
                    <a:lnTo>
                      <a:pt x="460" y="407"/>
                    </a:lnTo>
                    <a:lnTo>
                      <a:pt x="461" y="412"/>
                    </a:lnTo>
                    <a:lnTo>
                      <a:pt x="461" y="412"/>
                    </a:lnTo>
                    <a:close/>
                    <a:moveTo>
                      <a:pt x="691" y="30"/>
                    </a:moveTo>
                    <a:lnTo>
                      <a:pt x="691" y="30"/>
                    </a:lnTo>
                    <a:lnTo>
                      <a:pt x="691" y="29"/>
                    </a:lnTo>
                    <a:lnTo>
                      <a:pt x="691" y="27"/>
                    </a:lnTo>
                    <a:lnTo>
                      <a:pt x="688" y="26"/>
                    </a:lnTo>
                    <a:lnTo>
                      <a:pt x="685" y="25"/>
                    </a:lnTo>
                    <a:lnTo>
                      <a:pt x="684" y="22"/>
                    </a:lnTo>
                    <a:lnTo>
                      <a:pt x="684" y="22"/>
                    </a:lnTo>
                    <a:lnTo>
                      <a:pt x="682" y="20"/>
                    </a:lnTo>
                    <a:lnTo>
                      <a:pt x="679" y="19"/>
                    </a:lnTo>
                    <a:lnTo>
                      <a:pt x="670" y="18"/>
                    </a:lnTo>
                    <a:lnTo>
                      <a:pt x="661" y="19"/>
                    </a:lnTo>
                    <a:lnTo>
                      <a:pt x="658" y="19"/>
                    </a:lnTo>
                    <a:lnTo>
                      <a:pt x="657" y="20"/>
                    </a:lnTo>
                    <a:lnTo>
                      <a:pt x="657" y="20"/>
                    </a:lnTo>
                    <a:lnTo>
                      <a:pt x="657" y="23"/>
                    </a:lnTo>
                    <a:lnTo>
                      <a:pt x="655" y="25"/>
                    </a:lnTo>
                    <a:lnTo>
                      <a:pt x="650" y="29"/>
                    </a:lnTo>
                    <a:lnTo>
                      <a:pt x="645" y="32"/>
                    </a:lnTo>
                    <a:lnTo>
                      <a:pt x="644" y="33"/>
                    </a:lnTo>
                    <a:lnTo>
                      <a:pt x="645" y="36"/>
                    </a:lnTo>
                    <a:lnTo>
                      <a:pt x="645" y="36"/>
                    </a:lnTo>
                    <a:lnTo>
                      <a:pt x="650" y="37"/>
                    </a:lnTo>
                    <a:lnTo>
                      <a:pt x="657" y="39"/>
                    </a:lnTo>
                    <a:lnTo>
                      <a:pt x="664" y="39"/>
                    </a:lnTo>
                    <a:lnTo>
                      <a:pt x="671" y="37"/>
                    </a:lnTo>
                    <a:lnTo>
                      <a:pt x="684" y="35"/>
                    </a:lnTo>
                    <a:lnTo>
                      <a:pt x="691" y="30"/>
                    </a:lnTo>
                    <a:lnTo>
                      <a:pt x="691" y="30"/>
                    </a:lnTo>
                    <a:close/>
                    <a:moveTo>
                      <a:pt x="482" y="29"/>
                    </a:moveTo>
                    <a:lnTo>
                      <a:pt x="482" y="29"/>
                    </a:lnTo>
                    <a:lnTo>
                      <a:pt x="484" y="30"/>
                    </a:lnTo>
                    <a:lnTo>
                      <a:pt x="482" y="32"/>
                    </a:lnTo>
                    <a:lnTo>
                      <a:pt x="475" y="33"/>
                    </a:lnTo>
                    <a:lnTo>
                      <a:pt x="467" y="35"/>
                    </a:lnTo>
                    <a:lnTo>
                      <a:pt x="462" y="36"/>
                    </a:lnTo>
                    <a:lnTo>
                      <a:pt x="460" y="37"/>
                    </a:lnTo>
                    <a:lnTo>
                      <a:pt x="460" y="37"/>
                    </a:lnTo>
                    <a:lnTo>
                      <a:pt x="458" y="39"/>
                    </a:lnTo>
                    <a:lnTo>
                      <a:pt x="457" y="40"/>
                    </a:lnTo>
                    <a:lnTo>
                      <a:pt x="451" y="42"/>
                    </a:lnTo>
                    <a:lnTo>
                      <a:pt x="445" y="43"/>
                    </a:lnTo>
                    <a:lnTo>
                      <a:pt x="445" y="44"/>
                    </a:lnTo>
                    <a:lnTo>
                      <a:pt x="445" y="46"/>
                    </a:lnTo>
                    <a:lnTo>
                      <a:pt x="445" y="46"/>
                    </a:lnTo>
                    <a:lnTo>
                      <a:pt x="447" y="47"/>
                    </a:lnTo>
                    <a:lnTo>
                      <a:pt x="451" y="49"/>
                    </a:lnTo>
                    <a:lnTo>
                      <a:pt x="460" y="50"/>
                    </a:lnTo>
                    <a:lnTo>
                      <a:pt x="468" y="50"/>
                    </a:lnTo>
                    <a:lnTo>
                      <a:pt x="471" y="49"/>
                    </a:lnTo>
                    <a:lnTo>
                      <a:pt x="471" y="47"/>
                    </a:lnTo>
                    <a:lnTo>
                      <a:pt x="471" y="47"/>
                    </a:lnTo>
                    <a:lnTo>
                      <a:pt x="472" y="46"/>
                    </a:lnTo>
                    <a:lnTo>
                      <a:pt x="474" y="46"/>
                    </a:lnTo>
                    <a:lnTo>
                      <a:pt x="478" y="44"/>
                    </a:lnTo>
                    <a:lnTo>
                      <a:pt x="482" y="44"/>
                    </a:lnTo>
                    <a:lnTo>
                      <a:pt x="484" y="44"/>
                    </a:lnTo>
                    <a:lnTo>
                      <a:pt x="484" y="43"/>
                    </a:lnTo>
                    <a:lnTo>
                      <a:pt x="484" y="43"/>
                    </a:lnTo>
                    <a:lnTo>
                      <a:pt x="485" y="39"/>
                    </a:lnTo>
                    <a:lnTo>
                      <a:pt x="489" y="36"/>
                    </a:lnTo>
                    <a:lnTo>
                      <a:pt x="495" y="35"/>
                    </a:lnTo>
                    <a:lnTo>
                      <a:pt x="504" y="33"/>
                    </a:lnTo>
                    <a:lnTo>
                      <a:pt x="504" y="33"/>
                    </a:lnTo>
                    <a:lnTo>
                      <a:pt x="511" y="32"/>
                    </a:lnTo>
                    <a:lnTo>
                      <a:pt x="512" y="30"/>
                    </a:lnTo>
                    <a:lnTo>
                      <a:pt x="513" y="29"/>
                    </a:lnTo>
                    <a:lnTo>
                      <a:pt x="513" y="27"/>
                    </a:lnTo>
                    <a:lnTo>
                      <a:pt x="511" y="26"/>
                    </a:lnTo>
                    <a:lnTo>
                      <a:pt x="504" y="22"/>
                    </a:lnTo>
                    <a:lnTo>
                      <a:pt x="504" y="22"/>
                    </a:lnTo>
                    <a:lnTo>
                      <a:pt x="499" y="20"/>
                    </a:lnTo>
                    <a:lnTo>
                      <a:pt x="495" y="19"/>
                    </a:lnTo>
                    <a:lnTo>
                      <a:pt x="489" y="20"/>
                    </a:lnTo>
                    <a:lnTo>
                      <a:pt x="487" y="22"/>
                    </a:lnTo>
                    <a:lnTo>
                      <a:pt x="482" y="23"/>
                    </a:lnTo>
                    <a:lnTo>
                      <a:pt x="481" y="26"/>
                    </a:lnTo>
                    <a:lnTo>
                      <a:pt x="481" y="27"/>
                    </a:lnTo>
                    <a:lnTo>
                      <a:pt x="482" y="29"/>
                    </a:lnTo>
                    <a:lnTo>
                      <a:pt x="482" y="29"/>
                    </a:lnTo>
                    <a:close/>
                    <a:moveTo>
                      <a:pt x="2726" y="492"/>
                    </a:moveTo>
                    <a:lnTo>
                      <a:pt x="2726" y="492"/>
                    </a:lnTo>
                    <a:lnTo>
                      <a:pt x="2715" y="485"/>
                    </a:lnTo>
                    <a:lnTo>
                      <a:pt x="2708" y="480"/>
                    </a:lnTo>
                    <a:lnTo>
                      <a:pt x="2703" y="475"/>
                    </a:lnTo>
                    <a:lnTo>
                      <a:pt x="2703" y="475"/>
                    </a:lnTo>
                    <a:lnTo>
                      <a:pt x="2701" y="473"/>
                    </a:lnTo>
                    <a:lnTo>
                      <a:pt x="2698" y="471"/>
                    </a:lnTo>
                    <a:lnTo>
                      <a:pt x="2691" y="470"/>
                    </a:lnTo>
                    <a:lnTo>
                      <a:pt x="2684" y="468"/>
                    </a:lnTo>
                    <a:lnTo>
                      <a:pt x="2682" y="468"/>
                    </a:lnTo>
                    <a:lnTo>
                      <a:pt x="2681" y="470"/>
                    </a:lnTo>
                    <a:lnTo>
                      <a:pt x="2681" y="470"/>
                    </a:lnTo>
                    <a:lnTo>
                      <a:pt x="2679" y="471"/>
                    </a:lnTo>
                    <a:lnTo>
                      <a:pt x="2678" y="470"/>
                    </a:lnTo>
                    <a:lnTo>
                      <a:pt x="2675" y="468"/>
                    </a:lnTo>
                    <a:lnTo>
                      <a:pt x="2674" y="466"/>
                    </a:lnTo>
                    <a:lnTo>
                      <a:pt x="2674" y="466"/>
                    </a:lnTo>
                    <a:lnTo>
                      <a:pt x="2669" y="464"/>
                    </a:lnTo>
                    <a:lnTo>
                      <a:pt x="2662" y="464"/>
                    </a:lnTo>
                    <a:lnTo>
                      <a:pt x="2657" y="464"/>
                    </a:lnTo>
                    <a:lnTo>
                      <a:pt x="2654" y="464"/>
                    </a:lnTo>
                    <a:lnTo>
                      <a:pt x="2652" y="466"/>
                    </a:lnTo>
                    <a:lnTo>
                      <a:pt x="2652" y="466"/>
                    </a:lnTo>
                    <a:lnTo>
                      <a:pt x="2654" y="468"/>
                    </a:lnTo>
                    <a:lnTo>
                      <a:pt x="2655" y="470"/>
                    </a:lnTo>
                    <a:lnTo>
                      <a:pt x="2658" y="471"/>
                    </a:lnTo>
                    <a:lnTo>
                      <a:pt x="2659" y="473"/>
                    </a:lnTo>
                    <a:lnTo>
                      <a:pt x="2659" y="473"/>
                    </a:lnTo>
                    <a:lnTo>
                      <a:pt x="2661" y="475"/>
                    </a:lnTo>
                    <a:lnTo>
                      <a:pt x="2659" y="478"/>
                    </a:lnTo>
                    <a:lnTo>
                      <a:pt x="2658" y="481"/>
                    </a:lnTo>
                    <a:lnTo>
                      <a:pt x="2658" y="484"/>
                    </a:lnTo>
                    <a:lnTo>
                      <a:pt x="2658" y="484"/>
                    </a:lnTo>
                    <a:lnTo>
                      <a:pt x="2658" y="484"/>
                    </a:lnTo>
                    <a:lnTo>
                      <a:pt x="2657" y="485"/>
                    </a:lnTo>
                    <a:lnTo>
                      <a:pt x="2654" y="484"/>
                    </a:lnTo>
                    <a:lnTo>
                      <a:pt x="2648" y="478"/>
                    </a:lnTo>
                    <a:lnTo>
                      <a:pt x="2648" y="478"/>
                    </a:lnTo>
                    <a:lnTo>
                      <a:pt x="2647" y="475"/>
                    </a:lnTo>
                    <a:lnTo>
                      <a:pt x="2645" y="471"/>
                    </a:lnTo>
                    <a:lnTo>
                      <a:pt x="2647" y="463"/>
                    </a:lnTo>
                    <a:lnTo>
                      <a:pt x="2647" y="463"/>
                    </a:lnTo>
                    <a:lnTo>
                      <a:pt x="2647" y="460"/>
                    </a:lnTo>
                    <a:lnTo>
                      <a:pt x="2644" y="458"/>
                    </a:lnTo>
                    <a:lnTo>
                      <a:pt x="2642" y="457"/>
                    </a:lnTo>
                    <a:lnTo>
                      <a:pt x="2641" y="454"/>
                    </a:lnTo>
                    <a:lnTo>
                      <a:pt x="2641" y="454"/>
                    </a:lnTo>
                    <a:lnTo>
                      <a:pt x="2640" y="451"/>
                    </a:lnTo>
                    <a:lnTo>
                      <a:pt x="2637" y="450"/>
                    </a:lnTo>
                    <a:lnTo>
                      <a:pt x="2628" y="444"/>
                    </a:lnTo>
                    <a:lnTo>
                      <a:pt x="2610" y="436"/>
                    </a:lnTo>
                    <a:lnTo>
                      <a:pt x="2610" y="436"/>
                    </a:lnTo>
                    <a:lnTo>
                      <a:pt x="2596" y="430"/>
                    </a:lnTo>
                    <a:lnTo>
                      <a:pt x="2590" y="427"/>
                    </a:lnTo>
                    <a:lnTo>
                      <a:pt x="2586" y="424"/>
                    </a:lnTo>
                    <a:lnTo>
                      <a:pt x="2586" y="424"/>
                    </a:lnTo>
                    <a:lnTo>
                      <a:pt x="2581" y="422"/>
                    </a:lnTo>
                    <a:lnTo>
                      <a:pt x="2574" y="419"/>
                    </a:lnTo>
                    <a:lnTo>
                      <a:pt x="2567" y="416"/>
                    </a:lnTo>
                    <a:lnTo>
                      <a:pt x="2560" y="413"/>
                    </a:lnTo>
                    <a:lnTo>
                      <a:pt x="2560" y="413"/>
                    </a:lnTo>
                    <a:lnTo>
                      <a:pt x="2553" y="407"/>
                    </a:lnTo>
                    <a:lnTo>
                      <a:pt x="2540" y="402"/>
                    </a:lnTo>
                    <a:lnTo>
                      <a:pt x="2528" y="396"/>
                    </a:lnTo>
                    <a:lnTo>
                      <a:pt x="2516" y="395"/>
                    </a:lnTo>
                    <a:lnTo>
                      <a:pt x="2516" y="395"/>
                    </a:lnTo>
                    <a:lnTo>
                      <a:pt x="2509" y="393"/>
                    </a:lnTo>
                    <a:lnTo>
                      <a:pt x="2506" y="390"/>
                    </a:lnTo>
                    <a:lnTo>
                      <a:pt x="2505" y="389"/>
                    </a:lnTo>
                    <a:lnTo>
                      <a:pt x="2502" y="388"/>
                    </a:lnTo>
                    <a:lnTo>
                      <a:pt x="2502" y="388"/>
                    </a:lnTo>
                    <a:lnTo>
                      <a:pt x="2484" y="388"/>
                    </a:lnTo>
                    <a:lnTo>
                      <a:pt x="2464" y="386"/>
                    </a:lnTo>
                    <a:lnTo>
                      <a:pt x="2464" y="386"/>
                    </a:lnTo>
                    <a:lnTo>
                      <a:pt x="2459" y="386"/>
                    </a:lnTo>
                    <a:lnTo>
                      <a:pt x="2455" y="388"/>
                    </a:lnTo>
                    <a:lnTo>
                      <a:pt x="2452" y="389"/>
                    </a:lnTo>
                    <a:lnTo>
                      <a:pt x="2450" y="389"/>
                    </a:lnTo>
                    <a:lnTo>
                      <a:pt x="2450" y="389"/>
                    </a:lnTo>
                    <a:lnTo>
                      <a:pt x="2430" y="382"/>
                    </a:lnTo>
                    <a:lnTo>
                      <a:pt x="2418" y="379"/>
                    </a:lnTo>
                    <a:lnTo>
                      <a:pt x="2414" y="379"/>
                    </a:lnTo>
                    <a:lnTo>
                      <a:pt x="2413" y="380"/>
                    </a:lnTo>
                    <a:lnTo>
                      <a:pt x="2413" y="380"/>
                    </a:lnTo>
                    <a:lnTo>
                      <a:pt x="2411" y="383"/>
                    </a:lnTo>
                    <a:lnTo>
                      <a:pt x="2410" y="386"/>
                    </a:lnTo>
                    <a:lnTo>
                      <a:pt x="2408" y="389"/>
                    </a:lnTo>
                    <a:lnTo>
                      <a:pt x="2407" y="390"/>
                    </a:lnTo>
                    <a:lnTo>
                      <a:pt x="2407" y="390"/>
                    </a:lnTo>
                    <a:lnTo>
                      <a:pt x="2406" y="392"/>
                    </a:lnTo>
                    <a:lnTo>
                      <a:pt x="2407" y="395"/>
                    </a:lnTo>
                    <a:lnTo>
                      <a:pt x="2416" y="403"/>
                    </a:lnTo>
                    <a:lnTo>
                      <a:pt x="2416" y="403"/>
                    </a:lnTo>
                    <a:lnTo>
                      <a:pt x="2418" y="409"/>
                    </a:lnTo>
                    <a:lnTo>
                      <a:pt x="2418" y="410"/>
                    </a:lnTo>
                    <a:lnTo>
                      <a:pt x="2418" y="413"/>
                    </a:lnTo>
                    <a:lnTo>
                      <a:pt x="2416" y="416"/>
                    </a:lnTo>
                    <a:lnTo>
                      <a:pt x="2411" y="419"/>
                    </a:lnTo>
                    <a:lnTo>
                      <a:pt x="2411" y="419"/>
                    </a:lnTo>
                    <a:lnTo>
                      <a:pt x="2406" y="420"/>
                    </a:lnTo>
                    <a:lnTo>
                      <a:pt x="2398" y="417"/>
                    </a:lnTo>
                    <a:lnTo>
                      <a:pt x="2393" y="415"/>
                    </a:lnTo>
                    <a:lnTo>
                      <a:pt x="2389" y="410"/>
                    </a:lnTo>
                    <a:lnTo>
                      <a:pt x="2389" y="410"/>
                    </a:lnTo>
                    <a:lnTo>
                      <a:pt x="2386" y="407"/>
                    </a:lnTo>
                    <a:lnTo>
                      <a:pt x="2381" y="406"/>
                    </a:lnTo>
                    <a:lnTo>
                      <a:pt x="2376" y="405"/>
                    </a:lnTo>
                    <a:lnTo>
                      <a:pt x="2374" y="403"/>
                    </a:lnTo>
                    <a:lnTo>
                      <a:pt x="2373" y="400"/>
                    </a:lnTo>
                    <a:lnTo>
                      <a:pt x="2373" y="400"/>
                    </a:lnTo>
                    <a:lnTo>
                      <a:pt x="2373" y="396"/>
                    </a:lnTo>
                    <a:lnTo>
                      <a:pt x="2374" y="395"/>
                    </a:lnTo>
                    <a:lnTo>
                      <a:pt x="2377" y="395"/>
                    </a:lnTo>
                    <a:lnTo>
                      <a:pt x="2381" y="396"/>
                    </a:lnTo>
                    <a:lnTo>
                      <a:pt x="2381" y="396"/>
                    </a:lnTo>
                    <a:lnTo>
                      <a:pt x="2384" y="397"/>
                    </a:lnTo>
                    <a:lnTo>
                      <a:pt x="2389" y="397"/>
                    </a:lnTo>
                    <a:lnTo>
                      <a:pt x="2391" y="395"/>
                    </a:lnTo>
                    <a:lnTo>
                      <a:pt x="2393" y="392"/>
                    </a:lnTo>
                    <a:lnTo>
                      <a:pt x="2393" y="392"/>
                    </a:lnTo>
                    <a:lnTo>
                      <a:pt x="2393" y="390"/>
                    </a:lnTo>
                    <a:lnTo>
                      <a:pt x="2391" y="388"/>
                    </a:lnTo>
                    <a:lnTo>
                      <a:pt x="2386" y="385"/>
                    </a:lnTo>
                    <a:lnTo>
                      <a:pt x="2379" y="383"/>
                    </a:lnTo>
                    <a:lnTo>
                      <a:pt x="2373" y="383"/>
                    </a:lnTo>
                    <a:lnTo>
                      <a:pt x="2373" y="383"/>
                    </a:lnTo>
                    <a:lnTo>
                      <a:pt x="2367" y="385"/>
                    </a:lnTo>
                    <a:lnTo>
                      <a:pt x="2363" y="389"/>
                    </a:lnTo>
                    <a:lnTo>
                      <a:pt x="2359" y="395"/>
                    </a:lnTo>
                    <a:lnTo>
                      <a:pt x="2353" y="399"/>
                    </a:lnTo>
                    <a:lnTo>
                      <a:pt x="2353" y="399"/>
                    </a:lnTo>
                    <a:lnTo>
                      <a:pt x="2350" y="399"/>
                    </a:lnTo>
                    <a:lnTo>
                      <a:pt x="2345" y="400"/>
                    </a:lnTo>
                    <a:lnTo>
                      <a:pt x="2332" y="399"/>
                    </a:lnTo>
                    <a:lnTo>
                      <a:pt x="2320" y="396"/>
                    </a:lnTo>
                    <a:lnTo>
                      <a:pt x="2313" y="393"/>
                    </a:lnTo>
                    <a:lnTo>
                      <a:pt x="2313" y="393"/>
                    </a:lnTo>
                    <a:lnTo>
                      <a:pt x="2311" y="393"/>
                    </a:lnTo>
                    <a:lnTo>
                      <a:pt x="2306" y="393"/>
                    </a:lnTo>
                    <a:lnTo>
                      <a:pt x="2291" y="393"/>
                    </a:lnTo>
                    <a:lnTo>
                      <a:pt x="2275" y="395"/>
                    </a:lnTo>
                    <a:lnTo>
                      <a:pt x="2265" y="396"/>
                    </a:lnTo>
                    <a:lnTo>
                      <a:pt x="2265" y="396"/>
                    </a:lnTo>
                    <a:lnTo>
                      <a:pt x="2264" y="400"/>
                    </a:lnTo>
                    <a:lnTo>
                      <a:pt x="2264" y="405"/>
                    </a:lnTo>
                    <a:lnTo>
                      <a:pt x="2264" y="409"/>
                    </a:lnTo>
                    <a:lnTo>
                      <a:pt x="2262" y="412"/>
                    </a:lnTo>
                    <a:lnTo>
                      <a:pt x="2262" y="412"/>
                    </a:lnTo>
                    <a:lnTo>
                      <a:pt x="2261" y="410"/>
                    </a:lnTo>
                    <a:lnTo>
                      <a:pt x="2259" y="405"/>
                    </a:lnTo>
                    <a:lnTo>
                      <a:pt x="2258" y="396"/>
                    </a:lnTo>
                    <a:lnTo>
                      <a:pt x="2258" y="396"/>
                    </a:lnTo>
                    <a:lnTo>
                      <a:pt x="2257" y="395"/>
                    </a:lnTo>
                    <a:lnTo>
                      <a:pt x="2255" y="393"/>
                    </a:lnTo>
                    <a:lnTo>
                      <a:pt x="2245" y="392"/>
                    </a:lnTo>
                    <a:lnTo>
                      <a:pt x="2245" y="392"/>
                    </a:lnTo>
                    <a:lnTo>
                      <a:pt x="2238" y="392"/>
                    </a:lnTo>
                    <a:lnTo>
                      <a:pt x="2237" y="390"/>
                    </a:lnTo>
                    <a:lnTo>
                      <a:pt x="2237" y="389"/>
                    </a:lnTo>
                    <a:lnTo>
                      <a:pt x="2237" y="389"/>
                    </a:lnTo>
                    <a:lnTo>
                      <a:pt x="2238" y="386"/>
                    </a:lnTo>
                    <a:lnTo>
                      <a:pt x="2238" y="383"/>
                    </a:lnTo>
                    <a:lnTo>
                      <a:pt x="2238" y="380"/>
                    </a:lnTo>
                    <a:lnTo>
                      <a:pt x="2240" y="378"/>
                    </a:lnTo>
                    <a:lnTo>
                      <a:pt x="2240" y="378"/>
                    </a:lnTo>
                    <a:lnTo>
                      <a:pt x="2241" y="376"/>
                    </a:lnTo>
                    <a:lnTo>
                      <a:pt x="2241" y="373"/>
                    </a:lnTo>
                    <a:lnTo>
                      <a:pt x="2235" y="368"/>
                    </a:lnTo>
                    <a:lnTo>
                      <a:pt x="2225" y="361"/>
                    </a:lnTo>
                    <a:lnTo>
                      <a:pt x="2214" y="355"/>
                    </a:lnTo>
                    <a:lnTo>
                      <a:pt x="2214" y="355"/>
                    </a:lnTo>
                    <a:lnTo>
                      <a:pt x="2207" y="354"/>
                    </a:lnTo>
                    <a:lnTo>
                      <a:pt x="2200" y="352"/>
                    </a:lnTo>
                    <a:lnTo>
                      <a:pt x="2181" y="352"/>
                    </a:lnTo>
                    <a:lnTo>
                      <a:pt x="2164" y="354"/>
                    </a:lnTo>
                    <a:lnTo>
                      <a:pt x="2153" y="356"/>
                    </a:lnTo>
                    <a:lnTo>
                      <a:pt x="2153" y="356"/>
                    </a:lnTo>
                    <a:lnTo>
                      <a:pt x="2145" y="358"/>
                    </a:lnTo>
                    <a:lnTo>
                      <a:pt x="2135" y="358"/>
                    </a:lnTo>
                    <a:lnTo>
                      <a:pt x="2116" y="358"/>
                    </a:lnTo>
                    <a:lnTo>
                      <a:pt x="2116" y="358"/>
                    </a:lnTo>
                    <a:lnTo>
                      <a:pt x="2112" y="358"/>
                    </a:lnTo>
                    <a:lnTo>
                      <a:pt x="2112" y="355"/>
                    </a:lnTo>
                    <a:lnTo>
                      <a:pt x="2112" y="354"/>
                    </a:lnTo>
                    <a:lnTo>
                      <a:pt x="2112" y="351"/>
                    </a:lnTo>
                    <a:lnTo>
                      <a:pt x="2112" y="351"/>
                    </a:lnTo>
                    <a:lnTo>
                      <a:pt x="2108" y="346"/>
                    </a:lnTo>
                    <a:lnTo>
                      <a:pt x="2102" y="344"/>
                    </a:lnTo>
                    <a:lnTo>
                      <a:pt x="2095" y="344"/>
                    </a:lnTo>
                    <a:lnTo>
                      <a:pt x="2094" y="344"/>
                    </a:lnTo>
                    <a:lnTo>
                      <a:pt x="2092" y="344"/>
                    </a:lnTo>
                    <a:lnTo>
                      <a:pt x="2092" y="344"/>
                    </a:lnTo>
                    <a:lnTo>
                      <a:pt x="2091" y="345"/>
                    </a:lnTo>
                    <a:lnTo>
                      <a:pt x="2088" y="345"/>
                    </a:lnTo>
                    <a:lnTo>
                      <a:pt x="2086" y="344"/>
                    </a:lnTo>
                    <a:lnTo>
                      <a:pt x="2085" y="342"/>
                    </a:lnTo>
                    <a:lnTo>
                      <a:pt x="2085" y="342"/>
                    </a:lnTo>
                    <a:lnTo>
                      <a:pt x="2084" y="339"/>
                    </a:lnTo>
                    <a:lnTo>
                      <a:pt x="2078" y="337"/>
                    </a:lnTo>
                    <a:lnTo>
                      <a:pt x="2071" y="335"/>
                    </a:lnTo>
                    <a:lnTo>
                      <a:pt x="2065" y="335"/>
                    </a:lnTo>
                    <a:lnTo>
                      <a:pt x="2065" y="335"/>
                    </a:lnTo>
                    <a:lnTo>
                      <a:pt x="2062" y="335"/>
                    </a:lnTo>
                    <a:lnTo>
                      <a:pt x="2060" y="332"/>
                    </a:lnTo>
                    <a:lnTo>
                      <a:pt x="2061" y="331"/>
                    </a:lnTo>
                    <a:lnTo>
                      <a:pt x="2064" y="329"/>
                    </a:lnTo>
                    <a:lnTo>
                      <a:pt x="2064" y="329"/>
                    </a:lnTo>
                    <a:lnTo>
                      <a:pt x="2075" y="329"/>
                    </a:lnTo>
                    <a:lnTo>
                      <a:pt x="2077" y="329"/>
                    </a:lnTo>
                    <a:lnTo>
                      <a:pt x="2078" y="328"/>
                    </a:lnTo>
                    <a:lnTo>
                      <a:pt x="2078" y="327"/>
                    </a:lnTo>
                    <a:lnTo>
                      <a:pt x="2077" y="324"/>
                    </a:lnTo>
                    <a:lnTo>
                      <a:pt x="2077" y="324"/>
                    </a:lnTo>
                    <a:lnTo>
                      <a:pt x="2074" y="321"/>
                    </a:lnTo>
                    <a:lnTo>
                      <a:pt x="2068" y="320"/>
                    </a:lnTo>
                    <a:lnTo>
                      <a:pt x="2051" y="317"/>
                    </a:lnTo>
                    <a:lnTo>
                      <a:pt x="2034" y="315"/>
                    </a:lnTo>
                    <a:lnTo>
                      <a:pt x="2025" y="315"/>
                    </a:lnTo>
                    <a:lnTo>
                      <a:pt x="2025" y="315"/>
                    </a:lnTo>
                    <a:lnTo>
                      <a:pt x="2024" y="317"/>
                    </a:lnTo>
                    <a:lnTo>
                      <a:pt x="2023" y="320"/>
                    </a:lnTo>
                    <a:lnTo>
                      <a:pt x="2021" y="325"/>
                    </a:lnTo>
                    <a:lnTo>
                      <a:pt x="2016" y="331"/>
                    </a:lnTo>
                    <a:lnTo>
                      <a:pt x="2016" y="331"/>
                    </a:lnTo>
                    <a:lnTo>
                      <a:pt x="2013" y="334"/>
                    </a:lnTo>
                    <a:lnTo>
                      <a:pt x="2010" y="335"/>
                    </a:lnTo>
                    <a:lnTo>
                      <a:pt x="2006" y="335"/>
                    </a:lnTo>
                    <a:lnTo>
                      <a:pt x="2004" y="335"/>
                    </a:lnTo>
                    <a:lnTo>
                      <a:pt x="2000" y="332"/>
                    </a:lnTo>
                    <a:lnTo>
                      <a:pt x="1999" y="329"/>
                    </a:lnTo>
                    <a:lnTo>
                      <a:pt x="1999" y="329"/>
                    </a:lnTo>
                    <a:lnTo>
                      <a:pt x="2001" y="327"/>
                    </a:lnTo>
                    <a:lnTo>
                      <a:pt x="2006" y="325"/>
                    </a:lnTo>
                    <a:lnTo>
                      <a:pt x="2010" y="324"/>
                    </a:lnTo>
                    <a:lnTo>
                      <a:pt x="2011" y="322"/>
                    </a:lnTo>
                    <a:lnTo>
                      <a:pt x="2011" y="321"/>
                    </a:lnTo>
                    <a:lnTo>
                      <a:pt x="2011" y="321"/>
                    </a:lnTo>
                    <a:lnTo>
                      <a:pt x="2011" y="320"/>
                    </a:lnTo>
                    <a:lnTo>
                      <a:pt x="2008" y="320"/>
                    </a:lnTo>
                    <a:lnTo>
                      <a:pt x="2003" y="318"/>
                    </a:lnTo>
                    <a:lnTo>
                      <a:pt x="1997" y="318"/>
                    </a:lnTo>
                    <a:lnTo>
                      <a:pt x="1993" y="317"/>
                    </a:lnTo>
                    <a:lnTo>
                      <a:pt x="1993" y="317"/>
                    </a:lnTo>
                    <a:lnTo>
                      <a:pt x="1993" y="314"/>
                    </a:lnTo>
                    <a:lnTo>
                      <a:pt x="1996" y="312"/>
                    </a:lnTo>
                    <a:lnTo>
                      <a:pt x="1999" y="311"/>
                    </a:lnTo>
                    <a:lnTo>
                      <a:pt x="2003" y="312"/>
                    </a:lnTo>
                    <a:lnTo>
                      <a:pt x="2003" y="312"/>
                    </a:lnTo>
                    <a:lnTo>
                      <a:pt x="2013" y="314"/>
                    </a:lnTo>
                    <a:lnTo>
                      <a:pt x="2017" y="312"/>
                    </a:lnTo>
                    <a:lnTo>
                      <a:pt x="2018" y="312"/>
                    </a:lnTo>
                    <a:lnTo>
                      <a:pt x="2018" y="312"/>
                    </a:lnTo>
                    <a:lnTo>
                      <a:pt x="2018" y="310"/>
                    </a:lnTo>
                    <a:lnTo>
                      <a:pt x="2014" y="310"/>
                    </a:lnTo>
                    <a:lnTo>
                      <a:pt x="2003" y="307"/>
                    </a:lnTo>
                    <a:lnTo>
                      <a:pt x="2003" y="307"/>
                    </a:lnTo>
                    <a:lnTo>
                      <a:pt x="1981" y="302"/>
                    </a:lnTo>
                    <a:lnTo>
                      <a:pt x="1970" y="301"/>
                    </a:lnTo>
                    <a:lnTo>
                      <a:pt x="1959" y="301"/>
                    </a:lnTo>
                    <a:lnTo>
                      <a:pt x="1959" y="301"/>
                    </a:lnTo>
                    <a:lnTo>
                      <a:pt x="1950" y="301"/>
                    </a:lnTo>
                    <a:lnTo>
                      <a:pt x="1945" y="300"/>
                    </a:lnTo>
                    <a:lnTo>
                      <a:pt x="1939" y="297"/>
                    </a:lnTo>
                    <a:lnTo>
                      <a:pt x="1935" y="297"/>
                    </a:lnTo>
                    <a:lnTo>
                      <a:pt x="1935" y="297"/>
                    </a:lnTo>
                    <a:lnTo>
                      <a:pt x="1930" y="297"/>
                    </a:lnTo>
                    <a:lnTo>
                      <a:pt x="1929" y="298"/>
                    </a:lnTo>
                    <a:lnTo>
                      <a:pt x="1929" y="301"/>
                    </a:lnTo>
                    <a:lnTo>
                      <a:pt x="1930" y="304"/>
                    </a:lnTo>
                    <a:lnTo>
                      <a:pt x="1930" y="304"/>
                    </a:lnTo>
                    <a:lnTo>
                      <a:pt x="1932" y="305"/>
                    </a:lnTo>
                    <a:lnTo>
                      <a:pt x="1932" y="307"/>
                    </a:lnTo>
                    <a:lnTo>
                      <a:pt x="1928" y="308"/>
                    </a:lnTo>
                    <a:lnTo>
                      <a:pt x="1923" y="308"/>
                    </a:lnTo>
                    <a:lnTo>
                      <a:pt x="1916" y="308"/>
                    </a:lnTo>
                    <a:lnTo>
                      <a:pt x="1916" y="308"/>
                    </a:lnTo>
                    <a:lnTo>
                      <a:pt x="1911" y="308"/>
                    </a:lnTo>
                    <a:lnTo>
                      <a:pt x="1905" y="311"/>
                    </a:lnTo>
                    <a:lnTo>
                      <a:pt x="1902" y="314"/>
                    </a:lnTo>
                    <a:lnTo>
                      <a:pt x="1901" y="317"/>
                    </a:lnTo>
                    <a:lnTo>
                      <a:pt x="1902" y="318"/>
                    </a:lnTo>
                    <a:lnTo>
                      <a:pt x="1902" y="318"/>
                    </a:lnTo>
                    <a:lnTo>
                      <a:pt x="1903" y="320"/>
                    </a:lnTo>
                    <a:lnTo>
                      <a:pt x="1906" y="321"/>
                    </a:lnTo>
                    <a:lnTo>
                      <a:pt x="1909" y="320"/>
                    </a:lnTo>
                    <a:lnTo>
                      <a:pt x="1912" y="318"/>
                    </a:lnTo>
                    <a:lnTo>
                      <a:pt x="1915" y="318"/>
                    </a:lnTo>
                    <a:lnTo>
                      <a:pt x="1915" y="318"/>
                    </a:lnTo>
                    <a:lnTo>
                      <a:pt x="1916" y="320"/>
                    </a:lnTo>
                    <a:lnTo>
                      <a:pt x="1915" y="321"/>
                    </a:lnTo>
                    <a:lnTo>
                      <a:pt x="1912" y="322"/>
                    </a:lnTo>
                    <a:lnTo>
                      <a:pt x="1909" y="325"/>
                    </a:lnTo>
                    <a:lnTo>
                      <a:pt x="1909" y="327"/>
                    </a:lnTo>
                    <a:lnTo>
                      <a:pt x="1911" y="327"/>
                    </a:lnTo>
                    <a:lnTo>
                      <a:pt x="1911" y="327"/>
                    </a:lnTo>
                    <a:lnTo>
                      <a:pt x="1913" y="329"/>
                    </a:lnTo>
                    <a:lnTo>
                      <a:pt x="1915" y="332"/>
                    </a:lnTo>
                    <a:lnTo>
                      <a:pt x="1916" y="338"/>
                    </a:lnTo>
                    <a:lnTo>
                      <a:pt x="1916" y="338"/>
                    </a:lnTo>
                    <a:lnTo>
                      <a:pt x="1915" y="339"/>
                    </a:lnTo>
                    <a:lnTo>
                      <a:pt x="1911" y="341"/>
                    </a:lnTo>
                    <a:lnTo>
                      <a:pt x="1906" y="341"/>
                    </a:lnTo>
                    <a:lnTo>
                      <a:pt x="1902" y="338"/>
                    </a:lnTo>
                    <a:lnTo>
                      <a:pt x="1902" y="338"/>
                    </a:lnTo>
                    <a:lnTo>
                      <a:pt x="1899" y="337"/>
                    </a:lnTo>
                    <a:lnTo>
                      <a:pt x="1896" y="337"/>
                    </a:lnTo>
                    <a:lnTo>
                      <a:pt x="1892" y="337"/>
                    </a:lnTo>
                    <a:lnTo>
                      <a:pt x="1888" y="337"/>
                    </a:lnTo>
                    <a:lnTo>
                      <a:pt x="1888" y="337"/>
                    </a:lnTo>
                    <a:lnTo>
                      <a:pt x="1884" y="338"/>
                    </a:lnTo>
                    <a:lnTo>
                      <a:pt x="1881" y="338"/>
                    </a:lnTo>
                    <a:lnTo>
                      <a:pt x="1879" y="339"/>
                    </a:lnTo>
                    <a:lnTo>
                      <a:pt x="1884" y="341"/>
                    </a:lnTo>
                    <a:lnTo>
                      <a:pt x="1884" y="341"/>
                    </a:lnTo>
                    <a:lnTo>
                      <a:pt x="1888" y="342"/>
                    </a:lnTo>
                    <a:lnTo>
                      <a:pt x="1889" y="344"/>
                    </a:lnTo>
                    <a:lnTo>
                      <a:pt x="1888" y="346"/>
                    </a:lnTo>
                    <a:lnTo>
                      <a:pt x="1884" y="346"/>
                    </a:lnTo>
                    <a:lnTo>
                      <a:pt x="1884" y="346"/>
                    </a:lnTo>
                    <a:lnTo>
                      <a:pt x="1881" y="346"/>
                    </a:lnTo>
                    <a:lnTo>
                      <a:pt x="1878" y="346"/>
                    </a:lnTo>
                    <a:lnTo>
                      <a:pt x="1875" y="344"/>
                    </a:lnTo>
                    <a:lnTo>
                      <a:pt x="1874" y="341"/>
                    </a:lnTo>
                    <a:lnTo>
                      <a:pt x="1872" y="339"/>
                    </a:lnTo>
                    <a:lnTo>
                      <a:pt x="1871" y="339"/>
                    </a:lnTo>
                    <a:lnTo>
                      <a:pt x="1871" y="339"/>
                    </a:lnTo>
                    <a:lnTo>
                      <a:pt x="1865" y="339"/>
                    </a:lnTo>
                    <a:lnTo>
                      <a:pt x="1858" y="338"/>
                    </a:lnTo>
                    <a:lnTo>
                      <a:pt x="1851" y="337"/>
                    </a:lnTo>
                    <a:lnTo>
                      <a:pt x="1845" y="335"/>
                    </a:lnTo>
                    <a:lnTo>
                      <a:pt x="1845" y="335"/>
                    </a:lnTo>
                    <a:lnTo>
                      <a:pt x="1841" y="337"/>
                    </a:lnTo>
                    <a:lnTo>
                      <a:pt x="1837" y="338"/>
                    </a:lnTo>
                    <a:lnTo>
                      <a:pt x="1833" y="341"/>
                    </a:lnTo>
                    <a:lnTo>
                      <a:pt x="1827" y="341"/>
                    </a:lnTo>
                    <a:lnTo>
                      <a:pt x="1827" y="341"/>
                    </a:lnTo>
                    <a:lnTo>
                      <a:pt x="1820" y="341"/>
                    </a:lnTo>
                    <a:lnTo>
                      <a:pt x="1813" y="339"/>
                    </a:lnTo>
                    <a:lnTo>
                      <a:pt x="1807" y="335"/>
                    </a:lnTo>
                    <a:lnTo>
                      <a:pt x="1803" y="332"/>
                    </a:lnTo>
                    <a:lnTo>
                      <a:pt x="1803" y="332"/>
                    </a:lnTo>
                    <a:lnTo>
                      <a:pt x="1801" y="329"/>
                    </a:lnTo>
                    <a:lnTo>
                      <a:pt x="1799" y="328"/>
                    </a:lnTo>
                    <a:lnTo>
                      <a:pt x="1797" y="328"/>
                    </a:lnTo>
                    <a:lnTo>
                      <a:pt x="1794" y="331"/>
                    </a:lnTo>
                    <a:lnTo>
                      <a:pt x="1794" y="331"/>
                    </a:lnTo>
                    <a:lnTo>
                      <a:pt x="1791" y="337"/>
                    </a:lnTo>
                    <a:lnTo>
                      <a:pt x="1790" y="341"/>
                    </a:lnTo>
                    <a:lnTo>
                      <a:pt x="1789" y="346"/>
                    </a:lnTo>
                    <a:lnTo>
                      <a:pt x="1786" y="348"/>
                    </a:lnTo>
                    <a:lnTo>
                      <a:pt x="1786" y="348"/>
                    </a:lnTo>
                    <a:lnTo>
                      <a:pt x="1783" y="349"/>
                    </a:lnTo>
                    <a:lnTo>
                      <a:pt x="1780" y="354"/>
                    </a:lnTo>
                    <a:lnTo>
                      <a:pt x="1779" y="358"/>
                    </a:lnTo>
                    <a:lnTo>
                      <a:pt x="1776" y="361"/>
                    </a:lnTo>
                    <a:lnTo>
                      <a:pt x="1776" y="361"/>
                    </a:lnTo>
                    <a:lnTo>
                      <a:pt x="1773" y="361"/>
                    </a:lnTo>
                    <a:lnTo>
                      <a:pt x="1770" y="359"/>
                    </a:lnTo>
                    <a:lnTo>
                      <a:pt x="1769" y="358"/>
                    </a:lnTo>
                    <a:lnTo>
                      <a:pt x="1766" y="358"/>
                    </a:lnTo>
                    <a:lnTo>
                      <a:pt x="1766" y="358"/>
                    </a:lnTo>
                    <a:lnTo>
                      <a:pt x="1763" y="356"/>
                    </a:lnTo>
                    <a:lnTo>
                      <a:pt x="1760" y="355"/>
                    </a:lnTo>
                    <a:lnTo>
                      <a:pt x="1752" y="348"/>
                    </a:lnTo>
                    <a:lnTo>
                      <a:pt x="1745" y="341"/>
                    </a:lnTo>
                    <a:lnTo>
                      <a:pt x="1742" y="335"/>
                    </a:lnTo>
                    <a:lnTo>
                      <a:pt x="1742" y="335"/>
                    </a:lnTo>
                    <a:lnTo>
                      <a:pt x="1739" y="331"/>
                    </a:lnTo>
                    <a:lnTo>
                      <a:pt x="1735" y="327"/>
                    </a:lnTo>
                    <a:lnTo>
                      <a:pt x="1726" y="320"/>
                    </a:lnTo>
                    <a:lnTo>
                      <a:pt x="1726" y="320"/>
                    </a:lnTo>
                    <a:lnTo>
                      <a:pt x="1726" y="318"/>
                    </a:lnTo>
                    <a:lnTo>
                      <a:pt x="1728" y="318"/>
                    </a:lnTo>
                    <a:lnTo>
                      <a:pt x="1730" y="318"/>
                    </a:lnTo>
                    <a:lnTo>
                      <a:pt x="1733" y="320"/>
                    </a:lnTo>
                    <a:lnTo>
                      <a:pt x="1733" y="320"/>
                    </a:lnTo>
                    <a:lnTo>
                      <a:pt x="1736" y="321"/>
                    </a:lnTo>
                    <a:lnTo>
                      <a:pt x="1739" y="322"/>
                    </a:lnTo>
                    <a:lnTo>
                      <a:pt x="1742" y="322"/>
                    </a:lnTo>
                    <a:lnTo>
                      <a:pt x="1745" y="321"/>
                    </a:lnTo>
                    <a:lnTo>
                      <a:pt x="1745" y="321"/>
                    </a:lnTo>
                    <a:lnTo>
                      <a:pt x="1746" y="318"/>
                    </a:lnTo>
                    <a:lnTo>
                      <a:pt x="1747" y="315"/>
                    </a:lnTo>
                    <a:lnTo>
                      <a:pt x="1746" y="311"/>
                    </a:lnTo>
                    <a:lnTo>
                      <a:pt x="1742" y="310"/>
                    </a:lnTo>
                    <a:lnTo>
                      <a:pt x="1742" y="310"/>
                    </a:lnTo>
                    <a:lnTo>
                      <a:pt x="1739" y="310"/>
                    </a:lnTo>
                    <a:lnTo>
                      <a:pt x="1738" y="307"/>
                    </a:lnTo>
                    <a:lnTo>
                      <a:pt x="1739" y="305"/>
                    </a:lnTo>
                    <a:lnTo>
                      <a:pt x="1740" y="304"/>
                    </a:lnTo>
                    <a:lnTo>
                      <a:pt x="1740" y="304"/>
                    </a:lnTo>
                    <a:lnTo>
                      <a:pt x="1742" y="302"/>
                    </a:lnTo>
                    <a:lnTo>
                      <a:pt x="1742" y="301"/>
                    </a:lnTo>
                    <a:lnTo>
                      <a:pt x="1739" y="298"/>
                    </a:lnTo>
                    <a:lnTo>
                      <a:pt x="1738" y="294"/>
                    </a:lnTo>
                    <a:lnTo>
                      <a:pt x="1738" y="293"/>
                    </a:lnTo>
                    <a:lnTo>
                      <a:pt x="1738" y="293"/>
                    </a:lnTo>
                    <a:lnTo>
                      <a:pt x="1738" y="293"/>
                    </a:lnTo>
                    <a:lnTo>
                      <a:pt x="1739" y="291"/>
                    </a:lnTo>
                    <a:lnTo>
                      <a:pt x="1739" y="290"/>
                    </a:lnTo>
                    <a:lnTo>
                      <a:pt x="1738" y="288"/>
                    </a:lnTo>
                    <a:lnTo>
                      <a:pt x="1735" y="287"/>
                    </a:lnTo>
                    <a:lnTo>
                      <a:pt x="1735" y="287"/>
                    </a:lnTo>
                    <a:lnTo>
                      <a:pt x="1730" y="285"/>
                    </a:lnTo>
                    <a:lnTo>
                      <a:pt x="1728" y="284"/>
                    </a:lnTo>
                    <a:lnTo>
                      <a:pt x="1725" y="281"/>
                    </a:lnTo>
                    <a:lnTo>
                      <a:pt x="1723" y="280"/>
                    </a:lnTo>
                    <a:lnTo>
                      <a:pt x="1723" y="280"/>
                    </a:lnTo>
                    <a:lnTo>
                      <a:pt x="1723" y="278"/>
                    </a:lnTo>
                    <a:lnTo>
                      <a:pt x="1721" y="277"/>
                    </a:lnTo>
                    <a:lnTo>
                      <a:pt x="1713" y="277"/>
                    </a:lnTo>
                    <a:lnTo>
                      <a:pt x="1705" y="277"/>
                    </a:lnTo>
                    <a:lnTo>
                      <a:pt x="1703" y="278"/>
                    </a:lnTo>
                    <a:lnTo>
                      <a:pt x="1702" y="280"/>
                    </a:lnTo>
                    <a:lnTo>
                      <a:pt x="1702" y="280"/>
                    </a:lnTo>
                    <a:lnTo>
                      <a:pt x="1702" y="281"/>
                    </a:lnTo>
                    <a:lnTo>
                      <a:pt x="1699" y="281"/>
                    </a:lnTo>
                    <a:lnTo>
                      <a:pt x="1698" y="281"/>
                    </a:lnTo>
                    <a:lnTo>
                      <a:pt x="1696" y="278"/>
                    </a:lnTo>
                    <a:lnTo>
                      <a:pt x="1696" y="278"/>
                    </a:lnTo>
                    <a:lnTo>
                      <a:pt x="1696" y="278"/>
                    </a:lnTo>
                    <a:lnTo>
                      <a:pt x="1696" y="277"/>
                    </a:lnTo>
                    <a:lnTo>
                      <a:pt x="1692" y="277"/>
                    </a:lnTo>
                    <a:lnTo>
                      <a:pt x="1678" y="274"/>
                    </a:lnTo>
                    <a:lnTo>
                      <a:pt x="1678" y="274"/>
                    </a:lnTo>
                    <a:lnTo>
                      <a:pt x="1672" y="271"/>
                    </a:lnTo>
                    <a:lnTo>
                      <a:pt x="1669" y="268"/>
                    </a:lnTo>
                    <a:lnTo>
                      <a:pt x="1667" y="264"/>
                    </a:lnTo>
                    <a:lnTo>
                      <a:pt x="1664" y="263"/>
                    </a:lnTo>
                    <a:lnTo>
                      <a:pt x="1664" y="263"/>
                    </a:lnTo>
                    <a:lnTo>
                      <a:pt x="1664" y="264"/>
                    </a:lnTo>
                    <a:lnTo>
                      <a:pt x="1662" y="264"/>
                    </a:lnTo>
                    <a:lnTo>
                      <a:pt x="1661" y="268"/>
                    </a:lnTo>
                    <a:lnTo>
                      <a:pt x="1660" y="271"/>
                    </a:lnTo>
                    <a:lnTo>
                      <a:pt x="1658" y="271"/>
                    </a:lnTo>
                    <a:lnTo>
                      <a:pt x="1657" y="271"/>
                    </a:lnTo>
                    <a:lnTo>
                      <a:pt x="1657" y="271"/>
                    </a:lnTo>
                    <a:lnTo>
                      <a:pt x="1652" y="270"/>
                    </a:lnTo>
                    <a:lnTo>
                      <a:pt x="1650" y="273"/>
                    </a:lnTo>
                    <a:lnTo>
                      <a:pt x="1648" y="276"/>
                    </a:lnTo>
                    <a:lnTo>
                      <a:pt x="1648" y="280"/>
                    </a:lnTo>
                    <a:lnTo>
                      <a:pt x="1648" y="280"/>
                    </a:lnTo>
                    <a:lnTo>
                      <a:pt x="1650" y="283"/>
                    </a:lnTo>
                    <a:lnTo>
                      <a:pt x="1650" y="285"/>
                    </a:lnTo>
                    <a:lnTo>
                      <a:pt x="1648" y="291"/>
                    </a:lnTo>
                    <a:lnTo>
                      <a:pt x="1648" y="291"/>
                    </a:lnTo>
                    <a:lnTo>
                      <a:pt x="1648" y="294"/>
                    </a:lnTo>
                    <a:lnTo>
                      <a:pt x="1645" y="294"/>
                    </a:lnTo>
                    <a:lnTo>
                      <a:pt x="1638" y="293"/>
                    </a:lnTo>
                    <a:lnTo>
                      <a:pt x="1638" y="293"/>
                    </a:lnTo>
                    <a:lnTo>
                      <a:pt x="1635" y="293"/>
                    </a:lnTo>
                    <a:lnTo>
                      <a:pt x="1633" y="294"/>
                    </a:lnTo>
                    <a:lnTo>
                      <a:pt x="1627" y="295"/>
                    </a:lnTo>
                    <a:lnTo>
                      <a:pt x="1620" y="294"/>
                    </a:lnTo>
                    <a:lnTo>
                      <a:pt x="1620" y="294"/>
                    </a:lnTo>
                    <a:lnTo>
                      <a:pt x="1611" y="293"/>
                    </a:lnTo>
                    <a:lnTo>
                      <a:pt x="1604" y="293"/>
                    </a:lnTo>
                    <a:lnTo>
                      <a:pt x="1600" y="293"/>
                    </a:lnTo>
                    <a:lnTo>
                      <a:pt x="1599" y="290"/>
                    </a:lnTo>
                    <a:lnTo>
                      <a:pt x="1599" y="290"/>
                    </a:lnTo>
                    <a:lnTo>
                      <a:pt x="1596" y="287"/>
                    </a:lnTo>
                    <a:lnTo>
                      <a:pt x="1594" y="287"/>
                    </a:lnTo>
                    <a:lnTo>
                      <a:pt x="1591" y="287"/>
                    </a:lnTo>
                    <a:lnTo>
                      <a:pt x="1591" y="288"/>
                    </a:lnTo>
                    <a:lnTo>
                      <a:pt x="1591" y="288"/>
                    </a:lnTo>
                    <a:lnTo>
                      <a:pt x="1590" y="290"/>
                    </a:lnTo>
                    <a:lnTo>
                      <a:pt x="1587" y="291"/>
                    </a:lnTo>
                    <a:lnTo>
                      <a:pt x="1580" y="291"/>
                    </a:lnTo>
                    <a:lnTo>
                      <a:pt x="1573" y="288"/>
                    </a:lnTo>
                    <a:lnTo>
                      <a:pt x="1570" y="287"/>
                    </a:lnTo>
                    <a:lnTo>
                      <a:pt x="1569" y="285"/>
                    </a:lnTo>
                    <a:lnTo>
                      <a:pt x="1569" y="285"/>
                    </a:lnTo>
                    <a:lnTo>
                      <a:pt x="1569" y="283"/>
                    </a:lnTo>
                    <a:lnTo>
                      <a:pt x="1570" y="281"/>
                    </a:lnTo>
                    <a:lnTo>
                      <a:pt x="1576" y="278"/>
                    </a:lnTo>
                    <a:lnTo>
                      <a:pt x="1576" y="278"/>
                    </a:lnTo>
                    <a:lnTo>
                      <a:pt x="1576" y="277"/>
                    </a:lnTo>
                    <a:lnTo>
                      <a:pt x="1573" y="276"/>
                    </a:lnTo>
                    <a:lnTo>
                      <a:pt x="1569" y="276"/>
                    </a:lnTo>
                    <a:lnTo>
                      <a:pt x="1560" y="276"/>
                    </a:lnTo>
                    <a:lnTo>
                      <a:pt x="1560" y="276"/>
                    </a:lnTo>
                    <a:lnTo>
                      <a:pt x="1553" y="274"/>
                    </a:lnTo>
                    <a:lnTo>
                      <a:pt x="1546" y="273"/>
                    </a:lnTo>
                    <a:lnTo>
                      <a:pt x="1539" y="271"/>
                    </a:lnTo>
                    <a:lnTo>
                      <a:pt x="1532" y="271"/>
                    </a:lnTo>
                    <a:lnTo>
                      <a:pt x="1532" y="271"/>
                    </a:lnTo>
                    <a:lnTo>
                      <a:pt x="1508" y="273"/>
                    </a:lnTo>
                    <a:lnTo>
                      <a:pt x="1491" y="276"/>
                    </a:lnTo>
                    <a:lnTo>
                      <a:pt x="1491" y="276"/>
                    </a:lnTo>
                    <a:lnTo>
                      <a:pt x="1491" y="277"/>
                    </a:lnTo>
                    <a:lnTo>
                      <a:pt x="1491" y="278"/>
                    </a:lnTo>
                    <a:lnTo>
                      <a:pt x="1491" y="281"/>
                    </a:lnTo>
                    <a:lnTo>
                      <a:pt x="1491" y="283"/>
                    </a:lnTo>
                    <a:lnTo>
                      <a:pt x="1491" y="284"/>
                    </a:lnTo>
                    <a:lnTo>
                      <a:pt x="1489" y="284"/>
                    </a:lnTo>
                    <a:lnTo>
                      <a:pt x="1489" y="284"/>
                    </a:lnTo>
                    <a:lnTo>
                      <a:pt x="1488" y="284"/>
                    </a:lnTo>
                    <a:lnTo>
                      <a:pt x="1486" y="283"/>
                    </a:lnTo>
                    <a:lnTo>
                      <a:pt x="1486" y="278"/>
                    </a:lnTo>
                    <a:lnTo>
                      <a:pt x="1486" y="274"/>
                    </a:lnTo>
                    <a:lnTo>
                      <a:pt x="1486" y="268"/>
                    </a:lnTo>
                    <a:lnTo>
                      <a:pt x="1486" y="268"/>
                    </a:lnTo>
                    <a:lnTo>
                      <a:pt x="1485" y="266"/>
                    </a:lnTo>
                    <a:lnTo>
                      <a:pt x="1482" y="264"/>
                    </a:lnTo>
                    <a:lnTo>
                      <a:pt x="1479" y="266"/>
                    </a:lnTo>
                    <a:lnTo>
                      <a:pt x="1478" y="267"/>
                    </a:lnTo>
                    <a:lnTo>
                      <a:pt x="1478" y="267"/>
                    </a:lnTo>
                    <a:lnTo>
                      <a:pt x="1478" y="268"/>
                    </a:lnTo>
                    <a:lnTo>
                      <a:pt x="1477" y="270"/>
                    </a:lnTo>
                    <a:lnTo>
                      <a:pt x="1472" y="271"/>
                    </a:lnTo>
                    <a:lnTo>
                      <a:pt x="1467" y="271"/>
                    </a:lnTo>
                    <a:lnTo>
                      <a:pt x="1462" y="270"/>
                    </a:lnTo>
                    <a:lnTo>
                      <a:pt x="1462" y="270"/>
                    </a:lnTo>
                    <a:lnTo>
                      <a:pt x="1455" y="264"/>
                    </a:lnTo>
                    <a:lnTo>
                      <a:pt x="1450" y="261"/>
                    </a:lnTo>
                    <a:lnTo>
                      <a:pt x="1444" y="260"/>
                    </a:lnTo>
                    <a:lnTo>
                      <a:pt x="1444" y="260"/>
                    </a:lnTo>
                    <a:lnTo>
                      <a:pt x="1440" y="260"/>
                    </a:lnTo>
                    <a:lnTo>
                      <a:pt x="1437" y="260"/>
                    </a:lnTo>
                    <a:lnTo>
                      <a:pt x="1430" y="263"/>
                    </a:lnTo>
                    <a:lnTo>
                      <a:pt x="1425" y="267"/>
                    </a:lnTo>
                    <a:lnTo>
                      <a:pt x="1425" y="268"/>
                    </a:lnTo>
                    <a:lnTo>
                      <a:pt x="1425" y="270"/>
                    </a:lnTo>
                    <a:lnTo>
                      <a:pt x="1425" y="270"/>
                    </a:lnTo>
                    <a:lnTo>
                      <a:pt x="1428" y="271"/>
                    </a:lnTo>
                    <a:lnTo>
                      <a:pt x="1431" y="273"/>
                    </a:lnTo>
                    <a:lnTo>
                      <a:pt x="1434" y="273"/>
                    </a:lnTo>
                    <a:lnTo>
                      <a:pt x="1435" y="273"/>
                    </a:lnTo>
                    <a:lnTo>
                      <a:pt x="1435" y="273"/>
                    </a:lnTo>
                    <a:lnTo>
                      <a:pt x="1434" y="274"/>
                    </a:lnTo>
                    <a:lnTo>
                      <a:pt x="1433" y="276"/>
                    </a:lnTo>
                    <a:lnTo>
                      <a:pt x="1425" y="276"/>
                    </a:lnTo>
                    <a:lnTo>
                      <a:pt x="1418" y="277"/>
                    </a:lnTo>
                    <a:lnTo>
                      <a:pt x="1417" y="277"/>
                    </a:lnTo>
                    <a:lnTo>
                      <a:pt x="1416" y="278"/>
                    </a:lnTo>
                    <a:lnTo>
                      <a:pt x="1416" y="278"/>
                    </a:lnTo>
                    <a:lnTo>
                      <a:pt x="1414" y="280"/>
                    </a:lnTo>
                    <a:lnTo>
                      <a:pt x="1413" y="281"/>
                    </a:lnTo>
                    <a:lnTo>
                      <a:pt x="1406" y="284"/>
                    </a:lnTo>
                    <a:lnTo>
                      <a:pt x="1391" y="287"/>
                    </a:lnTo>
                    <a:lnTo>
                      <a:pt x="1391" y="287"/>
                    </a:lnTo>
                    <a:lnTo>
                      <a:pt x="1374" y="290"/>
                    </a:lnTo>
                    <a:lnTo>
                      <a:pt x="1370" y="291"/>
                    </a:lnTo>
                    <a:lnTo>
                      <a:pt x="1365" y="295"/>
                    </a:lnTo>
                    <a:lnTo>
                      <a:pt x="1365" y="295"/>
                    </a:lnTo>
                    <a:lnTo>
                      <a:pt x="1362" y="297"/>
                    </a:lnTo>
                    <a:lnTo>
                      <a:pt x="1362" y="294"/>
                    </a:lnTo>
                    <a:lnTo>
                      <a:pt x="1365" y="290"/>
                    </a:lnTo>
                    <a:lnTo>
                      <a:pt x="1369" y="284"/>
                    </a:lnTo>
                    <a:lnTo>
                      <a:pt x="1369" y="284"/>
                    </a:lnTo>
                    <a:lnTo>
                      <a:pt x="1373" y="281"/>
                    </a:lnTo>
                    <a:lnTo>
                      <a:pt x="1377" y="280"/>
                    </a:lnTo>
                    <a:lnTo>
                      <a:pt x="1382" y="278"/>
                    </a:lnTo>
                    <a:lnTo>
                      <a:pt x="1384" y="277"/>
                    </a:lnTo>
                    <a:lnTo>
                      <a:pt x="1384" y="277"/>
                    </a:lnTo>
                    <a:lnTo>
                      <a:pt x="1387" y="274"/>
                    </a:lnTo>
                    <a:lnTo>
                      <a:pt x="1390" y="273"/>
                    </a:lnTo>
                    <a:lnTo>
                      <a:pt x="1401" y="271"/>
                    </a:lnTo>
                    <a:lnTo>
                      <a:pt x="1401" y="271"/>
                    </a:lnTo>
                    <a:lnTo>
                      <a:pt x="1407" y="270"/>
                    </a:lnTo>
                    <a:lnTo>
                      <a:pt x="1410" y="267"/>
                    </a:lnTo>
                    <a:lnTo>
                      <a:pt x="1411" y="264"/>
                    </a:lnTo>
                    <a:lnTo>
                      <a:pt x="1414" y="263"/>
                    </a:lnTo>
                    <a:lnTo>
                      <a:pt x="1414" y="263"/>
                    </a:lnTo>
                    <a:lnTo>
                      <a:pt x="1423" y="259"/>
                    </a:lnTo>
                    <a:lnTo>
                      <a:pt x="1428" y="256"/>
                    </a:lnTo>
                    <a:lnTo>
                      <a:pt x="1431" y="253"/>
                    </a:lnTo>
                    <a:lnTo>
                      <a:pt x="1431" y="253"/>
                    </a:lnTo>
                    <a:lnTo>
                      <a:pt x="1435" y="249"/>
                    </a:lnTo>
                    <a:lnTo>
                      <a:pt x="1444" y="244"/>
                    </a:lnTo>
                    <a:lnTo>
                      <a:pt x="1452" y="242"/>
                    </a:lnTo>
                    <a:lnTo>
                      <a:pt x="1458" y="242"/>
                    </a:lnTo>
                    <a:lnTo>
                      <a:pt x="1458" y="242"/>
                    </a:lnTo>
                    <a:lnTo>
                      <a:pt x="1461" y="240"/>
                    </a:lnTo>
                    <a:lnTo>
                      <a:pt x="1462" y="237"/>
                    </a:lnTo>
                    <a:lnTo>
                      <a:pt x="1464" y="234"/>
                    </a:lnTo>
                    <a:lnTo>
                      <a:pt x="1465" y="233"/>
                    </a:lnTo>
                    <a:lnTo>
                      <a:pt x="1465" y="233"/>
                    </a:lnTo>
                    <a:lnTo>
                      <a:pt x="1475" y="230"/>
                    </a:lnTo>
                    <a:lnTo>
                      <a:pt x="1485" y="225"/>
                    </a:lnTo>
                    <a:lnTo>
                      <a:pt x="1485" y="225"/>
                    </a:lnTo>
                    <a:lnTo>
                      <a:pt x="1488" y="223"/>
                    </a:lnTo>
                    <a:lnTo>
                      <a:pt x="1491" y="220"/>
                    </a:lnTo>
                    <a:lnTo>
                      <a:pt x="1492" y="216"/>
                    </a:lnTo>
                    <a:lnTo>
                      <a:pt x="1492" y="216"/>
                    </a:lnTo>
                    <a:lnTo>
                      <a:pt x="1492" y="213"/>
                    </a:lnTo>
                    <a:lnTo>
                      <a:pt x="1489" y="213"/>
                    </a:lnTo>
                    <a:lnTo>
                      <a:pt x="1486" y="212"/>
                    </a:lnTo>
                    <a:lnTo>
                      <a:pt x="1485" y="210"/>
                    </a:lnTo>
                    <a:lnTo>
                      <a:pt x="1485" y="210"/>
                    </a:lnTo>
                    <a:lnTo>
                      <a:pt x="1485" y="209"/>
                    </a:lnTo>
                    <a:lnTo>
                      <a:pt x="1486" y="207"/>
                    </a:lnTo>
                    <a:lnTo>
                      <a:pt x="1494" y="207"/>
                    </a:lnTo>
                    <a:lnTo>
                      <a:pt x="1494" y="207"/>
                    </a:lnTo>
                    <a:lnTo>
                      <a:pt x="1495" y="205"/>
                    </a:lnTo>
                    <a:lnTo>
                      <a:pt x="1495" y="202"/>
                    </a:lnTo>
                    <a:lnTo>
                      <a:pt x="1492" y="200"/>
                    </a:lnTo>
                    <a:lnTo>
                      <a:pt x="1489" y="200"/>
                    </a:lnTo>
                    <a:lnTo>
                      <a:pt x="1489" y="200"/>
                    </a:lnTo>
                    <a:lnTo>
                      <a:pt x="1488" y="199"/>
                    </a:lnTo>
                    <a:lnTo>
                      <a:pt x="1488" y="198"/>
                    </a:lnTo>
                    <a:lnTo>
                      <a:pt x="1489" y="195"/>
                    </a:lnTo>
                    <a:lnTo>
                      <a:pt x="1488" y="192"/>
                    </a:lnTo>
                    <a:lnTo>
                      <a:pt x="1488" y="192"/>
                    </a:lnTo>
                    <a:lnTo>
                      <a:pt x="1486" y="190"/>
                    </a:lnTo>
                    <a:lnTo>
                      <a:pt x="1485" y="190"/>
                    </a:lnTo>
                    <a:lnTo>
                      <a:pt x="1481" y="190"/>
                    </a:lnTo>
                    <a:lnTo>
                      <a:pt x="1478" y="192"/>
                    </a:lnTo>
                    <a:lnTo>
                      <a:pt x="1478" y="192"/>
                    </a:lnTo>
                    <a:lnTo>
                      <a:pt x="1478" y="190"/>
                    </a:lnTo>
                    <a:lnTo>
                      <a:pt x="1478" y="190"/>
                    </a:lnTo>
                    <a:lnTo>
                      <a:pt x="1477" y="183"/>
                    </a:lnTo>
                    <a:lnTo>
                      <a:pt x="1477" y="179"/>
                    </a:lnTo>
                    <a:lnTo>
                      <a:pt x="1474" y="178"/>
                    </a:lnTo>
                    <a:lnTo>
                      <a:pt x="1474" y="178"/>
                    </a:lnTo>
                    <a:lnTo>
                      <a:pt x="1472" y="176"/>
                    </a:lnTo>
                    <a:lnTo>
                      <a:pt x="1468" y="178"/>
                    </a:lnTo>
                    <a:lnTo>
                      <a:pt x="1465" y="179"/>
                    </a:lnTo>
                    <a:lnTo>
                      <a:pt x="1462" y="179"/>
                    </a:lnTo>
                    <a:lnTo>
                      <a:pt x="1460" y="178"/>
                    </a:lnTo>
                    <a:lnTo>
                      <a:pt x="1460" y="178"/>
                    </a:lnTo>
                    <a:lnTo>
                      <a:pt x="1454" y="175"/>
                    </a:lnTo>
                    <a:lnTo>
                      <a:pt x="1447" y="172"/>
                    </a:lnTo>
                    <a:lnTo>
                      <a:pt x="1440" y="172"/>
                    </a:lnTo>
                    <a:lnTo>
                      <a:pt x="1437" y="172"/>
                    </a:lnTo>
                    <a:lnTo>
                      <a:pt x="1437" y="172"/>
                    </a:lnTo>
                    <a:lnTo>
                      <a:pt x="1435" y="172"/>
                    </a:lnTo>
                    <a:lnTo>
                      <a:pt x="1433" y="172"/>
                    </a:lnTo>
                    <a:lnTo>
                      <a:pt x="1430" y="171"/>
                    </a:lnTo>
                    <a:lnTo>
                      <a:pt x="1427" y="171"/>
                    </a:lnTo>
                    <a:lnTo>
                      <a:pt x="1427" y="171"/>
                    </a:lnTo>
                    <a:lnTo>
                      <a:pt x="1424" y="172"/>
                    </a:lnTo>
                    <a:lnTo>
                      <a:pt x="1418" y="172"/>
                    </a:lnTo>
                    <a:lnTo>
                      <a:pt x="1407" y="172"/>
                    </a:lnTo>
                    <a:lnTo>
                      <a:pt x="1407" y="172"/>
                    </a:lnTo>
                    <a:lnTo>
                      <a:pt x="1404" y="172"/>
                    </a:lnTo>
                    <a:lnTo>
                      <a:pt x="1401" y="172"/>
                    </a:lnTo>
                    <a:lnTo>
                      <a:pt x="1399" y="175"/>
                    </a:lnTo>
                    <a:lnTo>
                      <a:pt x="1397" y="178"/>
                    </a:lnTo>
                    <a:lnTo>
                      <a:pt x="1397" y="178"/>
                    </a:lnTo>
                    <a:lnTo>
                      <a:pt x="1396" y="179"/>
                    </a:lnTo>
                    <a:lnTo>
                      <a:pt x="1394" y="179"/>
                    </a:lnTo>
                    <a:lnTo>
                      <a:pt x="1389" y="181"/>
                    </a:lnTo>
                    <a:lnTo>
                      <a:pt x="1377" y="179"/>
                    </a:lnTo>
                    <a:lnTo>
                      <a:pt x="1377" y="179"/>
                    </a:lnTo>
                    <a:lnTo>
                      <a:pt x="1377" y="179"/>
                    </a:lnTo>
                    <a:lnTo>
                      <a:pt x="1377" y="178"/>
                    </a:lnTo>
                    <a:lnTo>
                      <a:pt x="1382" y="172"/>
                    </a:lnTo>
                    <a:lnTo>
                      <a:pt x="1386" y="168"/>
                    </a:lnTo>
                    <a:lnTo>
                      <a:pt x="1389" y="165"/>
                    </a:lnTo>
                    <a:lnTo>
                      <a:pt x="1389" y="165"/>
                    </a:lnTo>
                    <a:lnTo>
                      <a:pt x="1384" y="164"/>
                    </a:lnTo>
                    <a:lnTo>
                      <a:pt x="1376" y="164"/>
                    </a:lnTo>
                    <a:lnTo>
                      <a:pt x="1367" y="164"/>
                    </a:lnTo>
                    <a:lnTo>
                      <a:pt x="1362" y="162"/>
                    </a:lnTo>
                    <a:lnTo>
                      <a:pt x="1362" y="162"/>
                    </a:lnTo>
                    <a:lnTo>
                      <a:pt x="1360" y="161"/>
                    </a:lnTo>
                    <a:lnTo>
                      <a:pt x="1355" y="161"/>
                    </a:lnTo>
                    <a:lnTo>
                      <a:pt x="1343" y="159"/>
                    </a:lnTo>
                    <a:lnTo>
                      <a:pt x="1343" y="159"/>
                    </a:lnTo>
                    <a:lnTo>
                      <a:pt x="1342" y="159"/>
                    </a:lnTo>
                    <a:lnTo>
                      <a:pt x="1342" y="159"/>
                    </a:lnTo>
                    <a:lnTo>
                      <a:pt x="1347" y="158"/>
                    </a:lnTo>
                    <a:lnTo>
                      <a:pt x="1347" y="158"/>
                    </a:lnTo>
                    <a:lnTo>
                      <a:pt x="1352" y="156"/>
                    </a:lnTo>
                    <a:lnTo>
                      <a:pt x="1356" y="155"/>
                    </a:lnTo>
                    <a:lnTo>
                      <a:pt x="1363" y="152"/>
                    </a:lnTo>
                    <a:lnTo>
                      <a:pt x="1363" y="152"/>
                    </a:lnTo>
                    <a:lnTo>
                      <a:pt x="1366" y="151"/>
                    </a:lnTo>
                    <a:lnTo>
                      <a:pt x="1367" y="151"/>
                    </a:lnTo>
                    <a:lnTo>
                      <a:pt x="1365" y="147"/>
                    </a:lnTo>
                    <a:lnTo>
                      <a:pt x="1365" y="147"/>
                    </a:lnTo>
                    <a:lnTo>
                      <a:pt x="1363" y="145"/>
                    </a:lnTo>
                    <a:lnTo>
                      <a:pt x="1359" y="144"/>
                    </a:lnTo>
                    <a:lnTo>
                      <a:pt x="1352" y="142"/>
                    </a:lnTo>
                    <a:lnTo>
                      <a:pt x="1352" y="142"/>
                    </a:lnTo>
                    <a:lnTo>
                      <a:pt x="1343" y="141"/>
                    </a:lnTo>
                    <a:lnTo>
                      <a:pt x="1335" y="138"/>
                    </a:lnTo>
                    <a:lnTo>
                      <a:pt x="1335" y="138"/>
                    </a:lnTo>
                    <a:lnTo>
                      <a:pt x="1326" y="139"/>
                    </a:lnTo>
                    <a:lnTo>
                      <a:pt x="1313" y="144"/>
                    </a:lnTo>
                    <a:lnTo>
                      <a:pt x="1313" y="144"/>
                    </a:lnTo>
                    <a:lnTo>
                      <a:pt x="1306" y="145"/>
                    </a:lnTo>
                    <a:lnTo>
                      <a:pt x="1302" y="149"/>
                    </a:lnTo>
                    <a:lnTo>
                      <a:pt x="1299" y="154"/>
                    </a:lnTo>
                    <a:lnTo>
                      <a:pt x="1296" y="156"/>
                    </a:lnTo>
                    <a:lnTo>
                      <a:pt x="1296" y="156"/>
                    </a:lnTo>
                    <a:lnTo>
                      <a:pt x="1291" y="159"/>
                    </a:lnTo>
                    <a:lnTo>
                      <a:pt x="1286" y="164"/>
                    </a:lnTo>
                    <a:lnTo>
                      <a:pt x="1284" y="168"/>
                    </a:lnTo>
                    <a:lnTo>
                      <a:pt x="1284" y="169"/>
                    </a:lnTo>
                    <a:lnTo>
                      <a:pt x="1285" y="171"/>
                    </a:lnTo>
                    <a:lnTo>
                      <a:pt x="1285" y="171"/>
                    </a:lnTo>
                    <a:lnTo>
                      <a:pt x="1288" y="171"/>
                    </a:lnTo>
                    <a:lnTo>
                      <a:pt x="1288" y="173"/>
                    </a:lnTo>
                    <a:lnTo>
                      <a:pt x="1288" y="178"/>
                    </a:lnTo>
                    <a:lnTo>
                      <a:pt x="1288" y="178"/>
                    </a:lnTo>
                    <a:lnTo>
                      <a:pt x="1288" y="179"/>
                    </a:lnTo>
                    <a:lnTo>
                      <a:pt x="1286" y="181"/>
                    </a:lnTo>
                    <a:lnTo>
                      <a:pt x="1279" y="181"/>
                    </a:lnTo>
                    <a:lnTo>
                      <a:pt x="1279" y="181"/>
                    </a:lnTo>
                    <a:lnTo>
                      <a:pt x="1265" y="179"/>
                    </a:lnTo>
                    <a:lnTo>
                      <a:pt x="1258" y="181"/>
                    </a:lnTo>
                    <a:lnTo>
                      <a:pt x="1255" y="182"/>
                    </a:lnTo>
                    <a:lnTo>
                      <a:pt x="1255" y="183"/>
                    </a:lnTo>
                    <a:lnTo>
                      <a:pt x="1255" y="183"/>
                    </a:lnTo>
                    <a:lnTo>
                      <a:pt x="1257" y="186"/>
                    </a:lnTo>
                    <a:lnTo>
                      <a:pt x="1261" y="188"/>
                    </a:lnTo>
                    <a:lnTo>
                      <a:pt x="1264" y="189"/>
                    </a:lnTo>
                    <a:lnTo>
                      <a:pt x="1265" y="192"/>
                    </a:lnTo>
                    <a:lnTo>
                      <a:pt x="1265" y="192"/>
                    </a:lnTo>
                    <a:lnTo>
                      <a:pt x="1264" y="192"/>
                    </a:lnTo>
                    <a:lnTo>
                      <a:pt x="1261" y="192"/>
                    </a:lnTo>
                    <a:lnTo>
                      <a:pt x="1252" y="189"/>
                    </a:lnTo>
                    <a:lnTo>
                      <a:pt x="1252" y="189"/>
                    </a:lnTo>
                    <a:lnTo>
                      <a:pt x="1250" y="188"/>
                    </a:lnTo>
                    <a:lnTo>
                      <a:pt x="1245" y="188"/>
                    </a:lnTo>
                    <a:lnTo>
                      <a:pt x="1241" y="189"/>
                    </a:lnTo>
                    <a:lnTo>
                      <a:pt x="1240" y="192"/>
                    </a:lnTo>
                    <a:lnTo>
                      <a:pt x="1240" y="192"/>
                    </a:lnTo>
                    <a:lnTo>
                      <a:pt x="1237" y="195"/>
                    </a:lnTo>
                    <a:lnTo>
                      <a:pt x="1234" y="195"/>
                    </a:lnTo>
                    <a:lnTo>
                      <a:pt x="1228" y="195"/>
                    </a:lnTo>
                    <a:lnTo>
                      <a:pt x="1228" y="195"/>
                    </a:lnTo>
                    <a:lnTo>
                      <a:pt x="1227" y="193"/>
                    </a:lnTo>
                    <a:lnTo>
                      <a:pt x="1224" y="195"/>
                    </a:lnTo>
                    <a:lnTo>
                      <a:pt x="1221" y="195"/>
                    </a:lnTo>
                    <a:lnTo>
                      <a:pt x="1218" y="195"/>
                    </a:lnTo>
                    <a:lnTo>
                      <a:pt x="1218" y="195"/>
                    </a:lnTo>
                    <a:lnTo>
                      <a:pt x="1217" y="195"/>
                    </a:lnTo>
                    <a:lnTo>
                      <a:pt x="1218" y="193"/>
                    </a:lnTo>
                    <a:lnTo>
                      <a:pt x="1220" y="190"/>
                    </a:lnTo>
                    <a:lnTo>
                      <a:pt x="1223" y="188"/>
                    </a:lnTo>
                    <a:lnTo>
                      <a:pt x="1223" y="186"/>
                    </a:lnTo>
                    <a:lnTo>
                      <a:pt x="1223" y="186"/>
                    </a:lnTo>
                    <a:lnTo>
                      <a:pt x="1223" y="186"/>
                    </a:lnTo>
                    <a:lnTo>
                      <a:pt x="1220" y="185"/>
                    </a:lnTo>
                    <a:lnTo>
                      <a:pt x="1214" y="185"/>
                    </a:lnTo>
                    <a:lnTo>
                      <a:pt x="1210" y="188"/>
                    </a:lnTo>
                    <a:lnTo>
                      <a:pt x="1207" y="190"/>
                    </a:lnTo>
                    <a:lnTo>
                      <a:pt x="1207" y="190"/>
                    </a:lnTo>
                    <a:lnTo>
                      <a:pt x="1207" y="190"/>
                    </a:lnTo>
                    <a:lnTo>
                      <a:pt x="1206" y="192"/>
                    </a:lnTo>
                    <a:lnTo>
                      <a:pt x="1203" y="190"/>
                    </a:lnTo>
                    <a:lnTo>
                      <a:pt x="1200" y="189"/>
                    </a:lnTo>
                    <a:lnTo>
                      <a:pt x="1197" y="188"/>
                    </a:lnTo>
                    <a:lnTo>
                      <a:pt x="1197" y="188"/>
                    </a:lnTo>
                    <a:lnTo>
                      <a:pt x="1187" y="193"/>
                    </a:lnTo>
                    <a:lnTo>
                      <a:pt x="1187" y="193"/>
                    </a:lnTo>
                    <a:lnTo>
                      <a:pt x="1183" y="193"/>
                    </a:lnTo>
                    <a:lnTo>
                      <a:pt x="1177" y="193"/>
                    </a:lnTo>
                    <a:lnTo>
                      <a:pt x="1174" y="193"/>
                    </a:lnTo>
                    <a:lnTo>
                      <a:pt x="1172" y="195"/>
                    </a:lnTo>
                    <a:lnTo>
                      <a:pt x="1172" y="195"/>
                    </a:lnTo>
                    <a:lnTo>
                      <a:pt x="1172" y="196"/>
                    </a:lnTo>
                    <a:lnTo>
                      <a:pt x="1172" y="198"/>
                    </a:lnTo>
                    <a:lnTo>
                      <a:pt x="1176" y="199"/>
                    </a:lnTo>
                    <a:lnTo>
                      <a:pt x="1179" y="200"/>
                    </a:lnTo>
                    <a:lnTo>
                      <a:pt x="1182" y="202"/>
                    </a:lnTo>
                    <a:lnTo>
                      <a:pt x="1182" y="202"/>
                    </a:lnTo>
                    <a:lnTo>
                      <a:pt x="1177" y="202"/>
                    </a:lnTo>
                    <a:lnTo>
                      <a:pt x="1169" y="203"/>
                    </a:lnTo>
                    <a:lnTo>
                      <a:pt x="1159" y="205"/>
                    </a:lnTo>
                    <a:lnTo>
                      <a:pt x="1155" y="206"/>
                    </a:lnTo>
                    <a:lnTo>
                      <a:pt x="1155" y="206"/>
                    </a:lnTo>
                    <a:lnTo>
                      <a:pt x="1153" y="207"/>
                    </a:lnTo>
                    <a:lnTo>
                      <a:pt x="1149" y="207"/>
                    </a:lnTo>
                    <a:lnTo>
                      <a:pt x="1135" y="209"/>
                    </a:lnTo>
                    <a:lnTo>
                      <a:pt x="1135" y="209"/>
                    </a:lnTo>
                    <a:lnTo>
                      <a:pt x="1129" y="209"/>
                    </a:lnTo>
                    <a:lnTo>
                      <a:pt x="1126" y="212"/>
                    </a:lnTo>
                    <a:lnTo>
                      <a:pt x="1123" y="213"/>
                    </a:lnTo>
                    <a:lnTo>
                      <a:pt x="1119" y="216"/>
                    </a:lnTo>
                    <a:lnTo>
                      <a:pt x="1119" y="216"/>
                    </a:lnTo>
                    <a:lnTo>
                      <a:pt x="1109" y="217"/>
                    </a:lnTo>
                    <a:lnTo>
                      <a:pt x="1106" y="219"/>
                    </a:lnTo>
                    <a:lnTo>
                      <a:pt x="1105" y="222"/>
                    </a:lnTo>
                    <a:lnTo>
                      <a:pt x="1105" y="222"/>
                    </a:lnTo>
                    <a:lnTo>
                      <a:pt x="1102" y="225"/>
                    </a:lnTo>
                    <a:lnTo>
                      <a:pt x="1098" y="225"/>
                    </a:lnTo>
                    <a:lnTo>
                      <a:pt x="1095" y="225"/>
                    </a:lnTo>
                    <a:lnTo>
                      <a:pt x="1092" y="223"/>
                    </a:lnTo>
                    <a:lnTo>
                      <a:pt x="1092" y="223"/>
                    </a:lnTo>
                    <a:lnTo>
                      <a:pt x="1089" y="222"/>
                    </a:lnTo>
                    <a:lnTo>
                      <a:pt x="1087" y="223"/>
                    </a:lnTo>
                    <a:lnTo>
                      <a:pt x="1085" y="225"/>
                    </a:lnTo>
                    <a:lnTo>
                      <a:pt x="1085" y="225"/>
                    </a:lnTo>
                    <a:lnTo>
                      <a:pt x="1085" y="226"/>
                    </a:lnTo>
                    <a:lnTo>
                      <a:pt x="1085" y="226"/>
                    </a:lnTo>
                    <a:lnTo>
                      <a:pt x="1088" y="226"/>
                    </a:lnTo>
                    <a:lnTo>
                      <a:pt x="1087" y="227"/>
                    </a:lnTo>
                    <a:lnTo>
                      <a:pt x="1085" y="229"/>
                    </a:lnTo>
                    <a:lnTo>
                      <a:pt x="1084" y="229"/>
                    </a:lnTo>
                    <a:lnTo>
                      <a:pt x="1084" y="229"/>
                    </a:lnTo>
                    <a:lnTo>
                      <a:pt x="1081" y="229"/>
                    </a:lnTo>
                    <a:lnTo>
                      <a:pt x="1078" y="232"/>
                    </a:lnTo>
                    <a:lnTo>
                      <a:pt x="1077" y="233"/>
                    </a:lnTo>
                    <a:lnTo>
                      <a:pt x="1078" y="233"/>
                    </a:lnTo>
                    <a:lnTo>
                      <a:pt x="1078" y="233"/>
                    </a:lnTo>
                    <a:lnTo>
                      <a:pt x="1081" y="233"/>
                    </a:lnTo>
                    <a:lnTo>
                      <a:pt x="1082" y="234"/>
                    </a:lnTo>
                    <a:lnTo>
                      <a:pt x="1082" y="237"/>
                    </a:lnTo>
                    <a:lnTo>
                      <a:pt x="1082" y="239"/>
                    </a:lnTo>
                    <a:lnTo>
                      <a:pt x="1082" y="239"/>
                    </a:lnTo>
                    <a:lnTo>
                      <a:pt x="1079" y="240"/>
                    </a:lnTo>
                    <a:lnTo>
                      <a:pt x="1075" y="239"/>
                    </a:lnTo>
                    <a:lnTo>
                      <a:pt x="1071" y="237"/>
                    </a:lnTo>
                    <a:lnTo>
                      <a:pt x="1068" y="239"/>
                    </a:lnTo>
                    <a:lnTo>
                      <a:pt x="1068" y="239"/>
                    </a:lnTo>
                    <a:lnTo>
                      <a:pt x="1068" y="240"/>
                    </a:lnTo>
                    <a:lnTo>
                      <a:pt x="1069" y="242"/>
                    </a:lnTo>
                    <a:lnTo>
                      <a:pt x="1074" y="243"/>
                    </a:lnTo>
                    <a:lnTo>
                      <a:pt x="1077" y="243"/>
                    </a:lnTo>
                    <a:lnTo>
                      <a:pt x="1077" y="243"/>
                    </a:lnTo>
                    <a:lnTo>
                      <a:pt x="1079" y="243"/>
                    </a:lnTo>
                    <a:lnTo>
                      <a:pt x="1082" y="244"/>
                    </a:lnTo>
                    <a:lnTo>
                      <a:pt x="1084" y="249"/>
                    </a:lnTo>
                    <a:lnTo>
                      <a:pt x="1084" y="249"/>
                    </a:lnTo>
                    <a:lnTo>
                      <a:pt x="1084" y="249"/>
                    </a:lnTo>
                    <a:lnTo>
                      <a:pt x="1082" y="250"/>
                    </a:lnTo>
                    <a:lnTo>
                      <a:pt x="1079" y="249"/>
                    </a:lnTo>
                    <a:lnTo>
                      <a:pt x="1075" y="249"/>
                    </a:lnTo>
                    <a:lnTo>
                      <a:pt x="1072" y="249"/>
                    </a:lnTo>
                    <a:lnTo>
                      <a:pt x="1072" y="249"/>
                    </a:lnTo>
                    <a:lnTo>
                      <a:pt x="1071" y="251"/>
                    </a:lnTo>
                    <a:lnTo>
                      <a:pt x="1072" y="251"/>
                    </a:lnTo>
                    <a:lnTo>
                      <a:pt x="1078" y="253"/>
                    </a:lnTo>
                    <a:lnTo>
                      <a:pt x="1078" y="253"/>
                    </a:lnTo>
                    <a:lnTo>
                      <a:pt x="1081" y="254"/>
                    </a:lnTo>
                    <a:lnTo>
                      <a:pt x="1081" y="256"/>
                    </a:lnTo>
                    <a:lnTo>
                      <a:pt x="1081" y="257"/>
                    </a:lnTo>
                    <a:lnTo>
                      <a:pt x="1084" y="259"/>
                    </a:lnTo>
                    <a:lnTo>
                      <a:pt x="1084" y="259"/>
                    </a:lnTo>
                    <a:lnTo>
                      <a:pt x="1084" y="260"/>
                    </a:lnTo>
                    <a:lnTo>
                      <a:pt x="1084" y="260"/>
                    </a:lnTo>
                    <a:lnTo>
                      <a:pt x="1085" y="261"/>
                    </a:lnTo>
                    <a:lnTo>
                      <a:pt x="1084" y="263"/>
                    </a:lnTo>
                    <a:lnTo>
                      <a:pt x="1082" y="264"/>
                    </a:lnTo>
                    <a:lnTo>
                      <a:pt x="1082" y="267"/>
                    </a:lnTo>
                    <a:lnTo>
                      <a:pt x="1082" y="267"/>
                    </a:lnTo>
                    <a:lnTo>
                      <a:pt x="1082" y="268"/>
                    </a:lnTo>
                    <a:lnTo>
                      <a:pt x="1081" y="270"/>
                    </a:lnTo>
                    <a:lnTo>
                      <a:pt x="1078" y="270"/>
                    </a:lnTo>
                    <a:lnTo>
                      <a:pt x="1078" y="268"/>
                    </a:lnTo>
                    <a:lnTo>
                      <a:pt x="1078" y="268"/>
                    </a:lnTo>
                    <a:lnTo>
                      <a:pt x="1075" y="266"/>
                    </a:lnTo>
                    <a:lnTo>
                      <a:pt x="1071" y="266"/>
                    </a:lnTo>
                    <a:lnTo>
                      <a:pt x="1067" y="266"/>
                    </a:lnTo>
                    <a:lnTo>
                      <a:pt x="1062" y="267"/>
                    </a:lnTo>
                    <a:lnTo>
                      <a:pt x="1062" y="267"/>
                    </a:lnTo>
                    <a:lnTo>
                      <a:pt x="1060" y="271"/>
                    </a:lnTo>
                    <a:lnTo>
                      <a:pt x="1057" y="271"/>
                    </a:lnTo>
                    <a:lnTo>
                      <a:pt x="1055" y="270"/>
                    </a:lnTo>
                    <a:lnTo>
                      <a:pt x="1055" y="270"/>
                    </a:lnTo>
                    <a:lnTo>
                      <a:pt x="1051" y="268"/>
                    </a:lnTo>
                    <a:lnTo>
                      <a:pt x="1047" y="270"/>
                    </a:lnTo>
                    <a:lnTo>
                      <a:pt x="1031" y="271"/>
                    </a:lnTo>
                    <a:lnTo>
                      <a:pt x="1031" y="271"/>
                    </a:lnTo>
                    <a:lnTo>
                      <a:pt x="1008" y="273"/>
                    </a:lnTo>
                    <a:lnTo>
                      <a:pt x="997" y="273"/>
                    </a:lnTo>
                    <a:lnTo>
                      <a:pt x="990" y="274"/>
                    </a:lnTo>
                    <a:lnTo>
                      <a:pt x="990" y="274"/>
                    </a:lnTo>
                    <a:lnTo>
                      <a:pt x="986" y="277"/>
                    </a:lnTo>
                    <a:lnTo>
                      <a:pt x="983" y="281"/>
                    </a:lnTo>
                    <a:lnTo>
                      <a:pt x="983" y="285"/>
                    </a:lnTo>
                    <a:lnTo>
                      <a:pt x="983" y="288"/>
                    </a:lnTo>
                    <a:lnTo>
                      <a:pt x="984" y="291"/>
                    </a:lnTo>
                    <a:lnTo>
                      <a:pt x="984" y="291"/>
                    </a:lnTo>
                    <a:lnTo>
                      <a:pt x="987" y="294"/>
                    </a:lnTo>
                    <a:lnTo>
                      <a:pt x="987" y="297"/>
                    </a:lnTo>
                    <a:lnTo>
                      <a:pt x="986" y="300"/>
                    </a:lnTo>
                    <a:lnTo>
                      <a:pt x="984" y="302"/>
                    </a:lnTo>
                    <a:lnTo>
                      <a:pt x="984" y="302"/>
                    </a:lnTo>
                    <a:lnTo>
                      <a:pt x="987" y="305"/>
                    </a:lnTo>
                    <a:lnTo>
                      <a:pt x="993" y="308"/>
                    </a:lnTo>
                    <a:lnTo>
                      <a:pt x="1000" y="312"/>
                    </a:lnTo>
                    <a:lnTo>
                      <a:pt x="1007" y="314"/>
                    </a:lnTo>
                    <a:lnTo>
                      <a:pt x="1007" y="314"/>
                    </a:lnTo>
                    <a:lnTo>
                      <a:pt x="1011" y="315"/>
                    </a:lnTo>
                    <a:lnTo>
                      <a:pt x="1016" y="320"/>
                    </a:lnTo>
                    <a:lnTo>
                      <a:pt x="1017" y="324"/>
                    </a:lnTo>
                    <a:lnTo>
                      <a:pt x="1017" y="327"/>
                    </a:lnTo>
                    <a:lnTo>
                      <a:pt x="1016" y="329"/>
                    </a:lnTo>
                    <a:lnTo>
                      <a:pt x="1016" y="329"/>
                    </a:lnTo>
                    <a:lnTo>
                      <a:pt x="1014" y="331"/>
                    </a:lnTo>
                    <a:lnTo>
                      <a:pt x="1011" y="331"/>
                    </a:lnTo>
                    <a:lnTo>
                      <a:pt x="1004" y="329"/>
                    </a:lnTo>
                    <a:lnTo>
                      <a:pt x="996" y="325"/>
                    </a:lnTo>
                    <a:lnTo>
                      <a:pt x="989" y="321"/>
                    </a:lnTo>
                    <a:lnTo>
                      <a:pt x="989" y="321"/>
                    </a:lnTo>
                    <a:lnTo>
                      <a:pt x="980" y="315"/>
                    </a:lnTo>
                    <a:lnTo>
                      <a:pt x="970" y="312"/>
                    </a:lnTo>
                    <a:lnTo>
                      <a:pt x="959" y="311"/>
                    </a:lnTo>
                    <a:lnTo>
                      <a:pt x="952" y="311"/>
                    </a:lnTo>
                    <a:lnTo>
                      <a:pt x="952" y="311"/>
                    </a:lnTo>
                    <a:lnTo>
                      <a:pt x="949" y="310"/>
                    </a:lnTo>
                    <a:lnTo>
                      <a:pt x="948" y="308"/>
                    </a:lnTo>
                    <a:lnTo>
                      <a:pt x="945" y="305"/>
                    </a:lnTo>
                    <a:lnTo>
                      <a:pt x="940" y="305"/>
                    </a:lnTo>
                    <a:lnTo>
                      <a:pt x="940" y="305"/>
                    </a:lnTo>
                    <a:lnTo>
                      <a:pt x="935" y="307"/>
                    </a:lnTo>
                    <a:lnTo>
                      <a:pt x="930" y="310"/>
                    </a:lnTo>
                    <a:lnTo>
                      <a:pt x="928" y="312"/>
                    </a:lnTo>
                    <a:lnTo>
                      <a:pt x="929" y="312"/>
                    </a:lnTo>
                    <a:lnTo>
                      <a:pt x="930" y="312"/>
                    </a:lnTo>
                    <a:lnTo>
                      <a:pt x="930" y="312"/>
                    </a:lnTo>
                    <a:lnTo>
                      <a:pt x="938" y="312"/>
                    </a:lnTo>
                    <a:lnTo>
                      <a:pt x="938" y="314"/>
                    </a:lnTo>
                    <a:lnTo>
                      <a:pt x="936" y="315"/>
                    </a:lnTo>
                    <a:lnTo>
                      <a:pt x="936" y="315"/>
                    </a:lnTo>
                    <a:lnTo>
                      <a:pt x="936" y="317"/>
                    </a:lnTo>
                    <a:lnTo>
                      <a:pt x="938" y="318"/>
                    </a:lnTo>
                    <a:lnTo>
                      <a:pt x="946" y="321"/>
                    </a:lnTo>
                    <a:lnTo>
                      <a:pt x="946" y="321"/>
                    </a:lnTo>
                    <a:lnTo>
                      <a:pt x="948" y="322"/>
                    </a:lnTo>
                    <a:lnTo>
                      <a:pt x="948" y="322"/>
                    </a:lnTo>
                    <a:lnTo>
                      <a:pt x="945" y="325"/>
                    </a:lnTo>
                    <a:lnTo>
                      <a:pt x="939" y="325"/>
                    </a:lnTo>
                    <a:lnTo>
                      <a:pt x="932" y="322"/>
                    </a:lnTo>
                    <a:lnTo>
                      <a:pt x="932" y="322"/>
                    </a:lnTo>
                    <a:lnTo>
                      <a:pt x="926" y="321"/>
                    </a:lnTo>
                    <a:lnTo>
                      <a:pt x="922" y="321"/>
                    </a:lnTo>
                    <a:lnTo>
                      <a:pt x="918" y="324"/>
                    </a:lnTo>
                    <a:lnTo>
                      <a:pt x="915" y="327"/>
                    </a:lnTo>
                    <a:lnTo>
                      <a:pt x="915" y="327"/>
                    </a:lnTo>
                    <a:lnTo>
                      <a:pt x="915" y="328"/>
                    </a:lnTo>
                    <a:lnTo>
                      <a:pt x="916" y="331"/>
                    </a:lnTo>
                    <a:lnTo>
                      <a:pt x="921" y="335"/>
                    </a:lnTo>
                    <a:lnTo>
                      <a:pt x="928" y="341"/>
                    </a:lnTo>
                    <a:lnTo>
                      <a:pt x="936" y="344"/>
                    </a:lnTo>
                    <a:lnTo>
                      <a:pt x="936" y="344"/>
                    </a:lnTo>
                    <a:lnTo>
                      <a:pt x="943" y="345"/>
                    </a:lnTo>
                    <a:lnTo>
                      <a:pt x="946" y="346"/>
                    </a:lnTo>
                    <a:lnTo>
                      <a:pt x="948" y="349"/>
                    </a:lnTo>
                    <a:lnTo>
                      <a:pt x="950" y="351"/>
                    </a:lnTo>
                    <a:lnTo>
                      <a:pt x="950" y="351"/>
                    </a:lnTo>
                    <a:lnTo>
                      <a:pt x="953" y="352"/>
                    </a:lnTo>
                    <a:lnTo>
                      <a:pt x="953" y="354"/>
                    </a:lnTo>
                    <a:lnTo>
                      <a:pt x="952" y="355"/>
                    </a:lnTo>
                    <a:lnTo>
                      <a:pt x="949" y="356"/>
                    </a:lnTo>
                    <a:lnTo>
                      <a:pt x="949" y="356"/>
                    </a:lnTo>
                    <a:lnTo>
                      <a:pt x="945" y="355"/>
                    </a:lnTo>
                    <a:lnTo>
                      <a:pt x="940" y="352"/>
                    </a:lnTo>
                    <a:lnTo>
                      <a:pt x="930" y="346"/>
                    </a:lnTo>
                    <a:lnTo>
                      <a:pt x="930" y="346"/>
                    </a:lnTo>
                    <a:lnTo>
                      <a:pt x="923" y="345"/>
                    </a:lnTo>
                    <a:lnTo>
                      <a:pt x="915" y="345"/>
                    </a:lnTo>
                    <a:lnTo>
                      <a:pt x="908" y="345"/>
                    </a:lnTo>
                    <a:lnTo>
                      <a:pt x="905" y="345"/>
                    </a:lnTo>
                    <a:lnTo>
                      <a:pt x="902" y="344"/>
                    </a:lnTo>
                    <a:lnTo>
                      <a:pt x="902" y="344"/>
                    </a:lnTo>
                    <a:lnTo>
                      <a:pt x="902" y="341"/>
                    </a:lnTo>
                    <a:lnTo>
                      <a:pt x="902" y="338"/>
                    </a:lnTo>
                    <a:lnTo>
                      <a:pt x="904" y="337"/>
                    </a:lnTo>
                    <a:lnTo>
                      <a:pt x="902" y="334"/>
                    </a:lnTo>
                    <a:lnTo>
                      <a:pt x="902" y="334"/>
                    </a:lnTo>
                    <a:lnTo>
                      <a:pt x="901" y="331"/>
                    </a:lnTo>
                    <a:lnTo>
                      <a:pt x="901" y="327"/>
                    </a:lnTo>
                    <a:lnTo>
                      <a:pt x="905" y="318"/>
                    </a:lnTo>
                    <a:lnTo>
                      <a:pt x="905" y="318"/>
                    </a:lnTo>
                    <a:lnTo>
                      <a:pt x="906" y="315"/>
                    </a:lnTo>
                    <a:lnTo>
                      <a:pt x="908" y="312"/>
                    </a:lnTo>
                    <a:lnTo>
                      <a:pt x="906" y="305"/>
                    </a:lnTo>
                    <a:lnTo>
                      <a:pt x="904" y="301"/>
                    </a:lnTo>
                    <a:lnTo>
                      <a:pt x="899" y="298"/>
                    </a:lnTo>
                    <a:lnTo>
                      <a:pt x="899" y="298"/>
                    </a:lnTo>
                    <a:lnTo>
                      <a:pt x="895" y="298"/>
                    </a:lnTo>
                    <a:lnTo>
                      <a:pt x="894" y="300"/>
                    </a:lnTo>
                    <a:lnTo>
                      <a:pt x="894" y="302"/>
                    </a:lnTo>
                    <a:lnTo>
                      <a:pt x="895" y="304"/>
                    </a:lnTo>
                    <a:lnTo>
                      <a:pt x="895" y="304"/>
                    </a:lnTo>
                    <a:lnTo>
                      <a:pt x="895" y="307"/>
                    </a:lnTo>
                    <a:lnTo>
                      <a:pt x="895" y="311"/>
                    </a:lnTo>
                    <a:lnTo>
                      <a:pt x="894" y="317"/>
                    </a:lnTo>
                    <a:lnTo>
                      <a:pt x="891" y="321"/>
                    </a:lnTo>
                    <a:lnTo>
                      <a:pt x="891" y="321"/>
                    </a:lnTo>
                    <a:lnTo>
                      <a:pt x="885" y="325"/>
                    </a:lnTo>
                    <a:lnTo>
                      <a:pt x="879" y="327"/>
                    </a:lnTo>
                    <a:lnTo>
                      <a:pt x="874" y="328"/>
                    </a:lnTo>
                    <a:lnTo>
                      <a:pt x="872" y="329"/>
                    </a:lnTo>
                    <a:lnTo>
                      <a:pt x="871" y="331"/>
                    </a:lnTo>
                    <a:lnTo>
                      <a:pt x="871" y="331"/>
                    </a:lnTo>
                    <a:lnTo>
                      <a:pt x="869" y="334"/>
                    </a:lnTo>
                    <a:lnTo>
                      <a:pt x="867" y="337"/>
                    </a:lnTo>
                    <a:lnTo>
                      <a:pt x="865" y="339"/>
                    </a:lnTo>
                    <a:lnTo>
                      <a:pt x="864" y="339"/>
                    </a:lnTo>
                    <a:lnTo>
                      <a:pt x="865" y="341"/>
                    </a:lnTo>
                    <a:lnTo>
                      <a:pt x="865" y="341"/>
                    </a:lnTo>
                    <a:lnTo>
                      <a:pt x="875" y="351"/>
                    </a:lnTo>
                    <a:lnTo>
                      <a:pt x="879" y="358"/>
                    </a:lnTo>
                    <a:lnTo>
                      <a:pt x="884" y="363"/>
                    </a:lnTo>
                    <a:lnTo>
                      <a:pt x="884" y="363"/>
                    </a:lnTo>
                    <a:lnTo>
                      <a:pt x="884" y="365"/>
                    </a:lnTo>
                    <a:lnTo>
                      <a:pt x="882" y="368"/>
                    </a:lnTo>
                    <a:lnTo>
                      <a:pt x="878" y="375"/>
                    </a:lnTo>
                    <a:lnTo>
                      <a:pt x="875" y="383"/>
                    </a:lnTo>
                    <a:lnTo>
                      <a:pt x="874" y="386"/>
                    </a:lnTo>
                    <a:lnTo>
                      <a:pt x="874" y="390"/>
                    </a:lnTo>
                    <a:lnTo>
                      <a:pt x="874" y="390"/>
                    </a:lnTo>
                    <a:lnTo>
                      <a:pt x="874" y="395"/>
                    </a:lnTo>
                    <a:lnTo>
                      <a:pt x="874" y="399"/>
                    </a:lnTo>
                    <a:lnTo>
                      <a:pt x="874" y="403"/>
                    </a:lnTo>
                    <a:lnTo>
                      <a:pt x="874" y="406"/>
                    </a:lnTo>
                    <a:lnTo>
                      <a:pt x="874" y="406"/>
                    </a:lnTo>
                    <a:lnTo>
                      <a:pt x="877" y="407"/>
                    </a:lnTo>
                    <a:lnTo>
                      <a:pt x="881" y="407"/>
                    </a:lnTo>
                    <a:lnTo>
                      <a:pt x="884" y="407"/>
                    </a:lnTo>
                    <a:lnTo>
                      <a:pt x="887" y="407"/>
                    </a:lnTo>
                    <a:lnTo>
                      <a:pt x="887" y="407"/>
                    </a:lnTo>
                    <a:lnTo>
                      <a:pt x="889" y="409"/>
                    </a:lnTo>
                    <a:lnTo>
                      <a:pt x="894" y="407"/>
                    </a:lnTo>
                    <a:lnTo>
                      <a:pt x="905" y="405"/>
                    </a:lnTo>
                    <a:lnTo>
                      <a:pt x="905" y="405"/>
                    </a:lnTo>
                    <a:lnTo>
                      <a:pt x="913" y="405"/>
                    </a:lnTo>
                    <a:lnTo>
                      <a:pt x="922" y="407"/>
                    </a:lnTo>
                    <a:lnTo>
                      <a:pt x="936" y="415"/>
                    </a:lnTo>
                    <a:lnTo>
                      <a:pt x="936" y="415"/>
                    </a:lnTo>
                    <a:lnTo>
                      <a:pt x="939" y="417"/>
                    </a:lnTo>
                    <a:lnTo>
                      <a:pt x="940" y="420"/>
                    </a:lnTo>
                    <a:lnTo>
                      <a:pt x="940" y="423"/>
                    </a:lnTo>
                    <a:lnTo>
                      <a:pt x="942" y="427"/>
                    </a:lnTo>
                    <a:lnTo>
                      <a:pt x="942" y="427"/>
                    </a:lnTo>
                    <a:lnTo>
                      <a:pt x="943" y="429"/>
                    </a:lnTo>
                    <a:lnTo>
                      <a:pt x="942" y="430"/>
                    </a:lnTo>
                    <a:lnTo>
                      <a:pt x="939" y="432"/>
                    </a:lnTo>
                    <a:lnTo>
                      <a:pt x="936" y="434"/>
                    </a:lnTo>
                    <a:lnTo>
                      <a:pt x="935" y="436"/>
                    </a:lnTo>
                    <a:lnTo>
                      <a:pt x="935" y="439"/>
                    </a:lnTo>
                    <a:lnTo>
                      <a:pt x="935" y="439"/>
                    </a:lnTo>
                    <a:lnTo>
                      <a:pt x="935" y="441"/>
                    </a:lnTo>
                    <a:lnTo>
                      <a:pt x="938" y="443"/>
                    </a:lnTo>
                    <a:lnTo>
                      <a:pt x="943" y="447"/>
                    </a:lnTo>
                    <a:lnTo>
                      <a:pt x="950" y="449"/>
                    </a:lnTo>
                    <a:lnTo>
                      <a:pt x="953" y="451"/>
                    </a:lnTo>
                    <a:lnTo>
                      <a:pt x="953" y="451"/>
                    </a:lnTo>
                    <a:lnTo>
                      <a:pt x="952" y="451"/>
                    </a:lnTo>
                    <a:lnTo>
                      <a:pt x="946" y="451"/>
                    </a:lnTo>
                    <a:lnTo>
                      <a:pt x="935" y="450"/>
                    </a:lnTo>
                    <a:lnTo>
                      <a:pt x="935" y="450"/>
                    </a:lnTo>
                    <a:lnTo>
                      <a:pt x="932" y="447"/>
                    </a:lnTo>
                    <a:lnTo>
                      <a:pt x="930" y="444"/>
                    </a:lnTo>
                    <a:lnTo>
                      <a:pt x="928" y="439"/>
                    </a:lnTo>
                    <a:lnTo>
                      <a:pt x="928" y="439"/>
                    </a:lnTo>
                    <a:lnTo>
                      <a:pt x="928" y="437"/>
                    </a:lnTo>
                    <a:lnTo>
                      <a:pt x="929" y="434"/>
                    </a:lnTo>
                    <a:lnTo>
                      <a:pt x="930" y="432"/>
                    </a:lnTo>
                    <a:lnTo>
                      <a:pt x="932" y="427"/>
                    </a:lnTo>
                    <a:lnTo>
                      <a:pt x="932" y="427"/>
                    </a:lnTo>
                    <a:lnTo>
                      <a:pt x="930" y="424"/>
                    </a:lnTo>
                    <a:lnTo>
                      <a:pt x="929" y="422"/>
                    </a:lnTo>
                    <a:lnTo>
                      <a:pt x="923" y="417"/>
                    </a:lnTo>
                    <a:lnTo>
                      <a:pt x="923" y="417"/>
                    </a:lnTo>
                    <a:lnTo>
                      <a:pt x="919" y="413"/>
                    </a:lnTo>
                    <a:lnTo>
                      <a:pt x="916" y="412"/>
                    </a:lnTo>
                    <a:lnTo>
                      <a:pt x="913" y="410"/>
                    </a:lnTo>
                    <a:lnTo>
                      <a:pt x="913" y="410"/>
                    </a:lnTo>
                    <a:lnTo>
                      <a:pt x="902" y="413"/>
                    </a:lnTo>
                    <a:lnTo>
                      <a:pt x="895" y="415"/>
                    </a:lnTo>
                    <a:lnTo>
                      <a:pt x="889" y="417"/>
                    </a:lnTo>
                    <a:lnTo>
                      <a:pt x="889" y="417"/>
                    </a:lnTo>
                    <a:lnTo>
                      <a:pt x="888" y="419"/>
                    </a:lnTo>
                    <a:lnTo>
                      <a:pt x="888" y="422"/>
                    </a:lnTo>
                    <a:lnTo>
                      <a:pt x="888" y="427"/>
                    </a:lnTo>
                    <a:lnTo>
                      <a:pt x="892" y="440"/>
                    </a:lnTo>
                    <a:lnTo>
                      <a:pt x="892" y="440"/>
                    </a:lnTo>
                    <a:lnTo>
                      <a:pt x="892" y="441"/>
                    </a:lnTo>
                    <a:lnTo>
                      <a:pt x="891" y="444"/>
                    </a:lnTo>
                    <a:lnTo>
                      <a:pt x="887" y="450"/>
                    </a:lnTo>
                    <a:lnTo>
                      <a:pt x="881" y="454"/>
                    </a:lnTo>
                    <a:lnTo>
                      <a:pt x="879" y="457"/>
                    </a:lnTo>
                    <a:lnTo>
                      <a:pt x="879" y="458"/>
                    </a:lnTo>
                    <a:lnTo>
                      <a:pt x="879" y="458"/>
                    </a:lnTo>
                    <a:lnTo>
                      <a:pt x="878" y="461"/>
                    </a:lnTo>
                    <a:lnTo>
                      <a:pt x="877" y="464"/>
                    </a:lnTo>
                    <a:lnTo>
                      <a:pt x="867" y="470"/>
                    </a:lnTo>
                    <a:lnTo>
                      <a:pt x="867" y="470"/>
                    </a:lnTo>
                    <a:lnTo>
                      <a:pt x="857" y="474"/>
                    </a:lnTo>
                    <a:lnTo>
                      <a:pt x="854" y="478"/>
                    </a:lnTo>
                    <a:lnTo>
                      <a:pt x="852" y="483"/>
                    </a:lnTo>
                    <a:lnTo>
                      <a:pt x="852" y="483"/>
                    </a:lnTo>
                    <a:lnTo>
                      <a:pt x="852" y="484"/>
                    </a:lnTo>
                    <a:lnTo>
                      <a:pt x="851" y="485"/>
                    </a:lnTo>
                    <a:lnTo>
                      <a:pt x="847" y="485"/>
                    </a:lnTo>
                    <a:lnTo>
                      <a:pt x="843" y="484"/>
                    </a:lnTo>
                    <a:lnTo>
                      <a:pt x="838" y="483"/>
                    </a:lnTo>
                    <a:lnTo>
                      <a:pt x="838" y="483"/>
                    </a:lnTo>
                    <a:lnTo>
                      <a:pt x="834" y="481"/>
                    </a:lnTo>
                    <a:lnTo>
                      <a:pt x="830" y="481"/>
                    </a:lnTo>
                    <a:lnTo>
                      <a:pt x="824" y="483"/>
                    </a:lnTo>
                    <a:lnTo>
                      <a:pt x="820" y="484"/>
                    </a:lnTo>
                    <a:lnTo>
                      <a:pt x="820" y="484"/>
                    </a:lnTo>
                    <a:lnTo>
                      <a:pt x="816" y="483"/>
                    </a:lnTo>
                    <a:lnTo>
                      <a:pt x="813" y="481"/>
                    </a:lnTo>
                    <a:lnTo>
                      <a:pt x="810" y="480"/>
                    </a:lnTo>
                    <a:lnTo>
                      <a:pt x="807" y="480"/>
                    </a:lnTo>
                    <a:lnTo>
                      <a:pt x="807" y="480"/>
                    </a:lnTo>
                    <a:lnTo>
                      <a:pt x="803" y="480"/>
                    </a:lnTo>
                    <a:lnTo>
                      <a:pt x="800" y="478"/>
                    </a:lnTo>
                    <a:lnTo>
                      <a:pt x="799" y="475"/>
                    </a:lnTo>
                    <a:lnTo>
                      <a:pt x="799" y="473"/>
                    </a:lnTo>
                    <a:lnTo>
                      <a:pt x="799" y="473"/>
                    </a:lnTo>
                    <a:lnTo>
                      <a:pt x="801" y="471"/>
                    </a:lnTo>
                    <a:lnTo>
                      <a:pt x="804" y="471"/>
                    </a:lnTo>
                    <a:lnTo>
                      <a:pt x="806" y="473"/>
                    </a:lnTo>
                    <a:lnTo>
                      <a:pt x="807" y="474"/>
                    </a:lnTo>
                    <a:lnTo>
                      <a:pt x="807" y="474"/>
                    </a:lnTo>
                    <a:lnTo>
                      <a:pt x="809" y="475"/>
                    </a:lnTo>
                    <a:lnTo>
                      <a:pt x="810" y="477"/>
                    </a:lnTo>
                    <a:lnTo>
                      <a:pt x="817" y="474"/>
                    </a:lnTo>
                    <a:lnTo>
                      <a:pt x="817" y="474"/>
                    </a:lnTo>
                    <a:lnTo>
                      <a:pt x="820" y="473"/>
                    </a:lnTo>
                    <a:lnTo>
                      <a:pt x="821" y="474"/>
                    </a:lnTo>
                    <a:lnTo>
                      <a:pt x="823" y="477"/>
                    </a:lnTo>
                    <a:lnTo>
                      <a:pt x="826" y="477"/>
                    </a:lnTo>
                    <a:lnTo>
                      <a:pt x="826" y="477"/>
                    </a:lnTo>
                    <a:lnTo>
                      <a:pt x="830" y="477"/>
                    </a:lnTo>
                    <a:lnTo>
                      <a:pt x="831" y="475"/>
                    </a:lnTo>
                    <a:lnTo>
                      <a:pt x="831" y="474"/>
                    </a:lnTo>
                    <a:lnTo>
                      <a:pt x="834" y="474"/>
                    </a:lnTo>
                    <a:lnTo>
                      <a:pt x="834" y="474"/>
                    </a:lnTo>
                    <a:lnTo>
                      <a:pt x="837" y="474"/>
                    </a:lnTo>
                    <a:lnTo>
                      <a:pt x="838" y="474"/>
                    </a:lnTo>
                    <a:lnTo>
                      <a:pt x="838" y="473"/>
                    </a:lnTo>
                    <a:lnTo>
                      <a:pt x="838" y="471"/>
                    </a:lnTo>
                    <a:lnTo>
                      <a:pt x="838" y="471"/>
                    </a:lnTo>
                    <a:lnTo>
                      <a:pt x="838" y="468"/>
                    </a:lnTo>
                    <a:lnTo>
                      <a:pt x="840" y="467"/>
                    </a:lnTo>
                    <a:lnTo>
                      <a:pt x="845" y="464"/>
                    </a:lnTo>
                    <a:lnTo>
                      <a:pt x="845" y="464"/>
                    </a:lnTo>
                    <a:lnTo>
                      <a:pt x="847" y="463"/>
                    </a:lnTo>
                    <a:lnTo>
                      <a:pt x="848" y="460"/>
                    </a:lnTo>
                    <a:lnTo>
                      <a:pt x="848" y="458"/>
                    </a:lnTo>
                    <a:lnTo>
                      <a:pt x="850" y="456"/>
                    </a:lnTo>
                    <a:lnTo>
                      <a:pt x="850" y="456"/>
                    </a:lnTo>
                    <a:lnTo>
                      <a:pt x="851" y="454"/>
                    </a:lnTo>
                    <a:lnTo>
                      <a:pt x="852" y="453"/>
                    </a:lnTo>
                    <a:lnTo>
                      <a:pt x="852" y="451"/>
                    </a:lnTo>
                    <a:lnTo>
                      <a:pt x="854" y="451"/>
                    </a:lnTo>
                    <a:lnTo>
                      <a:pt x="854" y="451"/>
                    </a:lnTo>
                    <a:lnTo>
                      <a:pt x="857" y="450"/>
                    </a:lnTo>
                    <a:lnTo>
                      <a:pt x="858" y="449"/>
                    </a:lnTo>
                    <a:lnTo>
                      <a:pt x="860" y="447"/>
                    </a:lnTo>
                    <a:lnTo>
                      <a:pt x="862" y="446"/>
                    </a:lnTo>
                    <a:lnTo>
                      <a:pt x="862" y="446"/>
                    </a:lnTo>
                    <a:lnTo>
                      <a:pt x="864" y="444"/>
                    </a:lnTo>
                    <a:lnTo>
                      <a:pt x="865" y="443"/>
                    </a:lnTo>
                    <a:lnTo>
                      <a:pt x="865" y="440"/>
                    </a:lnTo>
                    <a:lnTo>
                      <a:pt x="865" y="439"/>
                    </a:lnTo>
                    <a:lnTo>
                      <a:pt x="865" y="439"/>
                    </a:lnTo>
                    <a:lnTo>
                      <a:pt x="864" y="436"/>
                    </a:lnTo>
                    <a:lnTo>
                      <a:pt x="865" y="433"/>
                    </a:lnTo>
                    <a:lnTo>
                      <a:pt x="867" y="429"/>
                    </a:lnTo>
                    <a:lnTo>
                      <a:pt x="869" y="427"/>
                    </a:lnTo>
                    <a:lnTo>
                      <a:pt x="869" y="427"/>
                    </a:lnTo>
                    <a:lnTo>
                      <a:pt x="871" y="427"/>
                    </a:lnTo>
                    <a:lnTo>
                      <a:pt x="872" y="424"/>
                    </a:lnTo>
                    <a:lnTo>
                      <a:pt x="871" y="423"/>
                    </a:lnTo>
                    <a:lnTo>
                      <a:pt x="869" y="422"/>
                    </a:lnTo>
                    <a:lnTo>
                      <a:pt x="869" y="422"/>
                    </a:lnTo>
                    <a:lnTo>
                      <a:pt x="862" y="416"/>
                    </a:lnTo>
                    <a:lnTo>
                      <a:pt x="858" y="412"/>
                    </a:lnTo>
                    <a:lnTo>
                      <a:pt x="857" y="407"/>
                    </a:lnTo>
                    <a:lnTo>
                      <a:pt x="857" y="407"/>
                    </a:lnTo>
                    <a:lnTo>
                      <a:pt x="857" y="399"/>
                    </a:lnTo>
                    <a:lnTo>
                      <a:pt x="857" y="395"/>
                    </a:lnTo>
                    <a:lnTo>
                      <a:pt x="857" y="392"/>
                    </a:lnTo>
                    <a:lnTo>
                      <a:pt x="857" y="392"/>
                    </a:lnTo>
                    <a:lnTo>
                      <a:pt x="857" y="385"/>
                    </a:lnTo>
                    <a:lnTo>
                      <a:pt x="857" y="376"/>
                    </a:lnTo>
                    <a:lnTo>
                      <a:pt x="857" y="376"/>
                    </a:lnTo>
                    <a:lnTo>
                      <a:pt x="857" y="373"/>
                    </a:lnTo>
                    <a:lnTo>
                      <a:pt x="858" y="369"/>
                    </a:lnTo>
                    <a:lnTo>
                      <a:pt x="861" y="359"/>
                    </a:lnTo>
                    <a:lnTo>
                      <a:pt x="861" y="359"/>
                    </a:lnTo>
                    <a:lnTo>
                      <a:pt x="861" y="356"/>
                    </a:lnTo>
                    <a:lnTo>
                      <a:pt x="860" y="354"/>
                    </a:lnTo>
                    <a:lnTo>
                      <a:pt x="857" y="348"/>
                    </a:lnTo>
                    <a:lnTo>
                      <a:pt x="851" y="344"/>
                    </a:lnTo>
                    <a:lnTo>
                      <a:pt x="847" y="342"/>
                    </a:lnTo>
                    <a:lnTo>
                      <a:pt x="847" y="342"/>
                    </a:lnTo>
                    <a:lnTo>
                      <a:pt x="845" y="339"/>
                    </a:lnTo>
                    <a:lnTo>
                      <a:pt x="845" y="337"/>
                    </a:lnTo>
                    <a:lnTo>
                      <a:pt x="848" y="334"/>
                    </a:lnTo>
                    <a:lnTo>
                      <a:pt x="852" y="329"/>
                    </a:lnTo>
                    <a:lnTo>
                      <a:pt x="852" y="329"/>
                    </a:lnTo>
                    <a:lnTo>
                      <a:pt x="855" y="327"/>
                    </a:lnTo>
                    <a:lnTo>
                      <a:pt x="857" y="324"/>
                    </a:lnTo>
                    <a:lnTo>
                      <a:pt x="860" y="315"/>
                    </a:lnTo>
                    <a:lnTo>
                      <a:pt x="860" y="307"/>
                    </a:lnTo>
                    <a:lnTo>
                      <a:pt x="860" y="302"/>
                    </a:lnTo>
                    <a:lnTo>
                      <a:pt x="860" y="302"/>
                    </a:lnTo>
                    <a:lnTo>
                      <a:pt x="857" y="300"/>
                    </a:lnTo>
                    <a:lnTo>
                      <a:pt x="851" y="297"/>
                    </a:lnTo>
                    <a:lnTo>
                      <a:pt x="845" y="295"/>
                    </a:lnTo>
                    <a:lnTo>
                      <a:pt x="840" y="295"/>
                    </a:lnTo>
                    <a:lnTo>
                      <a:pt x="840" y="295"/>
                    </a:lnTo>
                    <a:lnTo>
                      <a:pt x="824" y="295"/>
                    </a:lnTo>
                    <a:lnTo>
                      <a:pt x="809" y="294"/>
                    </a:lnTo>
                    <a:lnTo>
                      <a:pt x="809" y="294"/>
                    </a:lnTo>
                    <a:lnTo>
                      <a:pt x="806" y="294"/>
                    </a:lnTo>
                    <a:lnTo>
                      <a:pt x="804" y="297"/>
                    </a:lnTo>
                    <a:lnTo>
                      <a:pt x="800" y="304"/>
                    </a:lnTo>
                    <a:lnTo>
                      <a:pt x="800" y="304"/>
                    </a:lnTo>
                    <a:lnTo>
                      <a:pt x="796" y="312"/>
                    </a:lnTo>
                    <a:lnTo>
                      <a:pt x="793" y="318"/>
                    </a:lnTo>
                    <a:lnTo>
                      <a:pt x="790" y="327"/>
                    </a:lnTo>
                    <a:lnTo>
                      <a:pt x="790" y="327"/>
                    </a:lnTo>
                    <a:lnTo>
                      <a:pt x="789" y="329"/>
                    </a:lnTo>
                    <a:lnTo>
                      <a:pt x="786" y="332"/>
                    </a:lnTo>
                    <a:lnTo>
                      <a:pt x="780" y="337"/>
                    </a:lnTo>
                    <a:lnTo>
                      <a:pt x="769" y="342"/>
                    </a:lnTo>
                    <a:lnTo>
                      <a:pt x="769" y="342"/>
                    </a:lnTo>
                    <a:lnTo>
                      <a:pt x="765" y="345"/>
                    </a:lnTo>
                    <a:lnTo>
                      <a:pt x="762" y="349"/>
                    </a:lnTo>
                    <a:lnTo>
                      <a:pt x="760" y="352"/>
                    </a:lnTo>
                    <a:lnTo>
                      <a:pt x="762" y="356"/>
                    </a:lnTo>
                    <a:lnTo>
                      <a:pt x="762" y="356"/>
                    </a:lnTo>
                    <a:lnTo>
                      <a:pt x="763" y="358"/>
                    </a:lnTo>
                    <a:lnTo>
                      <a:pt x="766" y="358"/>
                    </a:lnTo>
                    <a:lnTo>
                      <a:pt x="769" y="358"/>
                    </a:lnTo>
                    <a:lnTo>
                      <a:pt x="770" y="358"/>
                    </a:lnTo>
                    <a:lnTo>
                      <a:pt x="770" y="358"/>
                    </a:lnTo>
                    <a:lnTo>
                      <a:pt x="772" y="361"/>
                    </a:lnTo>
                    <a:lnTo>
                      <a:pt x="772" y="365"/>
                    </a:lnTo>
                    <a:lnTo>
                      <a:pt x="769" y="371"/>
                    </a:lnTo>
                    <a:lnTo>
                      <a:pt x="769" y="371"/>
                    </a:lnTo>
                    <a:lnTo>
                      <a:pt x="769" y="372"/>
                    </a:lnTo>
                    <a:lnTo>
                      <a:pt x="769" y="375"/>
                    </a:lnTo>
                    <a:lnTo>
                      <a:pt x="769" y="376"/>
                    </a:lnTo>
                    <a:lnTo>
                      <a:pt x="767" y="379"/>
                    </a:lnTo>
                    <a:lnTo>
                      <a:pt x="767" y="379"/>
                    </a:lnTo>
                    <a:lnTo>
                      <a:pt x="765" y="380"/>
                    </a:lnTo>
                    <a:lnTo>
                      <a:pt x="763" y="383"/>
                    </a:lnTo>
                    <a:lnTo>
                      <a:pt x="762" y="388"/>
                    </a:lnTo>
                    <a:lnTo>
                      <a:pt x="762" y="389"/>
                    </a:lnTo>
                    <a:lnTo>
                      <a:pt x="762" y="389"/>
                    </a:lnTo>
                    <a:lnTo>
                      <a:pt x="766" y="392"/>
                    </a:lnTo>
                    <a:lnTo>
                      <a:pt x="770" y="393"/>
                    </a:lnTo>
                    <a:lnTo>
                      <a:pt x="782" y="396"/>
                    </a:lnTo>
                    <a:lnTo>
                      <a:pt x="782" y="396"/>
                    </a:lnTo>
                    <a:lnTo>
                      <a:pt x="784" y="399"/>
                    </a:lnTo>
                    <a:lnTo>
                      <a:pt x="786" y="402"/>
                    </a:lnTo>
                    <a:lnTo>
                      <a:pt x="786" y="406"/>
                    </a:lnTo>
                    <a:lnTo>
                      <a:pt x="789" y="410"/>
                    </a:lnTo>
                    <a:lnTo>
                      <a:pt x="789" y="410"/>
                    </a:lnTo>
                    <a:lnTo>
                      <a:pt x="791" y="412"/>
                    </a:lnTo>
                    <a:lnTo>
                      <a:pt x="794" y="413"/>
                    </a:lnTo>
                    <a:lnTo>
                      <a:pt x="796" y="413"/>
                    </a:lnTo>
                    <a:lnTo>
                      <a:pt x="797" y="415"/>
                    </a:lnTo>
                    <a:lnTo>
                      <a:pt x="797" y="415"/>
                    </a:lnTo>
                    <a:lnTo>
                      <a:pt x="797" y="419"/>
                    </a:lnTo>
                    <a:lnTo>
                      <a:pt x="794" y="423"/>
                    </a:lnTo>
                    <a:lnTo>
                      <a:pt x="791" y="429"/>
                    </a:lnTo>
                    <a:lnTo>
                      <a:pt x="787" y="430"/>
                    </a:lnTo>
                    <a:lnTo>
                      <a:pt x="787" y="430"/>
                    </a:lnTo>
                    <a:lnTo>
                      <a:pt x="784" y="429"/>
                    </a:lnTo>
                    <a:lnTo>
                      <a:pt x="779" y="424"/>
                    </a:lnTo>
                    <a:lnTo>
                      <a:pt x="769" y="415"/>
                    </a:lnTo>
                    <a:lnTo>
                      <a:pt x="769" y="415"/>
                    </a:lnTo>
                    <a:lnTo>
                      <a:pt x="757" y="410"/>
                    </a:lnTo>
                    <a:lnTo>
                      <a:pt x="743" y="405"/>
                    </a:lnTo>
                    <a:lnTo>
                      <a:pt x="743" y="405"/>
                    </a:lnTo>
                    <a:lnTo>
                      <a:pt x="732" y="400"/>
                    </a:lnTo>
                    <a:lnTo>
                      <a:pt x="728" y="399"/>
                    </a:lnTo>
                    <a:lnTo>
                      <a:pt x="722" y="395"/>
                    </a:lnTo>
                    <a:lnTo>
                      <a:pt x="722" y="395"/>
                    </a:lnTo>
                    <a:lnTo>
                      <a:pt x="715" y="392"/>
                    </a:lnTo>
                    <a:lnTo>
                      <a:pt x="709" y="389"/>
                    </a:lnTo>
                    <a:lnTo>
                      <a:pt x="702" y="388"/>
                    </a:lnTo>
                    <a:lnTo>
                      <a:pt x="692" y="388"/>
                    </a:lnTo>
                    <a:lnTo>
                      <a:pt x="692" y="388"/>
                    </a:lnTo>
                    <a:lnTo>
                      <a:pt x="682" y="388"/>
                    </a:lnTo>
                    <a:lnTo>
                      <a:pt x="674" y="386"/>
                    </a:lnTo>
                    <a:lnTo>
                      <a:pt x="668" y="385"/>
                    </a:lnTo>
                    <a:lnTo>
                      <a:pt x="662" y="385"/>
                    </a:lnTo>
                    <a:lnTo>
                      <a:pt x="662" y="385"/>
                    </a:lnTo>
                    <a:lnTo>
                      <a:pt x="660" y="385"/>
                    </a:lnTo>
                    <a:lnTo>
                      <a:pt x="658" y="382"/>
                    </a:lnTo>
                    <a:lnTo>
                      <a:pt x="655" y="379"/>
                    </a:lnTo>
                    <a:lnTo>
                      <a:pt x="651" y="376"/>
                    </a:lnTo>
                    <a:lnTo>
                      <a:pt x="651" y="376"/>
                    </a:lnTo>
                    <a:lnTo>
                      <a:pt x="640" y="371"/>
                    </a:lnTo>
                    <a:lnTo>
                      <a:pt x="635" y="369"/>
                    </a:lnTo>
                    <a:lnTo>
                      <a:pt x="631" y="369"/>
                    </a:lnTo>
                    <a:lnTo>
                      <a:pt x="631" y="369"/>
                    </a:lnTo>
                    <a:lnTo>
                      <a:pt x="630" y="373"/>
                    </a:lnTo>
                    <a:lnTo>
                      <a:pt x="630" y="376"/>
                    </a:lnTo>
                    <a:lnTo>
                      <a:pt x="631" y="380"/>
                    </a:lnTo>
                    <a:lnTo>
                      <a:pt x="635" y="383"/>
                    </a:lnTo>
                    <a:lnTo>
                      <a:pt x="635" y="383"/>
                    </a:lnTo>
                    <a:lnTo>
                      <a:pt x="640" y="385"/>
                    </a:lnTo>
                    <a:lnTo>
                      <a:pt x="643" y="386"/>
                    </a:lnTo>
                    <a:lnTo>
                      <a:pt x="644" y="388"/>
                    </a:lnTo>
                    <a:lnTo>
                      <a:pt x="648" y="388"/>
                    </a:lnTo>
                    <a:lnTo>
                      <a:pt x="648" y="388"/>
                    </a:lnTo>
                    <a:lnTo>
                      <a:pt x="652" y="388"/>
                    </a:lnTo>
                    <a:lnTo>
                      <a:pt x="657" y="389"/>
                    </a:lnTo>
                    <a:lnTo>
                      <a:pt x="658" y="392"/>
                    </a:lnTo>
                    <a:lnTo>
                      <a:pt x="658" y="395"/>
                    </a:lnTo>
                    <a:lnTo>
                      <a:pt x="658" y="395"/>
                    </a:lnTo>
                    <a:lnTo>
                      <a:pt x="658" y="399"/>
                    </a:lnTo>
                    <a:lnTo>
                      <a:pt x="661" y="402"/>
                    </a:lnTo>
                    <a:lnTo>
                      <a:pt x="665" y="409"/>
                    </a:lnTo>
                    <a:lnTo>
                      <a:pt x="665" y="409"/>
                    </a:lnTo>
                    <a:lnTo>
                      <a:pt x="667" y="412"/>
                    </a:lnTo>
                    <a:lnTo>
                      <a:pt x="667" y="415"/>
                    </a:lnTo>
                    <a:lnTo>
                      <a:pt x="664" y="416"/>
                    </a:lnTo>
                    <a:lnTo>
                      <a:pt x="661" y="417"/>
                    </a:lnTo>
                    <a:lnTo>
                      <a:pt x="661" y="417"/>
                    </a:lnTo>
                    <a:lnTo>
                      <a:pt x="651" y="417"/>
                    </a:lnTo>
                    <a:lnTo>
                      <a:pt x="650" y="420"/>
                    </a:lnTo>
                    <a:lnTo>
                      <a:pt x="650" y="423"/>
                    </a:lnTo>
                    <a:lnTo>
                      <a:pt x="650" y="423"/>
                    </a:lnTo>
                    <a:lnTo>
                      <a:pt x="651" y="424"/>
                    </a:lnTo>
                    <a:lnTo>
                      <a:pt x="650" y="427"/>
                    </a:lnTo>
                    <a:lnTo>
                      <a:pt x="645" y="427"/>
                    </a:lnTo>
                    <a:lnTo>
                      <a:pt x="641" y="426"/>
                    </a:lnTo>
                    <a:lnTo>
                      <a:pt x="641" y="426"/>
                    </a:lnTo>
                    <a:lnTo>
                      <a:pt x="638" y="423"/>
                    </a:lnTo>
                    <a:lnTo>
                      <a:pt x="638" y="422"/>
                    </a:lnTo>
                    <a:lnTo>
                      <a:pt x="640" y="419"/>
                    </a:lnTo>
                    <a:lnTo>
                      <a:pt x="641" y="416"/>
                    </a:lnTo>
                    <a:lnTo>
                      <a:pt x="641" y="416"/>
                    </a:lnTo>
                    <a:lnTo>
                      <a:pt x="643" y="416"/>
                    </a:lnTo>
                    <a:lnTo>
                      <a:pt x="641" y="415"/>
                    </a:lnTo>
                    <a:lnTo>
                      <a:pt x="638" y="412"/>
                    </a:lnTo>
                    <a:lnTo>
                      <a:pt x="631" y="409"/>
                    </a:lnTo>
                    <a:lnTo>
                      <a:pt x="631" y="409"/>
                    </a:lnTo>
                    <a:lnTo>
                      <a:pt x="627" y="410"/>
                    </a:lnTo>
                    <a:lnTo>
                      <a:pt x="620" y="415"/>
                    </a:lnTo>
                    <a:lnTo>
                      <a:pt x="607" y="422"/>
                    </a:lnTo>
                    <a:lnTo>
                      <a:pt x="607" y="422"/>
                    </a:lnTo>
                    <a:lnTo>
                      <a:pt x="603" y="422"/>
                    </a:lnTo>
                    <a:lnTo>
                      <a:pt x="596" y="420"/>
                    </a:lnTo>
                    <a:lnTo>
                      <a:pt x="589" y="420"/>
                    </a:lnTo>
                    <a:lnTo>
                      <a:pt x="580" y="422"/>
                    </a:lnTo>
                    <a:lnTo>
                      <a:pt x="580" y="422"/>
                    </a:lnTo>
                    <a:lnTo>
                      <a:pt x="573" y="424"/>
                    </a:lnTo>
                    <a:lnTo>
                      <a:pt x="570" y="429"/>
                    </a:lnTo>
                    <a:lnTo>
                      <a:pt x="567" y="432"/>
                    </a:lnTo>
                    <a:lnTo>
                      <a:pt x="566" y="432"/>
                    </a:lnTo>
                    <a:lnTo>
                      <a:pt x="565" y="432"/>
                    </a:lnTo>
                    <a:lnTo>
                      <a:pt x="565" y="432"/>
                    </a:lnTo>
                    <a:lnTo>
                      <a:pt x="555" y="432"/>
                    </a:lnTo>
                    <a:lnTo>
                      <a:pt x="549" y="432"/>
                    </a:lnTo>
                    <a:lnTo>
                      <a:pt x="543" y="430"/>
                    </a:lnTo>
                    <a:lnTo>
                      <a:pt x="543" y="430"/>
                    </a:lnTo>
                    <a:lnTo>
                      <a:pt x="542" y="429"/>
                    </a:lnTo>
                    <a:lnTo>
                      <a:pt x="542" y="427"/>
                    </a:lnTo>
                    <a:lnTo>
                      <a:pt x="548" y="426"/>
                    </a:lnTo>
                    <a:lnTo>
                      <a:pt x="548" y="426"/>
                    </a:lnTo>
                    <a:lnTo>
                      <a:pt x="550" y="426"/>
                    </a:lnTo>
                    <a:lnTo>
                      <a:pt x="553" y="424"/>
                    </a:lnTo>
                    <a:lnTo>
                      <a:pt x="553" y="423"/>
                    </a:lnTo>
                    <a:lnTo>
                      <a:pt x="552" y="422"/>
                    </a:lnTo>
                    <a:lnTo>
                      <a:pt x="552" y="422"/>
                    </a:lnTo>
                    <a:lnTo>
                      <a:pt x="550" y="419"/>
                    </a:lnTo>
                    <a:lnTo>
                      <a:pt x="552" y="416"/>
                    </a:lnTo>
                    <a:lnTo>
                      <a:pt x="555" y="413"/>
                    </a:lnTo>
                    <a:lnTo>
                      <a:pt x="555" y="410"/>
                    </a:lnTo>
                    <a:lnTo>
                      <a:pt x="555" y="410"/>
                    </a:lnTo>
                    <a:lnTo>
                      <a:pt x="555" y="410"/>
                    </a:lnTo>
                    <a:lnTo>
                      <a:pt x="552" y="410"/>
                    </a:lnTo>
                    <a:lnTo>
                      <a:pt x="545" y="412"/>
                    </a:lnTo>
                    <a:lnTo>
                      <a:pt x="538" y="415"/>
                    </a:lnTo>
                    <a:lnTo>
                      <a:pt x="533" y="417"/>
                    </a:lnTo>
                    <a:lnTo>
                      <a:pt x="533" y="417"/>
                    </a:lnTo>
                    <a:lnTo>
                      <a:pt x="532" y="419"/>
                    </a:lnTo>
                    <a:lnTo>
                      <a:pt x="532" y="422"/>
                    </a:lnTo>
                    <a:lnTo>
                      <a:pt x="532" y="424"/>
                    </a:lnTo>
                    <a:lnTo>
                      <a:pt x="531" y="426"/>
                    </a:lnTo>
                    <a:lnTo>
                      <a:pt x="531" y="426"/>
                    </a:lnTo>
                    <a:lnTo>
                      <a:pt x="528" y="426"/>
                    </a:lnTo>
                    <a:lnTo>
                      <a:pt x="526" y="424"/>
                    </a:lnTo>
                    <a:lnTo>
                      <a:pt x="525" y="423"/>
                    </a:lnTo>
                    <a:lnTo>
                      <a:pt x="523" y="422"/>
                    </a:lnTo>
                    <a:lnTo>
                      <a:pt x="523" y="422"/>
                    </a:lnTo>
                    <a:lnTo>
                      <a:pt x="516" y="422"/>
                    </a:lnTo>
                    <a:lnTo>
                      <a:pt x="505" y="424"/>
                    </a:lnTo>
                    <a:lnTo>
                      <a:pt x="494" y="429"/>
                    </a:lnTo>
                    <a:lnTo>
                      <a:pt x="489" y="430"/>
                    </a:lnTo>
                    <a:lnTo>
                      <a:pt x="487" y="433"/>
                    </a:lnTo>
                    <a:lnTo>
                      <a:pt x="487" y="433"/>
                    </a:lnTo>
                    <a:lnTo>
                      <a:pt x="482" y="436"/>
                    </a:lnTo>
                    <a:lnTo>
                      <a:pt x="477" y="439"/>
                    </a:lnTo>
                    <a:lnTo>
                      <a:pt x="472" y="440"/>
                    </a:lnTo>
                    <a:lnTo>
                      <a:pt x="471" y="441"/>
                    </a:lnTo>
                    <a:lnTo>
                      <a:pt x="471" y="441"/>
                    </a:lnTo>
                    <a:lnTo>
                      <a:pt x="471" y="443"/>
                    </a:lnTo>
                    <a:lnTo>
                      <a:pt x="470" y="444"/>
                    </a:lnTo>
                    <a:lnTo>
                      <a:pt x="464" y="446"/>
                    </a:lnTo>
                    <a:lnTo>
                      <a:pt x="458" y="446"/>
                    </a:lnTo>
                    <a:lnTo>
                      <a:pt x="454" y="447"/>
                    </a:lnTo>
                    <a:lnTo>
                      <a:pt x="454" y="447"/>
                    </a:lnTo>
                    <a:lnTo>
                      <a:pt x="452" y="449"/>
                    </a:lnTo>
                    <a:lnTo>
                      <a:pt x="451" y="450"/>
                    </a:lnTo>
                    <a:lnTo>
                      <a:pt x="451" y="456"/>
                    </a:lnTo>
                    <a:lnTo>
                      <a:pt x="451" y="460"/>
                    </a:lnTo>
                    <a:lnTo>
                      <a:pt x="450" y="464"/>
                    </a:lnTo>
                    <a:lnTo>
                      <a:pt x="450" y="464"/>
                    </a:lnTo>
                    <a:lnTo>
                      <a:pt x="448" y="466"/>
                    </a:lnTo>
                    <a:lnTo>
                      <a:pt x="445" y="467"/>
                    </a:lnTo>
                    <a:lnTo>
                      <a:pt x="438" y="467"/>
                    </a:lnTo>
                    <a:lnTo>
                      <a:pt x="423" y="468"/>
                    </a:lnTo>
                    <a:lnTo>
                      <a:pt x="423" y="468"/>
                    </a:lnTo>
                    <a:lnTo>
                      <a:pt x="421" y="467"/>
                    </a:lnTo>
                    <a:lnTo>
                      <a:pt x="418" y="466"/>
                    </a:lnTo>
                    <a:lnTo>
                      <a:pt x="416" y="463"/>
                    </a:lnTo>
                    <a:lnTo>
                      <a:pt x="413" y="458"/>
                    </a:lnTo>
                    <a:lnTo>
                      <a:pt x="410" y="456"/>
                    </a:lnTo>
                    <a:lnTo>
                      <a:pt x="410" y="456"/>
                    </a:lnTo>
                    <a:lnTo>
                      <a:pt x="409" y="454"/>
                    </a:lnTo>
                    <a:lnTo>
                      <a:pt x="407" y="451"/>
                    </a:lnTo>
                    <a:lnTo>
                      <a:pt x="410" y="446"/>
                    </a:lnTo>
                    <a:lnTo>
                      <a:pt x="410" y="446"/>
                    </a:lnTo>
                    <a:lnTo>
                      <a:pt x="411" y="444"/>
                    </a:lnTo>
                    <a:lnTo>
                      <a:pt x="414" y="444"/>
                    </a:lnTo>
                    <a:lnTo>
                      <a:pt x="417" y="443"/>
                    </a:lnTo>
                    <a:lnTo>
                      <a:pt x="421" y="441"/>
                    </a:lnTo>
                    <a:lnTo>
                      <a:pt x="421" y="441"/>
                    </a:lnTo>
                    <a:lnTo>
                      <a:pt x="426" y="440"/>
                    </a:lnTo>
                    <a:lnTo>
                      <a:pt x="430" y="440"/>
                    </a:lnTo>
                    <a:lnTo>
                      <a:pt x="433" y="441"/>
                    </a:lnTo>
                    <a:lnTo>
                      <a:pt x="435" y="440"/>
                    </a:lnTo>
                    <a:lnTo>
                      <a:pt x="435" y="440"/>
                    </a:lnTo>
                    <a:lnTo>
                      <a:pt x="435" y="440"/>
                    </a:lnTo>
                    <a:lnTo>
                      <a:pt x="434" y="439"/>
                    </a:lnTo>
                    <a:lnTo>
                      <a:pt x="431" y="434"/>
                    </a:lnTo>
                    <a:lnTo>
                      <a:pt x="427" y="430"/>
                    </a:lnTo>
                    <a:lnTo>
                      <a:pt x="426" y="426"/>
                    </a:lnTo>
                    <a:lnTo>
                      <a:pt x="426" y="426"/>
                    </a:lnTo>
                    <a:lnTo>
                      <a:pt x="424" y="423"/>
                    </a:lnTo>
                    <a:lnTo>
                      <a:pt x="423" y="422"/>
                    </a:lnTo>
                    <a:lnTo>
                      <a:pt x="417" y="419"/>
                    </a:lnTo>
                    <a:lnTo>
                      <a:pt x="411" y="419"/>
                    </a:lnTo>
                    <a:lnTo>
                      <a:pt x="404" y="420"/>
                    </a:lnTo>
                    <a:lnTo>
                      <a:pt x="404" y="420"/>
                    </a:lnTo>
                    <a:lnTo>
                      <a:pt x="400" y="420"/>
                    </a:lnTo>
                    <a:lnTo>
                      <a:pt x="394" y="420"/>
                    </a:lnTo>
                    <a:lnTo>
                      <a:pt x="384" y="417"/>
                    </a:lnTo>
                    <a:lnTo>
                      <a:pt x="384" y="417"/>
                    </a:lnTo>
                    <a:lnTo>
                      <a:pt x="383" y="417"/>
                    </a:lnTo>
                    <a:lnTo>
                      <a:pt x="382" y="419"/>
                    </a:lnTo>
                    <a:lnTo>
                      <a:pt x="384" y="422"/>
                    </a:lnTo>
                    <a:lnTo>
                      <a:pt x="387" y="423"/>
                    </a:lnTo>
                    <a:lnTo>
                      <a:pt x="387" y="423"/>
                    </a:lnTo>
                    <a:lnTo>
                      <a:pt x="392" y="426"/>
                    </a:lnTo>
                    <a:lnTo>
                      <a:pt x="393" y="429"/>
                    </a:lnTo>
                    <a:lnTo>
                      <a:pt x="393" y="432"/>
                    </a:lnTo>
                    <a:lnTo>
                      <a:pt x="393" y="434"/>
                    </a:lnTo>
                    <a:lnTo>
                      <a:pt x="393" y="434"/>
                    </a:lnTo>
                    <a:lnTo>
                      <a:pt x="393" y="439"/>
                    </a:lnTo>
                    <a:lnTo>
                      <a:pt x="392" y="443"/>
                    </a:lnTo>
                    <a:lnTo>
                      <a:pt x="386" y="453"/>
                    </a:lnTo>
                    <a:lnTo>
                      <a:pt x="386" y="453"/>
                    </a:lnTo>
                    <a:lnTo>
                      <a:pt x="384" y="456"/>
                    </a:lnTo>
                    <a:lnTo>
                      <a:pt x="386" y="457"/>
                    </a:lnTo>
                    <a:lnTo>
                      <a:pt x="387" y="458"/>
                    </a:lnTo>
                    <a:lnTo>
                      <a:pt x="392" y="458"/>
                    </a:lnTo>
                    <a:lnTo>
                      <a:pt x="392" y="458"/>
                    </a:lnTo>
                    <a:lnTo>
                      <a:pt x="394" y="458"/>
                    </a:lnTo>
                    <a:lnTo>
                      <a:pt x="396" y="460"/>
                    </a:lnTo>
                    <a:lnTo>
                      <a:pt x="397" y="463"/>
                    </a:lnTo>
                    <a:lnTo>
                      <a:pt x="397" y="473"/>
                    </a:lnTo>
                    <a:lnTo>
                      <a:pt x="397" y="473"/>
                    </a:lnTo>
                    <a:lnTo>
                      <a:pt x="397" y="475"/>
                    </a:lnTo>
                    <a:lnTo>
                      <a:pt x="396" y="478"/>
                    </a:lnTo>
                    <a:lnTo>
                      <a:pt x="393" y="481"/>
                    </a:lnTo>
                    <a:lnTo>
                      <a:pt x="393" y="484"/>
                    </a:lnTo>
                    <a:lnTo>
                      <a:pt x="393" y="484"/>
                    </a:lnTo>
                    <a:lnTo>
                      <a:pt x="392" y="487"/>
                    </a:lnTo>
                    <a:lnTo>
                      <a:pt x="390" y="485"/>
                    </a:lnTo>
                    <a:lnTo>
                      <a:pt x="387" y="484"/>
                    </a:lnTo>
                    <a:lnTo>
                      <a:pt x="386" y="484"/>
                    </a:lnTo>
                    <a:lnTo>
                      <a:pt x="386" y="484"/>
                    </a:lnTo>
                    <a:lnTo>
                      <a:pt x="384" y="485"/>
                    </a:lnTo>
                    <a:lnTo>
                      <a:pt x="383" y="484"/>
                    </a:lnTo>
                    <a:lnTo>
                      <a:pt x="382" y="480"/>
                    </a:lnTo>
                    <a:lnTo>
                      <a:pt x="382" y="480"/>
                    </a:lnTo>
                    <a:lnTo>
                      <a:pt x="379" y="478"/>
                    </a:lnTo>
                    <a:lnTo>
                      <a:pt x="374" y="477"/>
                    </a:lnTo>
                    <a:lnTo>
                      <a:pt x="365" y="477"/>
                    </a:lnTo>
                    <a:lnTo>
                      <a:pt x="365" y="477"/>
                    </a:lnTo>
                    <a:lnTo>
                      <a:pt x="362" y="475"/>
                    </a:lnTo>
                    <a:lnTo>
                      <a:pt x="359" y="477"/>
                    </a:lnTo>
                    <a:lnTo>
                      <a:pt x="355" y="481"/>
                    </a:lnTo>
                    <a:lnTo>
                      <a:pt x="355" y="481"/>
                    </a:lnTo>
                    <a:lnTo>
                      <a:pt x="352" y="484"/>
                    </a:lnTo>
                    <a:lnTo>
                      <a:pt x="349" y="485"/>
                    </a:lnTo>
                    <a:lnTo>
                      <a:pt x="340" y="488"/>
                    </a:lnTo>
                    <a:lnTo>
                      <a:pt x="340" y="488"/>
                    </a:lnTo>
                    <a:lnTo>
                      <a:pt x="338" y="490"/>
                    </a:lnTo>
                    <a:lnTo>
                      <a:pt x="333" y="492"/>
                    </a:lnTo>
                    <a:lnTo>
                      <a:pt x="325" y="498"/>
                    </a:lnTo>
                    <a:lnTo>
                      <a:pt x="325" y="498"/>
                    </a:lnTo>
                    <a:lnTo>
                      <a:pt x="323" y="501"/>
                    </a:lnTo>
                    <a:lnTo>
                      <a:pt x="322" y="505"/>
                    </a:lnTo>
                    <a:lnTo>
                      <a:pt x="323" y="508"/>
                    </a:lnTo>
                    <a:lnTo>
                      <a:pt x="326" y="512"/>
                    </a:lnTo>
                    <a:lnTo>
                      <a:pt x="326" y="512"/>
                    </a:lnTo>
                    <a:lnTo>
                      <a:pt x="332" y="519"/>
                    </a:lnTo>
                    <a:lnTo>
                      <a:pt x="333" y="522"/>
                    </a:lnTo>
                    <a:lnTo>
                      <a:pt x="333" y="525"/>
                    </a:lnTo>
                    <a:lnTo>
                      <a:pt x="333" y="525"/>
                    </a:lnTo>
                    <a:lnTo>
                      <a:pt x="332" y="527"/>
                    </a:lnTo>
                    <a:lnTo>
                      <a:pt x="331" y="527"/>
                    </a:lnTo>
                    <a:lnTo>
                      <a:pt x="323" y="527"/>
                    </a:lnTo>
                    <a:lnTo>
                      <a:pt x="318" y="527"/>
                    </a:lnTo>
                    <a:lnTo>
                      <a:pt x="313" y="524"/>
                    </a:lnTo>
                    <a:lnTo>
                      <a:pt x="313" y="524"/>
                    </a:lnTo>
                    <a:lnTo>
                      <a:pt x="311" y="522"/>
                    </a:lnTo>
                    <a:lnTo>
                      <a:pt x="306" y="521"/>
                    </a:lnTo>
                    <a:lnTo>
                      <a:pt x="296" y="521"/>
                    </a:lnTo>
                    <a:lnTo>
                      <a:pt x="296" y="521"/>
                    </a:lnTo>
                    <a:lnTo>
                      <a:pt x="294" y="519"/>
                    </a:lnTo>
                    <a:lnTo>
                      <a:pt x="288" y="515"/>
                    </a:lnTo>
                    <a:lnTo>
                      <a:pt x="284" y="511"/>
                    </a:lnTo>
                    <a:lnTo>
                      <a:pt x="279" y="510"/>
                    </a:lnTo>
                    <a:lnTo>
                      <a:pt x="279" y="510"/>
                    </a:lnTo>
                    <a:lnTo>
                      <a:pt x="275" y="511"/>
                    </a:lnTo>
                    <a:lnTo>
                      <a:pt x="272" y="512"/>
                    </a:lnTo>
                    <a:lnTo>
                      <a:pt x="270" y="518"/>
                    </a:lnTo>
                    <a:lnTo>
                      <a:pt x="270" y="518"/>
                    </a:lnTo>
                    <a:lnTo>
                      <a:pt x="270" y="521"/>
                    </a:lnTo>
                    <a:lnTo>
                      <a:pt x="270" y="522"/>
                    </a:lnTo>
                    <a:lnTo>
                      <a:pt x="274" y="528"/>
                    </a:lnTo>
                    <a:lnTo>
                      <a:pt x="274" y="528"/>
                    </a:lnTo>
                    <a:lnTo>
                      <a:pt x="277" y="531"/>
                    </a:lnTo>
                    <a:lnTo>
                      <a:pt x="281" y="532"/>
                    </a:lnTo>
                    <a:lnTo>
                      <a:pt x="289" y="534"/>
                    </a:lnTo>
                    <a:lnTo>
                      <a:pt x="289" y="534"/>
                    </a:lnTo>
                    <a:lnTo>
                      <a:pt x="292" y="534"/>
                    </a:lnTo>
                    <a:lnTo>
                      <a:pt x="292" y="536"/>
                    </a:lnTo>
                    <a:lnTo>
                      <a:pt x="291" y="542"/>
                    </a:lnTo>
                    <a:lnTo>
                      <a:pt x="291" y="542"/>
                    </a:lnTo>
                    <a:lnTo>
                      <a:pt x="289" y="545"/>
                    </a:lnTo>
                    <a:lnTo>
                      <a:pt x="285" y="546"/>
                    </a:lnTo>
                    <a:lnTo>
                      <a:pt x="282" y="546"/>
                    </a:lnTo>
                    <a:lnTo>
                      <a:pt x="279" y="545"/>
                    </a:lnTo>
                    <a:lnTo>
                      <a:pt x="279" y="545"/>
                    </a:lnTo>
                    <a:lnTo>
                      <a:pt x="277" y="544"/>
                    </a:lnTo>
                    <a:lnTo>
                      <a:pt x="272" y="544"/>
                    </a:lnTo>
                    <a:lnTo>
                      <a:pt x="268" y="542"/>
                    </a:lnTo>
                    <a:lnTo>
                      <a:pt x="267" y="542"/>
                    </a:lnTo>
                    <a:lnTo>
                      <a:pt x="267" y="541"/>
                    </a:lnTo>
                    <a:lnTo>
                      <a:pt x="267" y="541"/>
                    </a:lnTo>
                    <a:lnTo>
                      <a:pt x="265" y="538"/>
                    </a:lnTo>
                    <a:lnTo>
                      <a:pt x="262" y="535"/>
                    </a:lnTo>
                    <a:lnTo>
                      <a:pt x="257" y="532"/>
                    </a:lnTo>
                    <a:lnTo>
                      <a:pt x="251" y="532"/>
                    </a:lnTo>
                    <a:lnTo>
                      <a:pt x="251" y="532"/>
                    </a:lnTo>
                    <a:lnTo>
                      <a:pt x="247" y="532"/>
                    </a:lnTo>
                    <a:lnTo>
                      <a:pt x="245" y="531"/>
                    </a:lnTo>
                    <a:lnTo>
                      <a:pt x="244" y="528"/>
                    </a:lnTo>
                    <a:lnTo>
                      <a:pt x="244" y="524"/>
                    </a:lnTo>
                    <a:lnTo>
                      <a:pt x="244" y="524"/>
                    </a:lnTo>
                    <a:lnTo>
                      <a:pt x="243" y="519"/>
                    </a:lnTo>
                    <a:lnTo>
                      <a:pt x="241" y="517"/>
                    </a:lnTo>
                    <a:lnTo>
                      <a:pt x="240" y="514"/>
                    </a:lnTo>
                    <a:lnTo>
                      <a:pt x="240" y="512"/>
                    </a:lnTo>
                    <a:lnTo>
                      <a:pt x="240" y="512"/>
                    </a:lnTo>
                    <a:lnTo>
                      <a:pt x="238" y="507"/>
                    </a:lnTo>
                    <a:lnTo>
                      <a:pt x="238" y="504"/>
                    </a:lnTo>
                    <a:lnTo>
                      <a:pt x="240" y="501"/>
                    </a:lnTo>
                    <a:lnTo>
                      <a:pt x="240" y="501"/>
                    </a:lnTo>
                    <a:lnTo>
                      <a:pt x="243" y="500"/>
                    </a:lnTo>
                    <a:lnTo>
                      <a:pt x="243" y="497"/>
                    </a:lnTo>
                    <a:lnTo>
                      <a:pt x="241" y="491"/>
                    </a:lnTo>
                    <a:lnTo>
                      <a:pt x="241" y="491"/>
                    </a:lnTo>
                    <a:lnTo>
                      <a:pt x="240" y="488"/>
                    </a:lnTo>
                    <a:lnTo>
                      <a:pt x="237" y="485"/>
                    </a:lnTo>
                    <a:lnTo>
                      <a:pt x="234" y="483"/>
                    </a:lnTo>
                    <a:lnTo>
                      <a:pt x="228" y="483"/>
                    </a:lnTo>
                    <a:lnTo>
                      <a:pt x="228" y="483"/>
                    </a:lnTo>
                    <a:lnTo>
                      <a:pt x="226" y="481"/>
                    </a:lnTo>
                    <a:lnTo>
                      <a:pt x="224" y="480"/>
                    </a:lnTo>
                    <a:lnTo>
                      <a:pt x="223" y="477"/>
                    </a:lnTo>
                    <a:lnTo>
                      <a:pt x="220" y="475"/>
                    </a:lnTo>
                    <a:lnTo>
                      <a:pt x="220" y="475"/>
                    </a:lnTo>
                    <a:lnTo>
                      <a:pt x="216" y="473"/>
                    </a:lnTo>
                    <a:lnTo>
                      <a:pt x="210" y="470"/>
                    </a:lnTo>
                    <a:lnTo>
                      <a:pt x="206" y="466"/>
                    </a:lnTo>
                    <a:lnTo>
                      <a:pt x="204" y="463"/>
                    </a:lnTo>
                    <a:lnTo>
                      <a:pt x="204" y="463"/>
                    </a:lnTo>
                    <a:lnTo>
                      <a:pt x="203" y="460"/>
                    </a:lnTo>
                    <a:lnTo>
                      <a:pt x="200" y="458"/>
                    </a:lnTo>
                    <a:lnTo>
                      <a:pt x="197" y="457"/>
                    </a:lnTo>
                    <a:lnTo>
                      <a:pt x="199" y="457"/>
                    </a:lnTo>
                    <a:lnTo>
                      <a:pt x="199" y="457"/>
                    </a:lnTo>
                    <a:lnTo>
                      <a:pt x="200" y="457"/>
                    </a:lnTo>
                    <a:lnTo>
                      <a:pt x="204" y="457"/>
                    </a:lnTo>
                    <a:lnTo>
                      <a:pt x="207" y="458"/>
                    </a:lnTo>
                    <a:lnTo>
                      <a:pt x="211" y="461"/>
                    </a:lnTo>
                    <a:lnTo>
                      <a:pt x="211" y="461"/>
                    </a:lnTo>
                    <a:lnTo>
                      <a:pt x="214" y="464"/>
                    </a:lnTo>
                    <a:lnTo>
                      <a:pt x="220" y="467"/>
                    </a:lnTo>
                    <a:lnTo>
                      <a:pt x="226" y="470"/>
                    </a:lnTo>
                    <a:lnTo>
                      <a:pt x="233" y="471"/>
                    </a:lnTo>
                    <a:lnTo>
                      <a:pt x="233" y="471"/>
                    </a:lnTo>
                    <a:lnTo>
                      <a:pt x="240" y="473"/>
                    </a:lnTo>
                    <a:lnTo>
                      <a:pt x="247" y="475"/>
                    </a:lnTo>
                    <a:lnTo>
                      <a:pt x="253" y="478"/>
                    </a:lnTo>
                    <a:lnTo>
                      <a:pt x="261" y="480"/>
                    </a:lnTo>
                    <a:lnTo>
                      <a:pt x="261" y="480"/>
                    </a:lnTo>
                    <a:lnTo>
                      <a:pt x="298" y="485"/>
                    </a:lnTo>
                    <a:lnTo>
                      <a:pt x="298" y="485"/>
                    </a:lnTo>
                    <a:lnTo>
                      <a:pt x="305" y="485"/>
                    </a:lnTo>
                    <a:lnTo>
                      <a:pt x="312" y="484"/>
                    </a:lnTo>
                    <a:lnTo>
                      <a:pt x="319" y="483"/>
                    </a:lnTo>
                    <a:lnTo>
                      <a:pt x="326" y="478"/>
                    </a:lnTo>
                    <a:lnTo>
                      <a:pt x="338" y="471"/>
                    </a:lnTo>
                    <a:lnTo>
                      <a:pt x="345" y="466"/>
                    </a:lnTo>
                    <a:lnTo>
                      <a:pt x="345" y="466"/>
                    </a:lnTo>
                    <a:lnTo>
                      <a:pt x="346" y="464"/>
                    </a:lnTo>
                    <a:lnTo>
                      <a:pt x="346" y="461"/>
                    </a:lnTo>
                    <a:lnTo>
                      <a:pt x="346" y="456"/>
                    </a:lnTo>
                    <a:lnTo>
                      <a:pt x="343" y="447"/>
                    </a:lnTo>
                    <a:lnTo>
                      <a:pt x="343" y="447"/>
                    </a:lnTo>
                    <a:lnTo>
                      <a:pt x="342" y="444"/>
                    </a:lnTo>
                    <a:lnTo>
                      <a:pt x="339" y="443"/>
                    </a:lnTo>
                    <a:lnTo>
                      <a:pt x="336" y="441"/>
                    </a:lnTo>
                    <a:lnTo>
                      <a:pt x="333" y="440"/>
                    </a:lnTo>
                    <a:lnTo>
                      <a:pt x="333" y="440"/>
                    </a:lnTo>
                    <a:lnTo>
                      <a:pt x="332" y="437"/>
                    </a:lnTo>
                    <a:lnTo>
                      <a:pt x="329" y="434"/>
                    </a:lnTo>
                    <a:lnTo>
                      <a:pt x="326" y="433"/>
                    </a:lnTo>
                    <a:lnTo>
                      <a:pt x="321" y="432"/>
                    </a:lnTo>
                    <a:lnTo>
                      <a:pt x="321" y="432"/>
                    </a:lnTo>
                    <a:lnTo>
                      <a:pt x="316" y="430"/>
                    </a:lnTo>
                    <a:lnTo>
                      <a:pt x="313" y="427"/>
                    </a:lnTo>
                    <a:lnTo>
                      <a:pt x="311" y="426"/>
                    </a:lnTo>
                    <a:lnTo>
                      <a:pt x="308" y="424"/>
                    </a:lnTo>
                    <a:lnTo>
                      <a:pt x="308" y="424"/>
                    </a:lnTo>
                    <a:lnTo>
                      <a:pt x="304" y="424"/>
                    </a:lnTo>
                    <a:lnTo>
                      <a:pt x="299" y="422"/>
                    </a:lnTo>
                    <a:lnTo>
                      <a:pt x="284" y="413"/>
                    </a:lnTo>
                    <a:lnTo>
                      <a:pt x="284" y="413"/>
                    </a:lnTo>
                    <a:lnTo>
                      <a:pt x="272" y="406"/>
                    </a:lnTo>
                    <a:lnTo>
                      <a:pt x="261" y="400"/>
                    </a:lnTo>
                    <a:lnTo>
                      <a:pt x="253" y="397"/>
                    </a:lnTo>
                    <a:lnTo>
                      <a:pt x="247" y="397"/>
                    </a:lnTo>
                    <a:lnTo>
                      <a:pt x="247" y="397"/>
                    </a:lnTo>
                    <a:lnTo>
                      <a:pt x="243" y="399"/>
                    </a:lnTo>
                    <a:lnTo>
                      <a:pt x="240" y="399"/>
                    </a:lnTo>
                    <a:lnTo>
                      <a:pt x="238" y="397"/>
                    </a:lnTo>
                    <a:lnTo>
                      <a:pt x="238" y="397"/>
                    </a:lnTo>
                    <a:lnTo>
                      <a:pt x="237" y="395"/>
                    </a:lnTo>
                    <a:lnTo>
                      <a:pt x="233" y="395"/>
                    </a:lnTo>
                    <a:lnTo>
                      <a:pt x="230" y="395"/>
                    </a:lnTo>
                    <a:lnTo>
                      <a:pt x="227" y="396"/>
                    </a:lnTo>
                    <a:lnTo>
                      <a:pt x="227" y="396"/>
                    </a:lnTo>
                    <a:lnTo>
                      <a:pt x="224" y="397"/>
                    </a:lnTo>
                    <a:lnTo>
                      <a:pt x="221" y="396"/>
                    </a:lnTo>
                    <a:lnTo>
                      <a:pt x="217" y="396"/>
                    </a:lnTo>
                    <a:lnTo>
                      <a:pt x="213" y="396"/>
                    </a:lnTo>
                    <a:lnTo>
                      <a:pt x="213" y="396"/>
                    </a:lnTo>
                    <a:lnTo>
                      <a:pt x="207" y="396"/>
                    </a:lnTo>
                    <a:lnTo>
                      <a:pt x="204" y="395"/>
                    </a:lnTo>
                    <a:lnTo>
                      <a:pt x="203" y="392"/>
                    </a:lnTo>
                    <a:lnTo>
                      <a:pt x="203" y="390"/>
                    </a:lnTo>
                    <a:lnTo>
                      <a:pt x="203" y="390"/>
                    </a:lnTo>
                    <a:lnTo>
                      <a:pt x="206" y="389"/>
                    </a:lnTo>
                    <a:lnTo>
                      <a:pt x="210" y="389"/>
                    </a:lnTo>
                    <a:lnTo>
                      <a:pt x="214" y="389"/>
                    </a:lnTo>
                    <a:lnTo>
                      <a:pt x="214" y="388"/>
                    </a:lnTo>
                    <a:lnTo>
                      <a:pt x="216" y="386"/>
                    </a:lnTo>
                    <a:lnTo>
                      <a:pt x="216" y="386"/>
                    </a:lnTo>
                    <a:lnTo>
                      <a:pt x="214" y="385"/>
                    </a:lnTo>
                    <a:lnTo>
                      <a:pt x="211" y="385"/>
                    </a:lnTo>
                    <a:lnTo>
                      <a:pt x="209" y="385"/>
                    </a:lnTo>
                    <a:lnTo>
                      <a:pt x="204" y="382"/>
                    </a:lnTo>
                    <a:lnTo>
                      <a:pt x="204" y="382"/>
                    </a:lnTo>
                    <a:lnTo>
                      <a:pt x="200" y="380"/>
                    </a:lnTo>
                    <a:lnTo>
                      <a:pt x="197" y="380"/>
                    </a:lnTo>
                    <a:lnTo>
                      <a:pt x="194" y="382"/>
                    </a:lnTo>
                    <a:lnTo>
                      <a:pt x="193" y="385"/>
                    </a:lnTo>
                    <a:lnTo>
                      <a:pt x="193" y="385"/>
                    </a:lnTo>
                    <a:lnTo>
                      <a:pt x="192" y="386"/>
                    </a:lnTo>
                    <a:lnTo>
                      <a:pt x="189" y="386"/>
                    </a:lnTo>
                    <a:lnTo>
                      <a:pt x="186" y="386"/>
                    </a:lnTo>
                    <a:lnTo>
                      <a:pt x="183" y="385"/>
                    </a:lnTo>
                    <a:lnTo>
                      <a:pt x="183" y="385"/>
                    </a:lnTo>
                    <a:lnTo>
                      <a:pt x="183" y="383"/>
                    </a:lnTo>
                    <a:lnTo>
                      <a:pt x="183" y="383"/>
                    </a:lnTo>
                    <a:lnTo>
                      <a:pt x="182" y="386"/>
                    </a:lnTo>
                    <a:lnTo>
                      <a:pt x="179" y="389"/>
                    </a:lnTo>
                    <a:lnTo>
                      <a:pt x="177" y="389"/>
                    </a:lnTo>
                    <a:lnTo>
                      <a:pt x="174" y="389"/>
                    </a:lnTo>
                    <a:lnTo>
                      <a:pt x="174" y="389"/>
                    </a:lnTo>
                    <a:lnTo>
                      <a:pt x="172" y="389"/>
                    </a:lnTo>
                    <a:lnTo>
                      <a:pt x="167" y="392"/>
                    </a:lnTo>
                    <a:lnTo>
                      <a:pt x="165" y="395"/>
                    </a:lnTo>
                    <a:lnTo>
                      <a:pt x="160" y="395"/>
                    </a:lnTo>
                    <a:lnTo>
                      <a:pt x="160" y="395"/>
                    </a:lnTo>
                    <a:lnTo>
                      <a:pt x="157" y="396"/>
                    </a:lnTo>
                    <a:lnTo>
                      <a:pt x="155" y="399"/>
                    </a:lnTo>
                    <a:lnTo>
                      <a:pt x="152" y="402"/>
                    </a:lnTo>
                    <a:lnTo>
                      <a:pt x="150" y="405"/>
                    </a:lnTo>
                    <a:lnTo>
                      <a:pt x="150" y="405"/>
                    </a:lnTo>
                    <a:lnTo>
                      <a:pt x="149" y="407"/>
                    </a:lnTo>
                    <a:lnTo>
                      <a:pt x="146" y="407"/>
                    </a:lnTo>
                    <a:lnTo>
                      <a:pt x="145" y="407"/>
                    </a:lnTo>
                    <a:lnTo>
                      <a:pt x="143" y="409"/>
                    </a:lnTo>
                    <a:lnTo>
                      <a:pt x="143" y="409"/>
                    </a:lnTo>
                    <a:lnTo>
                      <a:pt x="143" y="413"/>
                    </a:lnTo>
                    <a:lnTo>
                      <a:pt x="142" y="417"/>
                    </a:lnTo>
                    <a:lnTo>
                      <a:pt x="142" y="417"/>
                    </a:lnTo>
                    <a:lnTo>
                      <a:pt x="140" y="420"/>
                    </a:lnTo>
                    <a:lnTo>
                      <a:pt x="140" y="422"/>
                    </a:lnTo>
                    <a:lnTo>
                      <a:pt x="143" y="427"/>
                    </a:lnTo>
                    <a:lnTo>
                      <a:pt x="143" y="427"/>
                    </a:lnTo>
                    <a:lnTo>
                      <a:pt x="146" y="430"/>
                    </a:lnTo>
                    <a:lnTo>
                      <a:pt x="149" y="432"/>
                    </a:lnTo>
                    <a:lnTo>
                      <a:pt x="153" y="433"/>
                    </a:lnTo>
                    <a:lnTo>
                      <a:pt x="153" y="433"/>
                    </a:lnTo>
                    <a:lnTo>
                      <a:pt x="160" y="439"/>
                    </a:lnTo>
                    <a:lnTo>
                      <a:pt x="163" y="441"/>
                    </a:lnTo>
                    <a:lnTo>
                      <a:pt x="165" y="444"/>
                    </a:lnTo>
                    <a:lnTo>
                      <a:pt x="165" y="444"/>
                    </a:lnTo>
                    <a:lnTo>
                      <a:pt x="165" y="447"/>
                    </a:lnTo>
                    <a:lnTo>
                      <a:pt x="162" y="450"/>
                    </a:lnTo>
                    <a:lnTo>
                      <a:pt x="155" y="456"/>
                    </a:lnTo>
                    <a:lnTo>
                      <a:pt x="155" y="456"/>
                    </a:lnTo>
                    <a:lnTo>
                      <a:pt x="152" y="460"/>
                    </a:lnTo>
                    <a:lnTo>
                      <a:pt x="150" y="463"/>
                    </a:lnTo>
                    <a:lnTo>
                      <a:pt x="150" y="466"/>
                    </a:lnTo>
                    <a:lnTo>
                      <a:pt x="150" y="466"/>
                    </a:lnTo>
                    <a:lnTo>
                      <a:pt x="157" y="475"/>
                    </a:lnTo>
                    <a:lnTo>
                      <a:pt x="166" y="490"/>
                    </a:lnTo>
                    <a:lnTo>
                      <a:pt x="166" y="490"/>
                    </a:lnTo>
                    <a:lnTo>
                      <a:pt x="167" y="494"/>
                    </a:lnTo>
                    <a:lnTo>
                      <a:pt x="167" y="495"/>
                    </a:lnTo>
                    <a:lnTo>
                      <a:pt x="166" y="497"/>
                    </a:lnTo>
                    <a:lnTo>
                      <a:pt x="163" y="497"/>
                    </a:lnTo>
                    <a:lnTo>
                      <a:pt x="160" y="500"/>
                    </a:lnTo>
                    <a:lnTo>
                      <a:pt x="160" y="500"/>
                    </a:lnTo>
                    <a:lnTo>
                      <a:pt x="159" y="502"/>
                    </a:lnTo>
                    <a:lnTo>
                      <a:pt x="160" y="505"/>
                    </a:lnTo>
                    <a:lnTo>
                      <a:pt x="163" y="511"/>
                    </a:lnTo>
                    <a:lnTo>
                      <a:pt x="163" y="511"/>
                    </a:lnTo>
                    <a:lnTo>
                      <a:pt x="163" y="514"/>
                    </a:lnTo>
                    <a:lnTo>
                      <a:pt x="162" y="514"/>
                    </a:lnTo>
                    <a:lnTo>
                      <a:pt x="160" y="515"/>
                    </a:lnTo>
                    <a:lnTo>
                      <a:pt x="159" y="517"/>
                    </a:lnTo>
                    <a:lnTo>
                      <a:pt x="159" y="517"/>
                    </a:lnTo>
                    <a:lnTo>
                      <a:pt x="160" y="518"/>
                    </a:lnTo>
                    <a:lnTo>
                      <a:pt x="163" y="519"/>
                    </a:lnTo>
                    <a:lnTo>
                      <a:pt x="166" y="519"/>
                    </a:lnTo>
                    <a:lnTo>
                      <a:pt x="167" y="521"/>
                    </a:lnTo>
                    <a:lnTo>
                      <a:pt x="167" y="521"/>
                    </a:lnTo>
                    <a:lnTo>
                      <a:pt x="166" y="522"/>
                    </a:lnTo>
                    <a:lnTo>
                      <a:pt x="165" y="525"/>
                    </a:lnTo>
                    <a:lnTo>
                      <a:pt x="165" y="527"/>
                    </a:lnTo>
                    <a:lnTo>
                      <a:pt x="165" y="529"/>
                    </a:lnTo>
                    <a:lnTo>
                      <a:pt x="165" y="529"/>
                    </a:lnTo>
                    <a:lnTo>
                      <a:pt x="167" y="532"/>
                    </a:lnTo>
                    <a:lnTo>
                      <a:pt x="170" y="534"/>
                    </a:lnTo>
                    <a:lnTo>
                      <a:pt x="172" y="535"/>
                    </a:lnTo>
                    <a:lnTo>
                      <a:pt x="173" y="538"/>
                    </a:lnTo>
                    <a:lnTo>
                      <a:pt x="173" y="538"/>
                    </a:lnTo>
                    <a:lnTo>
                      <a:pt x="173" y="539"/>
                    </a:lnTo>
                    <a:lnTo>
                      <a:pt x="172" y="541"/>
                    </a:lnTo>
                    <a:lnTo>
                      <a:pt x="169" y="542"/>
                    </a:lnTo>
                    <a:lnTo>
                      <a:pt x="165" y="545"/>
                    </a:lnTo>
                    <a:lnTo>
                      <a:pt x="163" y="545"/>
                    </a:lnTo>
                    <a:lnTo>
                      <a:pt x="163" y="546"/>
                    </a:lnTo>
                    <a:lnTo>
                      <a:pt x="163" y="546"/>
                    </a:lnTo>
                    <a:lnTo>
                      <a:pt x="166" y="551"/>
                    </a:lnTo>
                    <a:lnTo>
                      <a:pt x="172" y="553"/>
                    </a:lnTo>
                    <a:lnTo>
                      <a:pt x="177" y="558"/>
                    </a:lnTo>
                    <a:lnTo>
                      <a:pt x="183" y="562"/>
                    </a:lnTo>
                    <a:lnTo>
                      <a:pt x="183" y="562"/>
                    </a:lnTo>
                    <a:lnTo>
                      <a:pt x="187" y="568"/>
                    </a:lnTo>
                    <a:lnTo>
                      <a:pt x="189" y="570"/>
                    </a:lnTo>
                    <a:lnTo>
                      <a:pt x="189" y="573"/>
                    </a:lnTo>
                    <a:lnTo>
                      <a:pt x="187" y="575"/>
                    </a:lnTo>
                    <a:lnTo>
                      <a:pt x="187" y="575"/>
                    </a:lnTo>
                    <a:lnTo>
                      <a:pt x="186" y="578"/>
                    </a:lnTo>
                    <a:lnTo>
                      <a:pt x="183" y="580"/>
                    </a:lnTo>
                    <a:lnTo>
                      <a:pt x="176" y="586"/>
                    </a:lnTo>
                    <a:lnTo>
                      <a:pt x="169" y="592"/>
                    </a:lnTo>
                    <a:lnTo>
                      <a:pt x="166" y="595"/>
                    </a:lnTo>
                    <a:lnTo>
                      <a:pt x="165" y="597"/>
                    </a:lnTo>
                    <a:lnTo>
                      <a:pt x="165" y="597"/>
                    </a:lnTo>
                    <a:lnTo>
                      <a:pt x="160" y="603"/>
                    </a:lnTo>
                    <a:lnTo>
                      <a:pt x="153" y="609"/>
                    </a:lnTo>
                    <a:lnTo>
                      <a:pt x="146" y="613"/>
                    </a:lnTo>
                    <a:lnTo>
                      <a:pt x="139" y="617"/>
                    </a:lnTo>
                    <a:lnTo>
                      <a:pt x="139" y="617"/>
                    </a:lnTo>
                    <a:lnTo>
                      <a:pt x="132" y="627"/>
                    </a:lnTo>
                    <a:lnTo>
                      <a:pt x="132" y="627"/>
                    </a:lnTo>
                    <a:lnTo>
                      <a:pt x="139" y="626"/>
                    </a:lnTo>
                    <a:lnTo>
                      <a:pt x="139" y="626"/>
                    </a:lnTo>
                    <a:lnTo>
                      <a:pt x="140" y="624"/>
                    </a:lnTo>
                    <a:lnTo>
                      <a:pt x="142" y="626"/>
                    </a:lnTo>
                    <a:lnTo>
                      <a:pt x="143" y="629"/>
                    </a:lnTo>
                    <a:lnTo>
                      <a:pt x="146" y="633"/>
                    </a:lnTo>
                    <a:lnTo>
                      <a:pt x="149" y="636"/>
                    </a:lnTo>
                    <a:lnTo>
                      <a:pt x="149" y="636"/>
                    </a:lnTo>
                    <a:lnTo>
                      <a:pt x="152" y="637"/>
                    </a:lnTo>
                    <a:lnTo>
                      <a:pt x="156" y="637"/>
                    </a:lnTo>
                    <a:lnTo>
                      <a:pt x="160" y="637"/>
                    </a:lnTo>
                    <a:lnTo>
                      <a:pt x="163" y="639"/>
                    </a:lnTo>
                    <a:lnTo>
                      <a:pt x="163" y="639"/>
                    </a:lnTo>
                    <a:lnTo>
                      <a:pt x="163" y="640"/>
                    </a:lnTo>
                    <a:lnTo>
                      <a:pt x="162" y="641"/>
                    </a:lnTo>
                    <a:lnTo>
                      <a:pt x="155" y="641"/>
                    </a:lnTo>
                    <a:lnTo>
                      <a:pt x="155" y="641"/>
                    </a:lnTo>
                    <a:lnTo>
                      <a:pt x="152" y="641"/>
                    </a:lnTo>
                    <a:lnTo>
                      <a:pt x="149" y="641"/>
                    </a:lnTo>
                    <a:lnTo>
                      <a:pt x="140" y="646"/>
                    </a:lnTo>
                    <a:lnTo>
                      <a:pt x="140" y="646"/>
                    </a:lnTo>
                    <a:lnTo>
                      <a:pt x="136" y="647"/>
                    </a:lnTo>
                    <a:lnTo>
                      <a:pt x="135" y="648"/>
                    </a:lnTo>
                    <a:lnTo>
                      <a:pt x="132" y="653"/>
                    </a:lnTo>
                    <a:lnTo>
                      <a:pt x="132" y="653"/>
                    </a:lnTo>
                    <a:lnTo>
                      <a:pt x="133" y="656"/>
                    </a:lnTo>
                    <a:lnTo>
                      <a:pt x="132" y="658"/>
                    </a:lnTo>
                    <a:lnTo>
                      <a:pt x="129" y="663"/>
                    </a:lnTo>
                    <a:lnTo>
                      <a:pt x="129" y="663"/>
                    </a:lnTo>
                    <a:lnTo>
                      <a:pt x="125" y="667"/>
                    </a:lnTo>
                    <a:lnTo>
                      <a:pt x="123" y="671"/>
                    </a:lnTo>
                    <a:lnTo>
                      <a:pt x="123" y="671"/>
                    </a:lnTo>
                    <a:lnTo>
                      <a:pt x="123" y="675"/>
                    </a:lnTo>
                    <a:lnTo>
                      <a:pt x="125" y="680"/>
                    </a:lnTo>
                    <a:lnTo>
                      <a:pt x="125" y="680"/>
                    </a:lnTo>
                    <a:lnTo>
                      <a:pt x="126" y="684"/>
                    </a:lnTo>
                    <a:lnTo>
                      <a:pt x="128" y="688"/>
                    </a:lnTo>
                    <a:lnTo>
                      <a:pt x="128" y="688"/>
                    </a:lnTo>
                    <a:lnTo>
                      <a:pt x="129" y="691"/>
                    </a:lnTo>
                    <a:lnTo>
                      <a:pt x="128" y="692"/>
                    </a:lnTo>
                    <a:lnTo>
                      <a:pt x="123" y="694"/>
                    </a:lnTo>
                    <a:lnTo>
                      <a:pt x="123" y="694"/>
                    </a:lnTo>
                    <a:lnTo>
                      <a:pt x="123" y="695"/>
                    </a:lnTo>
                    <a:lnTo>
                      <a:pt x="123" y="698"/>
                    </a:lnTo>
                    <a:lnTo>
                      <a:pt x="126" y="702"/>
                    </a:lnTo>
                    <a:lnTo>
                      <a:pt x="126" y="702"/>
                    </a:lnTo>
                    <a:lnTo>
                      <a:pt x="128" y="705"/>
                    </a:lnTo>
                    <a:lnTo>
                      <a:pt x="128" y="707"/>
                    </a:lnTo>
                    <a:lnTo>
                      <a:pt x="128" y="711"/>
                    </a:lnTo>
                    <a:lnTo>
                      <a:pt x="128" y="711"/>
                    </a:lnTo>
                    <a:lnTo>
                      <a:pt x="128" y="714"/>
                    </a:lnTo>
                    <a:lnTo>
                      <a:pt x="129" y="715"/>
                    </a:lnTo>
                    <a:lnTo>
                      <a:pt x="133" y="721"/>
                    </a:lnTo>
                    <a:lnTo>
                      <a:pt x="133" y="721"/>
                    </a:lnTo>
                    <a:lnTo>
                      <a:pt x="135" y="722"/>
                    </a:lnTo>
                    <a:lnTo>
                      <a:pt x="135" y="726"/>
                    </a:lnTo>
                    <a:lnTo>
                      <a:pt x="136" y="729"/>
                    </a:lnTo>
                    <a:lnTo>
                      <a:pt x="138" y="731"/>
                    </a:lnTo>
                    <a:lnTo>
                      <a:pt x="138" y="731"/>
                    </a:lnTo>
                    <a:lnTo>
                      <a:pt x="140" y="734"/>
                    </a:lnTo>
                    <a:lnTo>
                      <a:pt x="143" y="734"/>
                    </a:lnTo>
                    <a:lnTo>
                      <a:pt x="146" y="734"/>
                    </a:lnTo>
                    <a:lnTo>
                      <a:pt x="146" y="734"/>
                    </a:lnTo>
                    <a:lnTo>
                      <a:pt x="148" y="734"/>
                    </a:lnTo>
                    <a:lnTo>
                      <a:pt x="150" y="734"/>
                    </a:lnTo>
                    <a:lnTo>
                      <a:pt x="153" y="738"/>
                    </a:lnTo>
                    <a:lnTo>
                      <a:pt x="153" y="738"/>
                    </a:lnTo>
                    <a:lnTo>
                      <a:pt x="155" y="739"/>
                    </a:lnTo>
                    <a:lnTo>
                      <a:pt x="157" y="739"/>
                    </a:lnTo>
                    <a:lnTo>
                      <a:pt x="162" y="738"/>
                    </a:lnTo>
                    <a:lnTo>
                      <a:pt x="162" y="738"/>
                    </a:lnTo>
                    <a:lnTo>
                      <a:pt x="166" y="738"/>
                    </a:lnTo>
                    <a:lnTo>
                      <a:pt x="170" y="739"/>
                    </a:lnTo>
                    <a:lnTo>
                      <a:pt x="177" y="742"/>
                    </a:lnTo>
                    <a:lnTo>
                      <a:pt x="177" y="742"/>
                    </a:lnTo>
                    <a:lnTo>
                      <a:pt x="179" y="743"/>
                    </a:lnTo>
                    <a:lnTo>
                      <a:pt x="179" y="746"/>
                    </a:lnTo>
                    <a:lnTo>
                      <a:pt x="179" y="753"/>
                    </a:lnTo>
                    <a:lnTo>
                      <a:pt x="179" y="753"/>
                    </a:lnTo>
                    <a:lnTo>
                      <a:pt x="179" y="759"/>
                    </a:lnTo>
                    <a:lnTo>
                      <a:pt x="179" y="762"/>
                    </a:lnTo>
                    <a:lnTo>
                      <a:pt x="180" y="765"/>
                    </a:lnTo>
                    <a:lnTo>
                      <a:pt x="180" y="765"/>
                    </a:lnTo>
                    <a:lnTo>
                      <a:pt x="183" y="766"/>
                    </a:lnTo>
                    <a:lnTo>
                      <a:pt x="184" y="769"/>
                    </a:lnTo>
                    <a:lnTo>
                      <a:pt x="186" y="772"/>
                    </a:lnTo>
                    <a:lnTo>
                      <a:pt x="187" y="775"/>
                    </a:lnTo>
                    <a:lnTo>
                      <a:pt x="187" y="775"/>
                    </a:lnTo>
                    <a:lnTo>
                      <a:pt x="190" y="776"/>
                    </a:lnTo>
                    <a:lnTo>
                      <a:pt x="193" y="779"/>
                    </a:lnTo>
                    <a:lnTo>
                      <a:pt x="194" y="782"/>
                    </a:lnTo>
                    <a:lnTo>
                      <a:pt x="197" y="783"/>
                    </a:lnTo>
                    <a:lnTo>
                      <a:pt x="197" y="783"/>
                    </a:lnTo>
                    <a:lnTo>
                      <a:pt x="203" y="786"/>
                    </a:lnTo>
                    <a:lnTo>
                      <a:pt x="204" y="789"/>
                    </a:lnTo>
                    <a:lnTo>
                      <a:pt x="206" y="792"/>
                    </a:lnTo>
                    <a:lnTo>
                      <a:pt x="206" y="792"/>
                    </a:lnTo>
                    <a:lnTo>
                      <a:pt x="206" y="793"/>
                    </a:lnTo>
                    <a:lnTo>
                      <a:pt x="203" y="796"/>
                    </a:lnTo>
                    <a:lnTo>
                      <a:pt x="197" y="799"/>
                    </a:lnTo>
                    <a:lnTo>
                      <a:pt x="197" y="799"/>
                    </a:lnTo>
                    <a:lnTo>
                      <a:pt x="194" y="799"/>
                    </a:lnTo>
                    <a:lnTo>
                      <a:pt x="192" y="797"/>
                    </a:lnTo>
                    <a:lnTo>
                      <a:pt x="189" y="796"/>
                    </a:lnTo>
                    <a:lnTo>
                      <a:pt x="186" y="797"/>
                    </a:lnTo>
                    <a:lnTo>
                      <a:pt x="186" y="797"/>
                    </a:lnTo>
                    <a:lnTo>
                      <a:pt x="186" y="799"/>
                    </a:lnTo>
                    <a:lnTo>
                      <a:pt x="186" y="803"/>
                    </a:lnTo>
                    <a:lnTo>
                      <a:pt x="189" y="812"/>
                    </a:lnTo>
                    <a:lnTo>
                      <a:pt x="189" y="812"/>
                    </a:lnTo>
                    <a:lnTo>
                      <a:pt x="192" y="819"/>
                    </a:lnTo>
                    <a:lnTo>
                      <a:pt x="193" y="820"/>
                    </a:lnTo>
                    <a:lnTo>
                      <a:pt x="196" y="820"/>
                    </a:lnTo>
                    <a:lnTo>
                      <a:pt x="196" y="820"/>
                    </a:lnTo>
                    <a:lnTo>
                      <a:pt x="197" y="820"/>
                    </a:lnTo>
                    <a:lnTo>
                      <a:pt x="200" y="819"/>
                    </a:lnTo>
                    <a:lnTo>
                      <a:pt x="203" y="816"/>
                    </a:lnTo>
                    <a:lnTo>
                      <a:pt x="203" y="816"/>
                    </a:lnTo>
                    <a:lnTo>
                      <a:pt x="206" y="816"/>
                    </a:lnTo>
                    <a:lnTo>
                      <a:pt x="209" y="816"/>
                    </a:lnTo>
                    <a:lnTo>
                      <a:pt x="214" y="816"/>
                    </a:lnTo>
                    <a:lnTo>
                      <a:pt x="214" y="816"/>
                    </a:lnTo>
                    <a:lnTo>
                      <a:pt x="220" y="816"/>
                    </a:lnTo>
                    <a:lnTo>
                      <a:pt x="224" y="816"/>
                    </a:lnTo>
                    <a:lnTo>
                      <a:pt x="227" y="817"/>
                    </a:lnTo>
                    <a:lnTo>
                      <a:pt x="227" y="817"/>
                    </a:lnTo>
                    <a:lnTo>
                      <a:pt x="228" y="824"/>
                    </a:lnTo>
                    <a:lnTo>
                      <a:pt x="230" y="827"/>
                    </a:lnTo>
                    <a:lnTo>
                      <a:pt x="228" y="830"/>
                    </a:lnTo>
                    <a:lnTo>
                      <a:pt x="228" y="830"/>
                    </a:lnTo>
                    <a:lnTo>
                      <a:pt x="228" y="831"/>
                    </a:lnTo>
                    <a:lnTo>
                      <a:pt x="230" y="834"/>
                    </a:lnTo>
                    <a:lnTo>
                      <a:pt x="233" y="838"/>
                    </a:lnTo>
                    <a:lnTo>
                      <a:pt x="233" y="838"/>
                    </a:lnTo>
                    <a:lnTo>
                      <a:pt x="234" y="840"/>
                    </a:lnTo>
                    <a:lnTo>
                      <a:pt x="238" y="841"/>
                    </a:lnTo>
                    <a:lnTo>
                      <a:pt x="244" y="841"/>
                    </a:lnTo>
                    <a:lnTo>
                      <a:pt x="244" y="841"/>
                    </a:lnTo>
                    <a:lnTo>
                      <a:pt x="250" y="847"/>
                    </a:lnTo>
                    <a:lnTo>
                      <a:pt x="251" y="850"/>
                    </a:lnTo>
                    <a:lnTo>
                      <a:pt x="251" y="854"/>
                    </a:lnTo>
                    <a:lnTo>
                      <a:pt x="251" y="854"/>
                    </a:lnTo>
                    <a:lnTo>
                      <a:pt x="251" y="855"/>
                    </a:lnTo>
                    <a:lnTo>
                      <a:pt x="253" y="857"/>
                    </a:lnTo>
                    <a:lnTo>
                      <a:pt x="257" y="857"/>
                    </a:lnTo>
                    <a:lnTo>
                      <a:pt x="257" y="857"/>
                    </a:lnTo>
                    <a:lnTo>
                      <a:pt x="260" y="857"/>
                    </a:lnTo>
                    <a:lnTo>
                      <a:pt x="261" y="857"/>
                    </a:lnTo>
                    <a:lnTo>
                      <a:pt x="265" y="860"/>
                    </a:lnTo>
                    <a:lnTo>
                      <a:pt x="265" y="860"/>
                    </a:lnTo>
                    <a:lnTo>
                      <a:pt x="270" y="861"/>
                    </a:lnTo>
                    <a:lnTo>
                      <a:pt x="274" y="860"/>
                    </a:lnTo>
                    <a:lnTo>
                      <a:pt x="274" y="860"/>
                    </a:lnTo>
                    <a:lnTo>
                      <a:pt x="278" y="858"/>
                    </a:lnTo>
                    <a:lnTo>
                      <a:pt x="281" y="858"/>
                    </a:lnTo>
                    <a:lnTo>
                      <a:pt x="282" y="858"/>
                    </a:lnTo>
                    <a:lnTo>
                      <a:pt x="282" y="858"/>
                    </a:lnTo>
                    <a:lnTo>
                      <a:pt x="287" y="864"/>
                    </a:lnTo>
                    <a:lnTo>
                      <a:pt x="289" y="867"/>
                    </a:lnTo>
                    <a:lnTo>
                      <a:pt x="289" y="867"/>
                    </a:lnTo>
                    <a:lnTo>
                      <a:pt x="291" y="868"/>
                    </a:lnTo>
                    <a:lnTo>
                      <a:pt x="294" y="868"/>
                    </a:lnTo>
                    <a:lnTo>
                      <a:pt x="298" y="868"/>
                    </a:lnTo>
                    <a:lnTo>
                      <a:pt x="302" y="870"/>
                    </a:lnTo>
                    <a:lnTo>
                      <a:pt x="302" y="870"/>
                    </a:lnTo>
                    <a:lnTo>
                      <a:pt x="309" y="871"/>
                    </a:lnTo>
                    <a:lnTo>
                      <a:pt x="312" y="872"/>
                    </a:lnTo>
                    <a:lnTo>
                      <a:pt x="316" y="872"/>
                    </a:lnTo>
                    <a:lnTo>
                      <a:pt x="316" y="872"/>
                    </a:lnTo>
                    <a:lnTo>
                      <a:pt x="322" y="875"/>
                    </a:lnTo>
                    <a:lnTo>
                      <a:pt x="323" y="877"/>
                    </a:lnTo>
                    <a:lnTo>
                      <a:pt x="325" y="878"/>
                    </a:lnTo>
                    <a:lnTo>
                      <a:pt x="325" y="878"/>
                    </a:lnTo>
                    <a:lnTo>
                      <a:pt x="325" y="881"/>
                    </a:lnTo>
                    <a:lnTo>
                      <a:pt x="323" y="882"/>
                    </a:lnTo>
                    <a:lnTo>
                      <a:pt x="321" y="885"/>
                    </a:lnTo>
                    <a:lnTo>
                      <a:pt x="321" y="885"/>
                    </a:lnTo>
                    <a:lnTo>
                      <a:pt x="322" y="888"/>
                    </a:lnTo>
                    <a:lnTo>
                      <a:pt x="323" y="888"/>
                    </a:lnTo>
                    <a:lnTo>
                      <a:pt x="325" y="889"/>
                    </a:lnTo>
                    <a:lnTo>
                      <a:pt x="325" y="889"/>
                    </a:lnTo>
                    <a:lnTo>
                      <a:pt x="323" y="891"/>
                    </a:lnTo>
                    <a:lnTo>
                      <a:pt x="322" y="892"/>
                    </a:lnTo>
                    <a:lnTo>
                      <a:pt x="319" y="892"/>
                    </a:lnTo>
                    <a:lnTo>
                      <a:pt x="319" y="894"/>
                    </a:lnTo>
                    <a:lnTo>
                      <a:pt x="319" y="894"/>
                    </a:lnTo>
                    <a:lnTo>
                      <a:pt x="319" y="895"/>
                    </a:lnTo>
                    <a:lnTo>
                      <a:pt x="319" y="897"/>
                    </a:lnTo>
                    <a:lnTo>
                      <a:pt x="322" y="899"/>
                    </a:lnTo>
                    <a:lnTo>
                      <a:pt x="322" y="899"/>
                    </a:lnTo>
                    <a:lnTo>
                      <a:pt x="321" y="905"/>
                    </a:lnTo>
                    <a:lnTo>
                      <a:pt x="319" y="909"/>
                    </a:lnTo>
                    <a:lnTo>
                      <a:pt x="319" y="909"/>
                    </a:lnTo>
                    <a:lnTo>
                      <a:pt x="318" y="911"/>
                    </a:lnTo>
                    <a:lnTo>
                      <a:pt x="313" y="911"/>
                    </a:lnTo>
                    <a:lnTo>
                      <a:pt x="306" y="909"/>
                    </a:lnTo>
                    <a:lnTo>
                      <a:pt x="306" y="909"/>
                    </a:lnTo>
                    <a:lnTo>
                      <a:pt x="304" y="911"/>
                    </a:lnTo>
                    <a:lnTo>
                      <a:pt x="299" y="914"/>
                    </a:lnTo>
                    <a:lnTo>
                      <a:pt x="296" y="916"/>
                    </a:lnTo>
                    <a:lnTo>
                      <a:pt x="294" y="918"/>
                    </a:lnTo>
                    <a:lnTo>
                      <a:pt x="294" y="918"/>
                    </a:lnTo>
                    <a:lnTo>
                      <a:pt x="292" y="919"/>
                    </a:lnTo>
                    <a:lnTo>
                      <a:pt x="292" y="921"/>
                    </a:lnTo>
                    <a:lnTo>
                      <a:pt x="294" y="925"/>
                    </a:lnTo>
                    <a:lnTo>
                      <a:pt x="294" y="925"/>
                    </a:lnTo>
                    <a:lnTo>
                      <a:pt x="304" y="924"/>
                    </a:lnTo>
                    <a:lnTo>
                      <a:pt x="308" y="924"/>
                    </a:lnTo>
                    <a:lnTo>
                      <a:pt x="309" y="925"/>
                    </a:lnTo>
                    <a:lnTo>
                      <a:pt x="309" y="925"/>
                    </a:lnTo>
                    <a:lnTo>
                      <a:pt x="309" y="926"/>
                    </a:lnTo>
                    <a:lnTo>
                      <a:pt x="308" y="928"/>
                    </a:lnTo>
                    <a:lnTo>
                      <a:pt x="302" y="932"/>
                    </a:lnTo>
                    <a:lnTo>
                      <a:pt x="289" y="936"/>
                    </a:lnTo>
                    <a:lnTo>
                      <a:pt x="289" y="936"/>
                    </a:lnTo>
                    <a:lnTo>
                      <a:pt x="289" y="938"/>
                    </a:lnTo>
                    <a:lnTo>
                      <a:pt x="289" y="938"/>
                    </a:lnTo>
                    <a:lnTo>
                      <a:pt x="292" y="941"/>
                    </a:lnTo>
                    <a:lnTo>
                      <a:pt x="295" y="943"/>
                    </a:lnTo>
                    <a:lnTo>
                      <a:pt x="296" y="946"/>
                    </a:lnTo>
                    <a:lnTo>
                      <a:pt x="296" y="946"/>
                    </a:lnTo>
                    <a:lnTo>
                      <a:pt x="294" y="948"/>
                    </a:lnTo>
                    <a:lnTo>
                      <a:pt x="291" y="949"/>
                    </a:lnTo>
                    <a:lnTo>
                      <a:pt x="288" y="952"/>
                    </a:lnTo>
                    <a:lnTo>
                      <a:pt x="287" y="953"/>
                    </a:lnTo>
                    <a:lnTo>
                      <a:pt x="287" y="955"/>
                    </a:lnTo>
                    <a:lnTo>
                      <a:pt x="287" y="955"/>
                    </a:lnTo>
                    <a:lnTo>
                      <a:pt x="287" y="959"/>
                    </a:lnTo>
                    <a:lnTo>
                      <a:pt x="285" y="960"/>
                    </a:lnTo>
                    <a:lnTo>
                      <a:pt x="282" y="962"/>
                    </a:lnTo>
                    <a:lnTo>
                      <a:pt x="278" y="962"/>
                    </a:lnTo>
                    <a:lnTo>
                      <a:pt x="278" y="962"/>
                    </a:lnTo>
                    <a:lnTo>
                      <a:pt x="274" y="962"/>
                    </a:lnTo>
                    <a:lnTo>
                      <a:pt x="272" y="963"/>
                    </a:lnTo>
                    <a:lnTo>
                      <a:pt x="272" y="965"/>
                    </a:lnTo>
                    <a:lnTo>
                      <a:pt x="274" y="966"/>
                    </a:lnTo>
                    <a:lnTo>
                      <a:pt x="274" y="966"/>
                    </a:lnTo>
                    <a:lnTo>
                      <a:pt x="275" y="967"/>
                    </a:lnTo>
                    <a:lnTo>
                      <a:pt x="277" y="970"/>
                    </a:lnTo>
                    <a:lnTo>
                      <a:pt x="281" y="973"/>
                    </a:lnTo>
                    <a:lnTo>
                      <a:pt x="287" y="976"/>
                    </a:lnTo>
                    <a:lnTo>
                      <a:pt x="287" y="976"/>
                    </a:lnTo>
                    <a:lnTo>
                      <a:pt x="294" y="979"/>
                    </a:lnTo>
                    <a:lnTo>
                      <a:pt x="302" y="983"/>
                    </a:lnTo>
                    <a:lnTo>
                      <a:pt x="309" y="990"/>
                    </a:lnTo>
                    <a:lnTo>
                      <a:pt x="316" y="997"/>
                    </a:lnTo>
                    <a:lnTo>
                      <a:pt x="316" y="997"/>
                    </a:lnTo>
                    <a:lnTo>
                      <a:pt x="321" y="1000"/>
                    </a:lnTo>
                    <a:lnTo>
                      <a:pt x="321" y="1000"/>
                    </a:lnTo>
                    <a:lnTo>
                      <a:pt x="326" y="997"/>
                    </a:lnTo>
                    <a:lnTo>
                      <a:pt x="326" y="997"/>
                    </a:lnTo>
                    <a:lnTo>
                      <a:pt x="331" y="997"/>
                    </a:lnTo>
                    <a:lnTo>
                      <a:pt x="336" y="999"/>
                    </a:lnTo>
                    <a:lnTo>
                      <a:pt x="345" y="1003"/>
                    </a:lnTo>
                    <a:lnTo>
                      <a:pt x="345" y="1003"/>
                    </a:lnTo>
                    <a:lnTo>
                      <a:pt x="350" y="1004"/>
                    </a:lnTo>
                    <a:lnTo>
                      <a:pt x="359" y="1004"/>
                    </a:lnTo>
                    <a:lnTo>
                      <a:pt x="366" y="1004"/>
                    </a:lnTo>
                    <a:lnTo>
                      <a:pt x="370" y="1006"/>
                    </a:lnTo>
                    <a:lnTo>
                      <a:pt x="370" y="1006"/>
                    </a:lnTo>
                    <a:lnTo>
                      <a:pt x="374" y="1010"/>
                    </a:lnTo>
                    <a:lnTo>
                      <a:pt x="377" y="1011"/>
                    </a:lnTo>
                    <a:lnTo>
                      <a:pt x="380" y="1011"/>
                    </a:lnTo>
                    <a:lnTo>
                      <a:pt x="380" y="1011"/>
                    </a:lnTo>
                    <a:lnTo>
                      <a:pt x="383" y="1013"/>
                    </a:lnTo>
                    <a:lnTo>
                      <a:pt x="386" y="1016"/>
                    </a:lnTo>
                    <a:lnTo>
                      <a:pt x="387" y="1017"/>
                    </a:lnTo>
                    <a:lnTo>
                      <a:pt x="390" y="1017"/>
                    </a:lnTo>
                    <a:lnTo>
                      <a:pt x="390" y="1017"/>
                    </a:lnTo>
                    <a:lnTo>
                      <a:pt x="393" y="1016"/>
                    </a:lnTo>
                    <a:lnTo>
                      <a:pt x="399" y="1014"/>
                    </a:lnTo>
                    <a:lnTo>
                      <a:pt x="406" y="1014"/>
                    </a:lnTo>
                    <a:lnTo>
                      <a:pt x="406" y="1014"/>
                    </a:lnTo>
                    <a:lnTo>
                      <a:pt x="409" y="1016"/>
                    </a:lnTo>
                    <a:lnTo>
                      <a:pt x="411" y="1017"/>
                    </a:lnTo>
                    <a:lnTo>
                      <a:pt x="411" y="1017"/>
                    </a:lnTo>
                    <a:lnTo>
                      <a:pt x="414" y="1019"/>
                    </a:lnTo>
                    <a:lnTo>
                      <a:pt x="414" y="1021"/>
                    </a:lnTo>
                    <a:lnTo>
                      <a:pt x="416" y="1026"/>
                    </a:lnTo>
                    <a:lnTo>
                      <a:pt x="417" y="1027"/>
                    </a:lnTo>
                    <a:lnTo>
                      <a:pt x="417" y="1027"/>
                    </a:lnTo>
                    <a:lnTo>
                      <a:pt x="420" y="1027"/>
                    </a:lnTo>
                    <a:lnTo>
                      <a:pt x="423" y="1030"/>
                    </a:lnTo>
                    <a:lnTo>
                      <a:pt x="427" y="1033"/>
                    </a:lnTo>
                    <a:lnTo>
                      <a:pt x="431" y="1034"/>
                    </a:lnTo>
                    <a:lnTo>
                      <a:pt x="431" y="1034"/>
                    </a:lnTo>
                    <a:lnTo>
                      <a:pt x="435" y="1036"/>
                    </a:lnTo>
                    <a:lnTo>
                      <a:pt x="438" y="1038"/>
                    </a:lnTo>
                    <a:lnTo>
                      <a:pt x="441" y="1041"/>
                    </a:lnTo>
                    <a:lnTo>
                      <a:pt x="444" y="1043"/>
                    </a:lnTo>
                    <a:lnTo>
                      <a:pt x="444" y="1043"/>
                    </a:lnTo>
                    <a:lnTo>
                      <a:pt x="445" y="1043"/>
                    </a:lnTo>
                    <a:lnTo>
                      <a:pt x="448" y="1043"/>
                    </a:lnTo>
                    <a:lnTo>
                      <a:pt x="450" y="1044"/>
                    </a:lnTo>
                    <a:lnTo>
                      <a:pt x="451" y="1043"/>
                    </a:lnTo>
                    <a:lnTo>
                      <a:pt x="451" y="1043"/>
                    </a:lnTo>
                    <a:lnTo>
                      <a:pt x="452" y="1040"/>
                    </a:lnTo>
                    <a:lnTo>
                      <a:pt x="455" y="1040"/>
                    </a:lnTo>
                    <a:lnTo>
                      <a:pt x="460" y="1038"/>
                    </a:lnTo>
                    <a:lnTo>
                      <a:pt x="461" y="1034"/>
                    </a:lnTo>
                    <a:lnTo>
                      <a:pt x="461" y="1034"/>
                    </a:lnTo>
                    <a:lnTo>
                      <a:pt x="448" y="1019"/>
                    </a:lnTo>
                    <a:lnTo>
                      <a:pt x="444" y="1011"/>
                    </a:lnTo>
                    <a:lnTo>
                      <a:pt x="443" y="1007"/>
                    </a:lnTo>
                    <a:lnTo>
                      <a:pt x="443" y="1007"/>
                    </a:lnTo>
                    <a:lnTo>
                      <a:pt x="444" y="1002"/>
                    </a:lnTo>
                    <a:lnTo>
                      <a:pt x="444" y="996"/>
                    </a:lnTo>
                    <a:lnTo>
                      <a:pt x="443" y="992"/>
                    </a:lnTo>
                    <a:lnTo>
                      <a:pt x="437" y="984"/>
                    </a:lnTo>
                    <a:lnTo>
                      <a:pt x="437" y="984"/>
                    </a:lnTo>
                    <a:lnTo>
                      <a:pt x="434" y="982"/>
                    </a:lnTo>
                    <a:lnTo>
                      <a:pt x="433" y="979"/>
                    </a:lnTo>
                    <a:lnTo>
                      <a:pt x="433" y="976"/>
                    </a:lnTo>
                    <a:lnTo>
                      <a:pt x="434" y="973"/>
                    </a:lnTo>
                    <a:lnTo>
                      <a:pt x="440" y="967"/>
                    </a:lnTo>
                    <a:lnTo>
                      <a:pt x="444" y="962"/>
                    </a:lnTo>
                    <a:lnTo>
                      <a:pt x="444" y="962"/>
                    </a:lnTo>
                    <a:lnTo>
                      <a:pt x="451" y="956"/>
                    </a:lnTo>
                    <a:lnTo>
                      <a:pt x="458" y="952"/>
                    </a:lnTo>
                    <a:lnTo>
                      <a:pt x="465" y="949"/>
                    </a:lnTo>
                    <a:lnTo>
                      <a:pt x="472" y="945"/>
                    </a:lnTo>
                    <a:lnTo>
                      <a:pt x="472" y="945"/>
                    </a:lnTo>
                    <a:lnTo>
                      <a:pt x="468" y="942"/>
                    </a:lnTo>
                    <a:lnTo>
                      <a:pt x="468" y="942"/>
                    </a:lnTo>
                    <a:lnTo>
                      <a:pt x="464" y="939"/>
                    </a:lnTo>
                    <a:lnTo>
                      <a:pt x="462" y="938"/>
                    </a:lnTo>
                    <a:lnTo>
                      <a:pt x="462" y="936"/>
                    </a:lnTo>
                    <a:lnTo>
                      <a:pt x="464" y="935"/>
                    </a:lnTo>
                    <a:lnTo>
                      <a:pt x="464" y="935"/>
                    </a:lnTo>
                    <a:lnTo>
                      <a:pt x="467" y="933"/>
                    </a:lnTo>
                    <a:lnTo>
                      <a:pt x="467" y="931"/>
                    </a:lnTo>
                    <a:lnTo>
                      <a:pt x="462" y="925"/>
                    </a:lnTo>
                    <a:lnTo>
                      <a:pt x="462" y="925"/>
                    </a:lnTo>
                    <a:lnTo>
                      <a:pt x="457" y="916"/>
                    </a:lnTo>
                    <a:lnTo>
                      <a:pt x="454" y="914"/>
                    </a:lnTo>
                    <a:lnTo>
                      <a:pt x="452" y="914"/>
                    </a:lnTo>
                    <a:lnTo>
                      <a:pt x="452" y="914"/>
                    </a:lnTo>
                    <a:lnTo>
                      <a:pt x="447" y="914"/>
                    </a:lnTo>
                    <a:lnTo>
                      <a:pt x="441" y="914"/>
                    </a:lnTo>
                    <a:lnTo>
                      <a:pt x="441" y="914"/>
                    </a:lnTo>
                    <a:lnTo>
                      <a:pt x="438" y="914"/>
                    </a:lnTo>
                    <a:lnTo>
                      <a:pt x="438" y="912"/>
                    </a:lnTo>
                    <a:lnTo>
                      <a:pt x="438" y="905"/>
                    </a:lnTo>
                    <a:lnTo>
                      <a:pt x="438" y="905"/>
                    </a:lnTo>
                    <a:lnTo>
                      <a:pt x="437" y="902"/>
                    </a:lnTo>
                    <a:lnTo>
                      <a:pt x="434" y="901"/>
                    </a:lnTo>
                    <a:lnTo>
                      <a:pt x="431" y="901"/>
                    </a:lnTo>
                    <a:lnTo>
                      <a:pt x="428" y="899"/>
                    </a:lnTo>
                    <a:lnTo>
                      <a:pt x="428" y="899"/>
                    </a:lnTo>
                    <a:lnTo>
                      <a:pt x="428" y="897"/>
                    </a:lnTo>
                    <a:lnTo>
                      <a:pt x="430" y="894"/>
                    </a:lnTo>
                    <a:lnTo>
                      <a:pt x="433" y="889"/>
                    </a:lnTo>
                    <a:lnTo>
                      <a:pt x="433" y="889"/>
                    </a:lnTo>
                    <a:lnTo>
                      <a:pt x="435" y="887"/>
                    </a:lnTo>
                    <a:lnTo>
                      <a:pt x="437" y="885"/>
                    </a:lnTo>
                    <a:lnTo>
                      <a:pt x="438" y="884"/>
                    </a:lnTo>
                    <a:lnTo>
                      <a:pt x="438" y="884"/>
                    </a:lnTo>
                    <a:lnTo>
                      <a:pt x="437" y="882"/>
                    </a:lnTo>
                    <a:lnTo>
                      <a:pt x="434" y="881"/>
                    </a:lnTo>
                    <a:lnTo>
                      <a:pt x="433" y="880"/>
                    </a:lnTo>
                    <a:lnTo>
                      <a:pt x="433" y="877"/>
                    </a:lnTo>
                    <a:lnTo>
                      <a:pt x="433" y="877"/>
                    </a:lnTo>
                    <a:lnTo>
                      <a:pt x="435" y="874"/>
                    </a:lnTo>
                    <a:lnTo>
                      <a:pt x="438" y="871"/>
                    </a:lnTo>
                    <a:lnTo>
                      <a:pt x="441" y="870"/>
                    </a:lnTo>
                    <a:lnTo>
                      <a:pt x="441" y="867"/>
                    </a:lnTo>
                    <a:lnTo>
                      <a:pt x="441" y="867"/>
                    </a:lnTo>
                    <a:lnTo>
                      <a:pt x="443" y="863"/>
                    </a:lnTo>
                    <a:lnTo>
                      <a:pt x="444" y="860"/>
                    </a:lnTo>
                    <a:lnTo>
                      <a:pt x="447" y="860"/>
                    </a:lnTo>
                    <a:lnTo>
                      <a:pt x="451" y="861"/>
                    </a:lnTo>
                    <a:lnTo>
                      <a:pt x="451" y="861"/>
                    </a:lnTo>
                    <a:lnTo>
                      <a:pt x="454" y="864"/>
                    </a:lnTo>
                    <a:lnTo>
                      <a:pt x="457" y="868"/>
                    </a:lnTo>
                    <a:lnTo>
                      <a:pt x="460" y="871"/>
                    </a:lnTo>
                    <a:lnTo>
                      <a:pt x="461" y="871"/>
                    </a:lnTo>
                    <a:lnTo>
                      <a:pt x="464" y="871"/>
                    </a:lnTo>
                    <a:lnTo>
                      <a:pt x="464" y="871"/>
                    </a:lnTo>
                    <a:lnTo>
                      <a:pt x="467" y="870"/>
                    </a:lnTo>
                    <a:lnTo>
                      <a:pt x="467" y="867"/>
                    </a:lnTo>
                    <a:lnTo>
                      <a:pt x="465" y="861"/>
                    </a:lnTo>
                    <a:lnTo>
                      <a:pt x="465" y="861"/>
                    </a:lnTo>
                    <a:lnTo>
                      <a:pt x="464" y="857"/>
                    </a:lnTo>
                    <a:lnTo>
                      <a:pt x="465" y="854"/>
                    </a:lnTo>
                    <a:lnTo>
                      <a:pt x="470" y="853"/>
                    </a:lnTo>
                    <a:lnTo>
                      <a:pt x="470" y="853"/>
                    </a:lnTo>
                    <a:lnTo>
                      <a:pt x="472" y="851"/>
                    </a:lnTo>
                    <a:lnTo>
                      <a:pt x="474" y="848"/>
                    </a:lnTo>
                    <a:lnTo>
                      <a:pt x="475" y="846"/>
                    </a:lnTo>
                    <a:lnTo>
                      <a:pt x="478" y="846"/>
                    </a:lnTo>
                    <a:lnTo>
                      <a:pt x="478" y="846"/>
                    </a:lnTo>
                    <a:lnTo>
                      <a:pt x="482" y="844"/>
                    </a:lnTo>
                    <a:lnTo>
                      <a:pt x="487" y="841"/>
                    </a:lnTo>
                    <a:lnTo>
                      <a:pt x="495" y="837"/>
                    </a:lnTo>
                    <a:lnTo>
                      <a:pt x="495" y="837"/>
                    </a:lnTo>
                    <a:lnTo>
                      <a:pt x="501" y="834"/>
                    </a:lnTo>
                    <a:lnTo>
                      <a:pt x="504" y="834"/>
                    </a:lnTo>
                    <a:lnTo>
                      <a:pt x="506" y="834"/>
                    </a:lnTo>
                    <a:lnTo>
                      <a:pt x="506" y="834"/>
                    </a:lnTo>
                    <a:lnTo>
                      <a:pt x="512" y="836"/>
                    </a:lnTo>
                    <a:lnTo>
                      <a:pt x="513" y="836"/>
                    </a:lnTo>
                    <a:lnTo>
                      <a:pt x="515" y="834"/>
                    </a:lnTo>
                    <a:lnTo>
                      <a:pt x="515" y="834"/>
                    </a:lnTo>
                    <a:lnTo>
                      <a:pt x="518" y="831"/>
                    </a:lnTo>
                    <a:lnTo>
                      <a:pt x="522" y="831"/>
                    </a:lnTo>
                    <a:lnTo>
                      <a:pt x="525" y="831"/>
                    </a:lnTo>
                    <a:lnTo>
                      <a:pt x="526" y="834"/>
                    </a:lnTo>
                    <a:lnTo>
                      <a:pt x="526" y="834"/>
                    </a:lnTo>
                    <a:lnTo>
                      <a:pt x="529" y="836"/>
                    </a:lnTo>
                    <a:lnTo>
                      <a:pt x="535" y="837"/>
                    </a:lnTo>
                    <a:lnTo>
                      <a:pt x="540" y="838"/>
                    </a:lnTo>
                    <a:lnTo>
                      <a:pt x="545" y="840"/>
                    </a:lnTo>
                    <a:lnTo>
                      <a:pt x="545" y="840"/>
                    </a:lnTo>
                    <a:lnTo>
                      <a:pt x="553" y="846"/>
                    </a:lnTo>
                    <a:lnTo>
                      <a:pt x="557" y="848"/>
                    </a:lnTo>
                    <a:lnTo>
                      <a:pt x="559" y="851"/>
                    </a:lnTo>
                    <a:lnTo>
                      <a:pt x="559" y="851"/>
                    </a:lnTo>
                    <a:lnTo>
                      <a:pt x="559" y="853"/>
                    </a:lnTo>
                    <a:lnTo>
                      <a:pt x="560" y="855"/>
                    </a:lnTo>
                    <a:lnTo>
                      <a:pt x="562" y="855"/>
                    </a:lnTo>
                    <a:lnTo>
                      <a:pt x="563" y="853"/>
                    </a:lnTo>
                    <a:lnTo>
                      <a:pt x="563" y="853"/>
                    </a:lnTo>
                    <a:lnTo>
                      <a:pt x="563" y="850"/>
                    </a:lnTo>
                    <a:lnTo>
                      <a:pt x="566" y="850"/>
                    </a:lnTo>
                    <a:lnTo>
                      <a:pt x="572" y="853"/>
                    </a:lnTo>
                    <a:lnTo>
                      <a:pt x="572" y="853"/>
                    </a:lnTo>
                    <a:lnTo>
                      <a:pt x="577" y="854"/>
                    </a:lnTo>
                    <a:lnTo>
                      <a:pt x="582" y="855"/>
                    </a:lnTo>
                    <a:lnTo>
                      <a:pt x="584" y="854"/>
                    </a:lnTo>
                    <a:lnTo>
                      <a:pt x="587" y="851"/>
                    </a:lnTo>
                    <a:lnTo>
                      <a:pt x="587" y="851"/>
                    </a:lnTo>
                    <a:lnTo>
                      <a:pt x="590" y="848"/>
                    </a:lnTo>
                    <a:lnTo>
                      <a:pt x="594" y="847"/>
                    </a:lnTo>
                    <a:lnTo>
                      <a:pt x="599" y="846"/>
                    </a:lnTo>
                    <a:lnTo>
                      <a:pt x="603" y="847"/>
                    </a:lnTo>
                    <a:lnTo>
                      <a:pt x="603" y="847"/>
                    </a:lnTo>
                    <a:lnTo>
                      <a:pt x="607" y="850"/>
                    </a:lnTo>
                    <a:lnTo>
                      <a:pt x="609" y="850"/>
                    </a:lnTo>
                    <a:lnTo>
                      <a:pt x="611" y="847"/>
                    </a:lnTo>
                    <a:lnTo>
                      <a:pt x="611" y="847"/>
                    </a:lnTo>
                    <a:lnTo>
                      <a:pt x="616" y="846"/>
                    </a:lnTo>
                    <a:lnTo>
                      <a:pt x="621" y="844"/>
                    </a:lnTo>
                    <a:lnTo>
                      <a:pt x="626" y="846"/>
                    </a:lnTo>
                    <a:lnTo>
                      <a:pt x="627" y="848"/>
                    </a:lnTo>
                    <a:lnTo>
                      <a:pt x="627" y="848"/>
                    </a:lnTo>
                    <a:lnTo>
                      <a:pt x="628" y="851"/>
                    </a:lnTo>
                    <a:lnTo>
                      <a:pt x="631" y="853"/>
                    </a:lnTo>
                    <a:lnTo>
                      <a:pt x="638" y="853"/>
                    </a:lnTo>
                    <a:lnTo>
                      <a:pt x="638" y="853"/>
                    </a:lnTo>
                    <a:lnTo>
                      <a:pt x="641" y="854"/>
                    </a:lnTo>
                    <a:lnTo>
                      <a:pt x="643" y="855"/>
                    </a:lnTo>
                    <a:lnTo>
                      <a:pt x="644" y="858"/>
                    </a:lnTo>
                    <a:lnTo>
                      <a:pt x="645" y="858"/>
                    </a:lnTo>
                    <a:lnTo>
                      <a:pt x="645" y="858"/>
                    </a:lnTo>
                    <a:lnTo>
                      <a:pt x="647" y="855"/>
                    </a:lnTo>
                    <a:lnTo>
                      <a:pt x="648" y="853"/>
                    </a:lnTo>
                    <a:lnTo>
                      <a:pt x="650" y="851"/>
                    </a:lnTo>
                    <a:lnTo>
                      <a:pt x="651" y="850"/>
                    </a:lnTo>
                    <a:lnTo>
                      <a:pt x="651" y="850"/>
                    </a:lnTo>
                    <a:lnTo>
                      <a:pt x="657" y="853"/>
                    </a:lnTo>
                    <a:lnTo>
                      <a:pt x="660" y="854"/>
                    </a:lnTo>
                    <a:lnTo>
                      <a:pt x="664" y="855"/>
                    </a:lnTo>
                    <a:lnTo>
                      <a:pt x="664" y="855"/>
                    </a:lnTo>
                    <a:lnTo>
                      <a:pt x="668" y="855"/>
                    </a:lnTo>
                    <a:lnTo>
                      <a:pt x="671" y="854"/>
                    </a:lnTo>
                    <a:lnTo>
                      <a:pt x="672" y="853"/>
                    </a:lnTo>
                    <a:lnTo>
                      <a:pt x="674" y="850"/>
                    </a:lnTo>
                    <a:lnTo>
                      <a:pt x="674" y="850"/>
                    </a:lnTo>
                    <a:lnTo>
                      <a:pt x="672" y="843"/>
                    </a:lnTo>
                    <a:lnTo>
                      <a:pt x="671" y="840"/>
                    </a:lnTo>
                    <a:lnTo>
                      <a:pt x="670" y="838"/>
                    </a:lnTo>
                    <a:lnTo>
                      <a:pt x="670" y="838"/>
                    </a:lnTo>
                    <a:lnTo>
                      <a:pt x="664" y="836"/>
                    </a:lnTo>
                    <a:lnTo>
                      <a:pt x="661" y="836"/>
                    </a:lnTo>
                    <a:lnTo>
                      <a:pt x="658" y="834"/>
                    </a:lnTo>
                    <a:lnTo>
                      <a:pt x="658" y="834"/>
                    </a:lnTo>
                    <a:lnTo>
                      <a:pt x="655" y="833"/>
                    </a:lnTo>
                    <a:lnTo>
                      <a:pt x="652" y="831"/>
                    </a:lnTo>
                    <a:lnTo>
                      <a:pt x="652" y="829"/>
                    </a:lnTo>
                    <a:lnTo>
                      <a:pt x="654" y="826"/>
                    </a:lnTo>
                    <a:lnTo>
                      <a:pt x="654" y="826"/>
                    </a:lnTo>
                    <a:lnTo>
                      <a:pt x="661" y="823"/>
                    </a:lnTo>
                    <a:lnTo>
                      <a:pt x="664" y="820"/>
                    </a:lnTo>
                    <a:lnTo>
                      <a:pt x="664" y="817"/>
                    </a:lnTo>
                    <a:lnTo>
                      <a:pt x="664" y="817"/>
                    </a:lnTo>
                    <a:lnTo>
                      <a:pt x="662" y="814"/>
                    </a:lnTo>
                    <a:lnTo>
                      <a:pt x="662" y="810"/>
                    </a:lnTo>
                    <a:lnTo>
                      <a:pt x="664" y="807"/>
                    </a:lnTo>
                    <a:lnTo>
                      <a:pt x="667" y="806"/>
                    </a:lnTo>
                    <a:lnTo>
                      <a:pt x="667" y="806"/>
                    </a:lnTo>
                    <a:lnTo>
                      <a:pt x="678" y="806"/>
                    </a:lnTo>
                    <a:lnTo>
                      <a:pt x="682" y="804"/>
                    </a:lnTo>
                    <a:lnTo>
                      <a:pt x="684" y="803"/>
                    </a:lnTo>
                    <a:lnTo>
                      <a:pt x="684" y="803"/>
                    </a:lnTo>
                    <a:lnTo>
                      <a:pt x="681" y="802"/>
                    </a:lnTo>
                    <a:lnTo>
                      <a:pt x="677" y="800"/>
                    </a:lnTo>
                    <a:lnTo>
                      <a:pt x="672" y="799"/>
                    </a:lnTo>
                    <a:lnTo>
                      <a:pt x="670" y="796"/>
                    </a:lnTo>
                    <a:lnTo>
                      <a:pt x="670" y="796"/>
                    </a:lnTo>
                    <a:lnTo>
                      <a:pt x="668" y="793"/>
                    </a:lnTo>
                    <a:lnTo>
                      <a:pt x="667" y="789"/>
                    </a:lnTo>
                    <a:lnTo>
                      <a:pt x="668" y="785"/>
                    </a:lnTo>
                    <a:lnTo>
                      <a:pt x="668" y="783"/>
                    </a:lnTo>
                    <a:lnTo>
                      <a:pt x="668" y="783"/>
                    </a:lnTo>
                    <a:lnTo>
                      <a:pt x="671" y="782"/>
                    </a:lnTo>
                    <a:lnTo>
                      <a:pt x="675" y="782"/>
                    </a:lnTo>
                    <a:lnTo>
                      <a:pt x="678" y="783"/>
                    </a:lnTo>
                    <a:lnTo>
                      <a:pt x="682" y="782"/>
                    </a:lnTo>
                    <a:lnTo>
                      <a:pt x="682" y="782"/>
                    </a:lnTo>
                    <a:lnTo>
                      <a:pt x="687" y="782"/>
                    </a:lnTo>
                    <a:lnTo>
                      <a:pt x="691" y="782"/>
                    </a:lnTo>
                    <a:lnTo>
                      <a:pt x="696" y="782"/>
                    </a:lnTo>
                    <a:lnTo>
                      <a:pt x="701" y="780"/>
                    </a:lnTo>
                    <a:lnTo>
                      <a:pt x="701" y="780"/>
                    </a:lnTo>
                    <a:lnTo>
                      <a:pt x="706" y="777"/>
                    </a:lnTo>
                    <a:lnTo>
                      <a:pt x="713" y="776"/>
                    </a:lnTo>
                    <a:lnTo>
                      <a:pt x="725" y="775"/>
                    </a:lnTo>
                    <a:lnTo>
                      <a:pt x="725" y="775"/>
                    </a:lnTo>
                    <a:lnTo>
                      <a:pt x="730" y="775"/>
                    </a:lnTo>
                    <a:lnTo>
                      <a:pt x="733" y="773"/>
                    </a:lnTo>
                    <a:lnTo>
                      <a:pt x="742" y="770"/>
                    </a:lnTo>
                    <a:lnTo>
                      <a:pt x="742" y="770"/>
                    </a:lnTo>
                    <a:lnTo>
                      <a:pt x="753" y="768"/>
                    </a:lnTo>
                    <a:lnTo>
                      <a:pt x="765" y="766"/>
                    </a:lnTo>
                    <a:lnTo>
                      <a:pt x="765" y="766"/>
                    </a:lnTo>
                    <a:lnTo>
                      <a:pt x="777" y="763"/>
                    </a:lnTo>
                    <a:lnTo>
                      <a:pt x="784" y="760"/>
                    </a:lnTo>
                    <a:lnTo>
                      <a:pt x="787" y="759"/>
                    </a:lnTo>
                    <a:lnTo>
                      <a:pt x="787" y="758"/>
                    </a:lnTo>
                    <a:lnTo>
                      <a:pt x="787" y="758"/>
                    </a:lnTo>
                    <a:lnTo>
                      <a:pt x="790" y="755"/>
                    </a:lnTo>
                    <a:lnTo>
                      <a:pt x="796" y="753"/>
                    </a:lnTo>
                    <a:lnTo>
                      <a:pt x="803" y="753"/>
                    </a:lnTo>
                    <a:lnTo>
                      <a:pt x="807" y="753"/>
                    </a:lnTo>
                    <a:lnTo>
                      <a:pt x="807" y="753"/>
                    </a:lnTo>
                    <a:lnTo>
                      <a:pt x="814" y="755"/>
                    </a:lnTo>
                    <a:lnTo>
                      <a:pt x="817" y="756"/>
                    </a:lnTo>
                    <a:lnTo>
                      <a:pt x="820" y="755"/>
                    </a:lnTo>
                    <a:lnTo>
                      <a:pt x="820" y="755"/>
                    </a:lnTo>
                    <a:lnTo>
                      <a:pt x="823" y="755"/>
                    </a:lnTo>
                    <a:lnTo>
                      <a:pt x="827" y="756"/>
                    </a:lnTo>
                    <a:lnTo>
                      <a:pt x="830" y="759"/>
                    </a:lnTo>
                    <a:lnTo>
                      <a:pt x="830" y="762"/>
                    </a:lnTo>
                    <a:lnTo>
                      <a:pt x="830" y="762"/>
                    </a:lnTo>
                    <a:lnTo>
                      <a:pt x="830" y="765"/>
                    </a:lnTo>
                    <a:lnTo>
                      <a:pt x="831" y="768"/>
                    </a:lnTo>
                    <a:lnTo>
                      <a:pt x="833" y="770"/>
                    </a:lnTo>
                    <a:lnTo>
                      <a:pt x="833" y="773"/>
                    </a:lnTo>
                    <a:lnTo>
                      <a:pt x="833" y="773"/>
                    </a:lnTo>
                    <a:lnTo>
                      <a:pt x="831" y="776"/>
                    </a:lnTo>
                    <a:lnTo>
                      <a:pt x="831" y="777"/>
                    </a:lnTo>
                    <a:lnTo>
                      <a:pt x="831" y="779"/>
                    </a:lnTo>
                    <a:lnTo>
                      <a:pt x="831" y="779"/>
                    </a:lnTo>
                    <a:lnTo>
                      <a:pt x="834" y="780"/>
                    </a:lnTo>
                    <a:lnTo>
                      <a:pt x="838" y="780"/>
                    </a:lnTo>
                    <a:lnTo>
                      <a:pt x="843" y="779"/>
                    </a:lnTo>
                    <a:lnTo>
                      <a:pt x="845" y="777"/>
                    </a:lnTo>
                    <a:lnTo>
                      <a:pt x="845" y="777"/>
                    </a:lnTo>
                    <a:lnTo>
                      <a:pt x="848" y="776"/>
                    </a:lnTo>
                    <a:lnTo>
                      <a:pt x="850" y="777"/>
                    </a:lnTo>
                    <a:lnTo>
                      <a:pt x="851" y="779"/>
                    </a:lnTo>
                    <a:lnTo>
                      <a:pt x="852" y="780"/>
                    </a:lnTo>
                    <a:lnTo>
                      <a:pt x="852" y="780"/>
                    </a:lnTo>
                    <a:lnTo>
                      <a:pt x="852" y="783"/>
                    </a:lnTo>
                    <a:lnTo>
                      <a:pt x="854" y="783"/>
                    </a:lnTo>
                    <a:lnTo>
                      <a:pt x="855" y="783"/>
                    </a:lnTo>
                    <a:lnTo>
                      <a:pt x="857" y="782"/>
                    </a:lnTo>
                    <a:lnTo>
                      <a:pt x="857" y="782"/>
                    </a:lnTo>
                    <a:lnTo>
                      <a:pt x="857" y="780"/>
                    </a:lnTo>
                    <a:lnTo>
                      <a:pt x="860" y="780"/>
                    </a:lnTo>
                    <a:lnTo>
                      <a:pt x="864" y="783"/>
                    </a:lnTo>
                    <a:lnTo>
                      <a:pt x="864" y="783"/>
                    </a:lnTo>
                    <a:lnTo>
                      <a:pt x="867" y="783"/>
                    </a:lnTo>
                    <a:lnTo>
                      <a:pt x="869" y="783"/>
                    </a:lnTo>
                    <a:lnTo>
                      <a:pt x="871" y="783"/>
                    </a:lnTo>
                    <a:lnTo>
                      <a:pt x="872" y="785"/>
                    </a:lnTo>
                    <a:lnTo>
                      <a:pt x="872" y="785"/>
                    </a:lnTo>
                    <a:lnTo>
                      <a:pt x="871" y="787"/>
                    </a:lnTo>
                    <a:lnTo>
                      <a:pt x="868" y="789"/>
                    </a:lnTo>
                    <a:lnTo>
                      <a:pt x="865" y="792"/>
                    </a:lnTo>
                    <a:lnTo>
                      <a:pt x="865" y="793"/>
                    </a:lnTo>
                    <a:lnTo>
                      <a:pt x="867" y="794"/>
                    </a:lnTo>
                    <a:lnTo>
                      <a:pt x="867" y="794"/>
                    </a:lnTo>
                    <a:lnTo>
                      <a:pt x="868" y="796"/>
                    </a:lnTo>
                    <a:lnTo>
                      <a:pt x="869" y="796"/>
                    </a:lnTo>
                    <a:lnTo>
                      <a:pt x="872" y="794"/>
                    </a:lnTo>
                    <a:lnTo>
                      <a:pt x="875" y="792"/>
                    </a:lnTo>
                    <a:lnTo>
                      <a:pt x="879" y="792"/>
                    </a:lnTo>
                    <a:lnTo>
                      <a:pt x="879" y="792"/>
                    </a:lnTo>
                    <a:lnTo>
                      <a:pt x="884" y="792"/>
                    </a:lnTo>
                    <a:lnTo>
                      <a:pt x="888" y="789"/>
                    </a:lnTo>
                    <a:lnTo>
                      <a:pt x="892" y="786"/>
                    </a:lnTo>
                    <a:lnTo>
                      <a:pt x="896" y="785"/>
                    </a:lnTo>
                    <a:lnTo>
                      <a:pt x="896" y="785"/>
                    </a:lnTo>
                    <a:lnTo>
                      <a:pt x="899" y="783"/>
                    </a:lnTo>
                    <a:lnTo>
                      <a:pt x="904" y="780"/>
                    </a:lnTo>
                    <a:lnTo>
                      <a:pt x="911" y="776"/>
                    </a:lnTo>
                    <a:lnTo>
                      <a:pt x="911" y="776"/>
                    </a:lnTo>
                    <a:lnTo>
                      <a:pt x="915" y="775"/>
                    </a:lnTo>
                    <a:lnTo>
                      <a:pt x="919" y="775"/>
                    </a:lnTo>
                    <a:lnTo>
                      <a:pt x="922" y="776"/>
                    </a:lnTo>
                    <a:lnTo>
                      <a:pt x="922" y="776"/>
                    </a:lnTo>
                    <a:lnTo>
                      <a:pt x="922" y="777"/>
                    </a:lnTo>
                    <a:lnTo>
                      <a:pt x="922" y="777"/>
                    </a:lnTo>
                    <a:lnTo>
                      <a:pt x="919" y="780"/>
                    </a:lnTo>
                    <a:lnTo>
                      <a:pt x="919" y="783"/>
                    </a:lnTo>
                    <a:lnTo>
                      <a:pt x="921" y="786"/>
                    </a:lnTo>
                    <a:lnTo>
                      <a:pt x="926" y="789"/>
                    </a:lnTo>
                    <a:lnTo>
                      <a:pt x="926" y="789"/>
                    </a:lnTo>
                    <a:lnTo>
                      <a:pt x="930" y="792"/>
                    </a:lnTo>
                    <a:lnTo>
                      <a:pt x="935" y="794"/>
                    </a:lnTo>
                    <a:lnTo>
                      <a:pt x="942" y="804"/>
                    </a:lnTo>
                    <a:lnTo>
                      <a:pt x="956" y="824"/>
                    </a:lnTo>
                    <a:lnTo>
                      <a:pt x="956" y="824"/>
                    </a:lnTo>
                    <a:lnTo>
                      <a:pt x="960" y="833"/>
                    </a:lnTo>
                    <a:lnTo>
                      <a:pt x="965" y="843"/>
                    </a:lnTo>
                    <a:lnTo>
                      <a:pt x="969" y="850"/>
                    </a:lnTo>
                    <a:lnTo>
                      <a:pt x="970" y="853"/>
                    </a:lnTo>
                    <a:lnTo>
                      <a:pt x="972" y="853"/>
                    </a:lnTo>
                    <a:lnTo>
                      <a:pt x="972" y="853"/>
                    </a:lnTo>
                    <a:lnTo>
                      <a:pt x="974" y="851"/>
                    </a:lnTo>
                    <a:lnTo>
                      <a:pt x="976" y="848"/>
                    </a:lnTo>
                    <a:lnTo>
                      <a:pt x="979" y="844"/>
                    </a:lnTo>
                    <a:lnTo>
                      <a:pt x="982" y="843"/>
                    </a:lnTo>
                    <a:lnTo>
                      <a:pt x="982" y="843"/>
                    </a:lnTo>
                    <a:lnTo>
                      <a:pt x="984" y="844"/>
                    </a:lnTo>
                    <a:lnTo>
                      <a:pt x="987" y="847"/>
                    </a:lnTo>
                    <a:lnTo>
                      <a:pt x="990" y="850"/>
                    </a:lnTo>
                    <a:lnTo>
                      <a:pt x="994" y="851"/>
                    </a:lnTo>
                    <a:lnTo>
                      <a:pt x="994" y="851"/>
                    </a:lnTo>
                    <a:lnTo>
                      <a:pt x="1001" y="854"/>
                    </a:lnTo>
                    <a:lnTo>
                      <a:pt x="1006" y="854"/>
                    </a:lnTo>
                    <a:lnTo>
                      <a:pt x="1010" y="854"/>
                    </a:lnTo>
                    <a:lnTo>
                      <a:pt x="1010" y="854"/>
                    </a:lnTo>
                    <a:lnTo>
                      <a:pt x="1017" y="851"/>
                    </a:lnTo>
                    <a:lnTo>
                      <a:pt x="1023" y="850"/>
                    </a:lnTo>
                    <a:lnTo>
                      <a:pt x="1026" y="850"/>
                    </a:lnTo>
                    <a:lnTo>
                      <a:pt x="1026" y="850"/>
                    </a:lnTo>
                    <a:lnTo>
                      <a:pt x="1031" y="851"/>
                    </a:lnTo>
                    <a:lnTo>
                      <a:pt x="1033" y="854"/>
                    </a:lnTo>
                    <a:lnTo>
                      <a:pt x="1035" y="858"/>
                    </a:lnTo>
                    <a:lnTo>
                      <a:pt x="1035" y="858"/>
                    </a:lnTo>
                    <a:lnTo>
                      <a:pt x="1038" y="863"/>
                    </a:lnTo>
                    <a:lnTo>
                      <a:pt x="1041" y="864"/>
                    </a:lnTo>
                    <a:lnTo>
                      <a:pt x="1043" y="865"/>
                    </a:lnTo>
                    <a:lnTo>
                      <a:pt x="1045" y="865"/>
                    </a:lnTo>
                    <a:lnTo>
                      <a:pt x="1045" y="865"/>
                    </a:lnTo>
                    <a:lnTo>
                      <a:pt x="1047" y="867"/>
                    </a:lnTo>
                    <a:lnTo>
                      <a:pt x="1048" y="868"/>
                    </a:lnTo>
                    <a:lnTo>
                      <a:pt x="1048" y="872"/>
                    </a:lnTo>
                    <a:lnTo>
                      <a:pt x="1048" y="872"/>
                    </a:lnTo>
                    <a:lnTo>
                      <a:pt x="1050" y="874"/>
                    </a:lnTo>
                    <a:lnTo>
                      <a:pt x="1052" y="877"/>
                    </a:lnTo>
                    <a:lnTo>
                      <a:pt x="1054" y="878"/>
                    </a:lnTo>
                    <a:lnTo>
                      <a:pt x="1057" y="878"/>
                    </a:lnTo>
                    <a:lnTo>
                      <a:pt x="1057" y="878"/>
                    </a:lnTo>
                    <a:lnTo>
                      <a:pt x="1064" y="878"/>
                    </a:lnTo>
                    <a:lnTo>
                      <a:pt x="1069" y="877"/>
                    </a:lnTo>
                    <a:lnTo>
                      <a:pt x="1069" y="877"/>
                    </a:lnTo>
                    <a:lnTo>
                      <a:pt x="1074" y="875"/>
                    </a:lnTo>
                    <a:lnTo>
                      <a:pt x="1075" y="875"/>
                    </a:lnTo>
                    <a:lnTo>
                      <a:pt x="1075" y="877"/>
                    </a:lnTo>
                    <a:lnTo>
                      <a:pt x="1075" y="877"/>
                    </a:lnTo>
                    <a:lnTo>
                      <a:pt x="1078" y="882"/>
                    </a:lnTo>
                    <a:lnTo>
                      <a:pt x="1081" y="884"/>
                    </a:lnTo>
                    <a:lnTo>
                      <a:pt x="1082" y="885"/>
                    </a:lnTo>
                    <a:lnTo>
                      <a:pt x="1082" y="885"/>
                    </a:lnTo>
                    <a:lnTo>
                      <a:pt x="1088" y="887"/>
                    </a:lnTo>
                    <a:lnTo>
                      <a:pt x="1091" y="887"/>
                    </a:lnTo>
                    <a:lnTo>
                      <a:pt x="1092" y="885"/>
                    </a:lnTo>
                    <a:lnTo>
                      <a:pt x="1092" y="885"/>
                    </a:lnTo>
                    <a:lnTo>
                      <a:pt x="1094" y="884"/>
                    </a:lnTo>
                    <a:lnTo>
                      <a:pt x="1096" y="882"/>
                    </a:lnTo>
                    <a:lnTo>
                      <a:pt x="1102" y="881"/>
                    </a:lnTo>
                    <a:lnTo>
                      <a:pt x="1102" y="881"/>
                    </a:lnTo>
                    <a:lnTo>
                      <a:pt x="1111" y="880"/>
                    </a:lnTo>
                    <a:lnTo>
                      <a:pt x="1115" y="877"/>
                    </a:lnTo>
                    <a:lnTo>
                      <a:pt x="1118" y="874"/>
                    </a:lnTo>
                    <a:lnTo>
                      <a:pt x="1118" y="874"/>
                    </a:lnTo>
                    <a:lnTo>
                      <a:pt x="1121" y="872"/>
                    </a:lnTo>
                    <a:lnTo>
                      <a:pt x="1123" y="871"/>
                    </a:lnTo>
                    <a:lnTo>
                      <a:pt x="1128" y="870"/>
                    </a:lnTo>
                    <a:lnTo>
                      <a:pt x="1129" y="867"/>
                    </a:lnTo>
                    <a:lnTo>
                      <a:pt x="1129" y="867"/>
                    </a:lnTo>
                    <a:lnTo>
                      <a:pt x="1135" y="864"/>
                    </a:lnTo>
                    <a:lnTo>
                      <a:pt x="1138" y="863"/>
                    </a:lnTo>
                    <a:lnTo>
                      <a:pt x="1140" y="860"/>
                    </a:lnTo>
                    <a:lnTo>
                      <a:pt x="1140" y="860"/>
                    </a:lnTo>
                    <a:lnTo>
                      <a:pt x="1142" y="858"/>
                    </a:lnTo>
                    <a:lnTo>
                      <a:pt x="1146" y="858"/>
                    </a:lnTo>
                    <a:lnTo>
                      <a:pt x="1149" y="857"/>
                    </a:lnTo>
                    <a:lnTo>
                      <a:pt x="1150" y="855"/>
                    </a:lnTo>
                    <a:lnTo>
                      <a:pt x="1150" y="855"/>
                    </a:lnTo>
                    <a:lnTo>
                      <a:pt x="1153" y="854"/>
                    </a:lnTo>
                    <a:lnTo>
                      <a:pt x="1156" y="854"/>
                    </a:lnTo>
                    <a:lnTo>
                      <a:pt x="1162" y="854"/>
                    </a:lnTo>
                    <a:lnTo>
                      <a:pt x="1162" y="854"/>
                    </a:lnTo>
                    <a:lnTo>
                      <a:pt x="1174" y="855"/>
                    </a:lnTo>
                    <a:lnTo>
                      <a:pt x="1184" y="857"/>
                    </a:lnTo>
                    <a:lnTo>
                      <a:pt x="1184" y="857"/>
                    </a:lnTo>
                    <a:lnTo>
                      <a:pt x="1186" y="858"/>
                    </a:lnTo>
                    <a:lnTo>
                      <a:pt x="1187" y="861"/>
                    </a:lnTo>
                    <a:lnTo>
                      <a:pt x="1189" y="865"/>
                    </a:lnTo>
                    <a:lnTo>
                      <a:pt x="1190" y="867"/>
                    </a:lnTo>
                    <a:lnTo>
                      <a:pt x="1190" y="867"/>
                    </a:lnTo>
                    <a:lnTo>
                      <a:pt x="1196" y="870"/>
                    </a:lnTo>
                    <a:lnTo>
                      <a:pt x="1200" y="871"/>
                    </a:lnTo>
                    <a:lnTo>
                      <a:pt x="1203" y="871"/>
                    </a:lnTo>
                    <a:lnTo>
                      <a:pt x="1203" y="871"/>
                    </a:lnTo>
                    <a:lnTo>
                      <a:pt x="1208" y="870"/>
                    </a:lnTo>
                    <a:lnTo>
                      <a:pt x="1213" y="870"/>
                    </a:lnTo>
                    <a:lnTo>
                      <a:pt x="1216" y="871"/>
                    </a:lnTo>
                    <a:lnTo>
                      <a:pt x="1216" y="871"/>
                    </a:lnTo>
                    <a:lnTo>
                      <a:pt x="1223" y="875"/>
                    </a:lnTo>
                    <a:lnTo>
                      <a:pt x="1226" y="875"/>
                    </a:lnTo>
                    <a:lnTo>
                      <a:pt x="1227" y="874"/>
                    </a:lnTo>
                    <a:lnTo>
                      <a:pt x="1227" y="874"/>
                    </a:lnTo>
                    <a:lnTo>
                      <a:pt x="1230" y="872"/>
                    </a:lnTo>
                    <a:lnTo>
                      <a:pt x="1234" y="870"/>
                    </a:lnTo>
                    <a:lnTo>
                      <a:pt x="1238" y="868"/>
                    </a:lnTo>
                    <a:lnTo>
                      <a:pt x="1240" y="867"/>
                    </a:lnTo>
                    <a:lnTo>
                      <a:pt x="1240" y="867"/>
                    </a:lnTo>
                    <a:lnTo>
                      <a:pt x="1243" y="863"/>
                    </a:lnTo>
                    <a:lnTo>
                      <a:pt x="1243" y="860"/>
                    </a:lnTo>
                    <a:lnTo>
                      <a:pt x="1241" y="858"/>
                    </a:lnTo>
                    <a:lnTo>
                      <a:pt x="1241" y="858"/>
                    </a:lnTo>
                    <a:lnTo>
                      <a:pt x="1237" y="853"/>
                    </a:lnTo>
                    <a:lnTo>
                      <a:pt x="1235" y="844"/>
                    </a:lnTo>
                    <a:lnTo>
                      <a:pt x="1235" y="844"/>
                    </a:lnTo>
                    <a:lnTo>
                      <a:pt x="1235" y="843"/>
                    </a:lnTo>
                    <a:lnTo>
                      <a:pt x="1238" y="840"/>
                    </a:lnTo>
                    <a:lnTo>
                      <a:pt x="1240" y="838"/>
                    </a:lnTo>
                    <a:lnTo>
                      <a:pt x="1241" y="837"/>
                    </a:lnTo>
                    <a:lnTo>
                      <a:pt x="1241" y="837"/>
                    </a:lnTo>
                    <a:lnTo>
                      <a:pt x="1244" y="834"/>
                    </a:lnTo>
                    <a:lnTo>
                      <a:pt x="1245" y="833"/>
                    </a:lnTo>
                    <a:lnTo>
                      <a:pt x="1250" y="831"/>
                    </a:lnTo>
                    <a:lnTo>
                      <a:pt x="1250" y="831"/>
                    </a:lnTo>
                    <a:lnTo>
                      <a:pt x="1252" y="827"/>
                    </a:lnTo>
                    <a:lnTo>
                      <a:pt x="1254" y="826"/>
                    </a:lnTo>
                    <a:lnTo>
                      <a:pt x="1255" y="826"/>
                    </a:lnTo>
                    <a:lnTo>
                      <a:pt x="1255" y="826"/>
                    </a:lnTo>
                    <a:lnTo>
                      <a:pt x="1262" y="829"/>
                    </a:lnTo>
                    <a:lnTo>
                      <a:pt x="1268" y="830"/>
                    </a:lnTo>
                    <a:lnTo>
                      <a:pt x="1268" y="830"/>
                    </a:lnTo>
                    <a:lnTo>
                      <a:pt x="1272" y="833"/>
                    </a:lnTo>
                    <a:lnTo>
                      <a:pt x="1278" y="833"/>
                    </a:lnTo>
                    <a:lnTo>
                      <a:pt x="1278" y="833"/>
                    </a:lnTo>
                    <a:lnTo>
                      <a:pt x="1284" y="834"/>
                    </a:lnTo>
                    <a:lnTo>
                      <a:pt x="1289" y="837"/>
                    </a:lnTo>
                    <a:lnTo>
                      <a:pt x="1289" y="837"/>
                    </a:lnTo>
                    <a:lnTo>
                      <a:pt x="1298" y="840"/>
                    </a:lnTo>
                    <a:lnTo>
                      <a:pt x="1302" y="841"/>
                    </a:lnTo>
                    <a:lnTo>
                      <a:pt x="1305" y="843"/>
                    </a:lnTo>
                    <a:lnTo>
                      <a:pt x="1305" y="843"/>
                    </a:lnTo>
                    <a:lnTo>
                      <a:pt x="1306" y="846"/>
                    </a:lnTo>
                    <a:lnTo>
                      <a:pt x="1306" y="850"/>
                    </a:lnTo>
                    <a:lnTo>
                      <a:pt x="1306" y="853"/>
                    </a:lnTo>
                    <a:lnTo>
                      <a:pt x="1306" y="855"/>
                    </a:lnTo>
                    <a:lnTo>
                      <a:pt x="1306" y="855"/>
                    </a:lnTo>
                    <a:lnTo>
                      <a:pt x="1312" y="861"/>
                    </a:lnTo>
                    <a:lnTo>
                      <a:pt x="1315" y="864"/>
                    </a:lnTo>
                    <a:lnTo>
                      <a:pt x="1316" y="864"/>
                    </a:lnTo>
                    <a:lnTo>
                      <a:pt x="1316" y="864"/>
                    </a:lnTo>
                    <a:lnTo>
                      <a:pt x="1319" y="864"/>
                    </a:lnTo>
                    <a:lnTo>
                      <a:pt x="1323" y="865"/>
                    </a:lnTo>
                    <a:lnTo>
                      <a:pt x="1328" y="867"/>
                    </a:lnTo>
                    <a:lnTo>
                      <a:pt x="1330" y="868"/>
                    </a:lnTo>
                    <a:lnTo>
                      <a:pt x="1330" y="868"/>
                    </a:lnTo>
                    <a:lnTo>
                      <a:pt x="1338" y="865"/>
                    </a:lnTo>
                    <a:lnTo>
                      <a:pt x="1340" y="863"/>
                    </a:lnTo>
                    <a:lnTo>
                      <a:pt x="1342" y="863"/>
                    </a:lnTo>
                    <a:lnTo>
                      <a:pt x="1342" y="863"/>
                    </a:lnTo>
                    <a:lnTo>
                      <a:pt x="1350" y="861"/>
                    </a:lnTo>
                    <a:lnTo>
                      <a:pt x="1357" y="860"/>
                    </a:lnTo>
                    <a:lnTo>
                      <a:pt x="1357" y="860"/>
                    </a:lnTo>
                    <a:lnTo>
                      <a:pt x="1365" y="863"/>
                    </a:lnTo>
                    <a:lnTo>
                      <a:pt x="1369" y="864"/>
                    </a:lnTo>
                    <a:lnTo>
                      <a:pt x="1372" y="864"/>
                    </a:lnTo>
                    <a:lnTo>
                      <a:pt x="1372" y="864"/>
                    </a:lnTo>
                    <a:lnTo>
                      <a:pt x="1377" y="864"/>
                    </a:lnTo>
                    <a:lnTo>
                      <a:pt x="1382" y="865"/>
                    </a:lnTo>
                    <a:lnTo>
                      <a:pt x="1384" y="867"/>
                    </a:lnTo>
                    <a:lnTo>
                      <a:pt x="1384" y="867"/>
                    </a:lnTo>
                    <a:lnTo>
                      <a:pt x="1387" y="868"/>
                    </a:lnTo>
                    <a:lnTo>
                      <a:pt x="1391" y="870"/>
                    </a:lnTo>
                    <a:lnTo>
                      <a:pt x="1396" y="871"/>
                    </a:lnTo>
                    <a:lnTo>
                      <a:pt x="1397" y="872"/>
                    </a:lnTo>
                    <a:lnTo>
                      <a:pt x="1397" y="872"/>
                    </a:lnTo>
                    <a:lnTo>
                      <a:pt x="1397" y="872"/>
                    </a:lnTo>
                    <a:lnTo>
                      <a:pt x="1399" y="875"/>
                    </a:lnTo>
                    <a:lnTo>
                      <a:pt x="1401" y="877"/>
                    </a:lnTo>
                    <a:lnTo>
                      <a:pt x="1404" y="880"/>
                    </a:lnTo>
                    <a:lnTo>
                      <a:pt x="1406" y="882"/>
                    </a:lnTo>
                    <a:lnTo>
                      <a:pt x="1406" y="882"/>
                    </a:lnTo>
                    <a:lnTo>
                      <a:pt x="1407" y="884"/>
                    </a:lnTo>
                    <a:lnTo>
                      <a:pt x="1410" y="884"/>
                    </a:lnTo>
                    <a:lnTo>
                      <a:pt x="1416" y="884"/>
                    </a:lnTo>
                    <a:lnTo>
                      <a:pt x="1423" y="885"/>
                    </a:lnTo>
                    <a:lnTo>
                      <a:pt x="1425" y="885"/>
                    </a:lnTo>
                    <a:lnTo>
                      <a:pt x="1425" y="885"/>
                    </a:lnTo>
                    <a:lnTo>
                      <a:pt x="1431" y="887"/>
                    </a:lnTo>
                    <a:lnTo>
                      <a:pt x="1438" y="888"/>
                    </a:lnTo>
                    <a:lnTo>
                      <a:pt x="1444" y="887"/>
                    </a:lnTo>
                    <a:lnTo>
                      <a:pt x="1447" y="885"/>
                    </a:lnTo>
                    <a:lnTo>
                      <a:pt x="1447" y="885"/>
                    </a:lnTo>
                    <a:lnTo>
                      <a:pt x="1451" y="884"/>
                    </a:lnTo>
                    <a:lnTo>
                      <a:pt x="1457" y="884"/>
                    </a:lnTo>
                    <a:lnTo>
                      <a:pt x="1464" y="882"/>
                    </a:lnTo>
                    <a:lnTo>
                      <a:pt x="1468" y="881"/>
                    </a:lnTo>
                    <a:lnTo>
                      <a:pt x="1468" y="881"/>
                    </a:lnTo>
                    <a:lnTo>
                      <a:pt x="1472" y="880"/>
                    </a:lnTo>
                    <a:lnTo>
                      <a:pt x="1475" y="878"/>
                    </a:lnTo>
                    <a:lnTo>
                      <a:pt x="1479" y="878"/>
                    </a:lnTo>
                    <a:lnTo>
                      <a:pt x="1481" y="875"/>
                    </a:lnTo>
                    <a:lnTo>
                      <a:pt x="1481" y="875"/>
                    </a:lnTo>
                    <a:lnTo>
                      <a:pt x="1482" y="874"/>
                    </a:lnTo>
                    <a:lnTo>
                      <a:pt x="1486" y="871"/>
                    </a:lnTo>
                    <a:lnTo>
                      <a:pt x="1494" y="867"/>
                    </a:lnTo>
                    <a:lnTo>
                      <a:pt x="1494" y="867"/>
                    </a:lnTo>
                    <a:lnTo>
                      <a:pt x="1498" y="865"/>
                    </a:lnTo>
                    <a:lnTo>
                      <a:pt x="1505" y="865"/>
                    </a:lnTo>
                    <a:lnTo>
                      <a:pt x="1511" y="867"/>
                    </a:lnTo>
                    <a:lnTo>
                      <a:pt x="1513" y="868"/>
                    </a:lnTo>
                    <a:lnTo>
                      <a:pt x="1513" y="868"/>
                    </a:lnTo>
                    <a:lnTo>
                      <a:pt x="1516" y="870"/>
                    </a:lnTo>
                    <a:lnTo>
                      <a:pt x="1519" y="871"/>
                    </a:lnTo>
                    <a:lnTo>
                      <a:pt x="1523" y="871"/>
                    </a:lnTo>
                    <a:lnTo>
                      <a:pt x="1528" y="871"/>
                    </a:lnTo>
                    <a:lnTo>
                      <a:pt x="1528" y="871"/>
                    </a:lnTo>
                    <a:lnTo>
                      <a:pt x="1530" y="871"/>
                    </a:lnTo>
                    <a:lnTo>
                      <a:pt x="1536" y="871"/>
                    </a:lnTo>
                    <a:lnTo>
                      <a:pt x="1540" y="872"/>
                    </a:lnTo>
                    <a:lnTo>
                      <a:pt x="1542" y="875"/>
                    </a:lnTo>
                    <a:lnTo>
                      <a:pt x="1542" y="875"/>
                    </a:lnTo>
                    <a:lnTo>
                      <a:pt x="1545" y="877"/>
                    </a:lnTo>
                    <a:lnTo>
                      <a:pt x="1550" y="878"/>
                    </a:lnTo>
                    <a:lnTo>
                      <a:pt x="1557" y="880"/>
                    </a:lnTo>
                    <a:lnTo>
                      <a:pt x="1557" y="880"/>
                    </a:lnTo>
                    <a:lnTo>
                      <a:pt x="1566" y="875"/>
                    </a:lnTo>
                    <a:lnTo>
                      <a:pt x="1573" y="871"/>
                    </a:lnTo>
                    <a:lnTo>
                      <a:pt x="1573" y="871"/>
                    </a:lnTo>
                    <a:lnTo>
                      <a:pt x="1579" y="868"/>
                    </a:lnTo>
                    <a:lnTo>
                      <a:pt x="1580" y="867"/>
                    </a:lnTo>
                    <a:lnTo>
                      <a:pt x="1580" y="864"/>
                    </a:lnTo>
                    <a:lnTo>
                      <a:pt x="1580" y="864"/>
                    </a:lnTo>
                    <a:lnTo>
                      <a:pt x="1582" y="861"/>
                    </a:lnTo>
                    <a:lnTo>
                      <a:pt x="1583" y="855"/>
                    </a:lnTo>
                    <a:lnTo>
                      <a:pt x="1587" y="847"/>
                    </a:lnTo>
                    <a:lnTo>
                      <a:pt x="1587" y="847"/>
                    </a:lnTo>
                    <a:lnTo>
                      <a:pt x="1593" y="838"/>
                    </a:lnTo>
                    <a:lnTo>
                      <a:pt x="1596" y="834"/>
                    </a:lnTo>
                    <a:lnTo>
                      <a:pt x="1597" y="833"/>
                    </a:lnTo>
                    <a:lnTo>
                      <a:pt x="1597" y="833"/>
                    </a:lnTo>
                    <a:lnTo>
                      <a:pt x="1603" y="829"/>
                    </a:lnTo>
                    <a:lnTo>
                      <a:pt x="1604" y="827"/>
                    </a:lnTo>
                    <a:lnTo>
                      <a:pt x="1604" y="824"/>
                    </a:lnTo>
                    <a:lnTo>
                      <a:pt x="1604" y="824"/>
                    </a:lnTo>
                    <a:lnTo>
                      <a:pt x="1603" y="817"/>
                    </a:lnTo>
                    <a:lnTo>
                      <a:pt x="1601" y="814"/>
                    </a:lnTo>
                    <a:lnTo>
                      <a:pt x="1600" y="813"/>
                    </a:lnTo>
                    <a:lnTo>
                      <a:pt x="1600" y="813"/>
                    </a:lnTo>
                    <a:lnTo>
                      <a:pt x="1599" y="813"/>
                    </a:lnTo>
                    <a:lnTo>
                      <a:pt x="1596" y="812"/>
                    </a:lnTo>
                    <a:lnTo>
                      <a:pt x="1596" y="810"/>
                    </a:lnTo>
                    <a:lnTo>
                      <a:pt x="1599" y="804"/>
                    </a:lnTo>
                    <a:lnTo>
                      <a:pt x="1599" y="804"/>
                    </a:lnTo>
                    <a:lnTo>
                      <a:pt x="1601" y="802"/>
                    </a:lnTo>
                    <a:lnTo>
                      <a:pt x="1604" y="800"/>
                    </a:lnTo>
                    <a:lnTo>
                      <a:pt x="1611" y="797"/>
                    </a:lnTo>
                    <a:lnTo>
                      <a:pt x="1618" y="797"/>
                    </a:lnTo>
                    <a:lnTo>
                      <a:pt x="1618" y="797"/>
                    </a:lnTo>
                    <a:lnTo>
                      <a:pt x="1630" y="796"/>
                    </a:lnTo>
                    <a:lnTo>
                      <a:pt x="1637" y="796"/>
                    </a:lnTo>
                    <a:lnTo>
                      <a:pt x="1643" y="796"/>
                    </a:lnTo>
                    <a:lnTo>
                      <a:pt x="1643" y="796"/>
                    </a:lnTo>
                    <a:lnTo>
                      <a:pt x="1647" y="797"/>
                    </a:lnTo>
                    <a:lnTo>
                      <a:pt x="1651" y="797"/>
                    </a:lnTo>
                    <a:lnTo>
                      <a:pt x="1655" y="797"/>
                    </a:lnTo>
                    <a:lnTo>
                      <a:pt x="1661" y="799"/>
                    </a:lnTo>
                    <a:lnTo>
                      <a:pt x="1661" y="799"/>
                    </a:lnTo>
                    <a:lnTo>
                      <a:pt x="1667" y="800"/>
                    </a:lnTo>
                    <a:lnTo>
                      <a:pt x="1672" y="802"/>
                    </a:lnTo>
                    <a:lnTo>
                      <a:pt x="1677" y="803"/>
                    </a:lnTo>
                    <a:lnTo>
                      <a:pt x="1679" y="804"/>
                    </a:lnTo>
                    <a:lnTo>
                      <a:pt x="1679" y="804"/>
                    </a:lnTo>
                    <a:lnTo>
                      <a:pt x="1682" y="807"/>
                    </a:lnTo>
                    <a:lnTo>
                      <a:pt x="1686" y="810"/>
                    </a:lnTo>
                    <a:lnTo>
                      <a:pt x="1689" y="813"/>
                    </a:lnTo>
                    <a:lnTo>
                      <a:pt x="1691" y="814"/>
                    </a:lnTo>
                    <a:lnTo>
                      <a:pt x="1691" y="816"/>
                    </a:lnTo>
                    <a:lnTo>
                      <a:pt x="1691" y="816"/>
                    </a:lnTo>
                    <a:lnTo>
                      <a:pt x="1691" y="819"/>
                    </a:lnTo>
                    <a:lnTo>
                      <a:pt x="1692" y="821"/>
                    </a:lnTo>
                    <a:lnTo>
                      <a:pt x="1695" y="824"/>
                    </a:lnTo>
                    <a:lnTo>
                      <a:pt x="1698" y="831"/>
                    </a:lnTo>
                    <a:lnTo>
                      <a:pt x="1698" y="831"/>
                    </a:lnTo>
                    <a:lnTo>
                      <a:pt x="1701" y="838"/>
                    </a:lnTo>
                    <a:lnTo>
                      <a:pt x="1703" y="843"/>
                    </a:lnTo>
                    <a:lnTo>
                      <a:pt x="1706" y="847"/>
                    </a:lnTo>
                    <a:lnTo>
                      <a:pt x="1708" y="850"/>
                    </a:lnTo>
                    <a:lnTo>
                      <a:pt x="1708" y="850"/>
                    </a:lnTo>
                    <a:lnTo>
                      <a:pt x="1712" y="861"/>
                    </a:lnTo>
                    <a:lnTo>
                      <a:pt x="1715" y="865"/>
                    </a:lnTo>
                    <a:lnTo>
                      <a:pt x="1715" y="870"/>
                    </a:lnTo>
                    <a:lnTo>
                      <a:pt x="1715" y="870"/>
                    </a:lnTo>
                    <a:lnTo>
                      <a:pt x="1715" y="872"/>
                    </a:lnTo>
                    <a:lnTo>
                      <a:pt x="1715" y="875"/>
                    </a:lnTo>
                    <a:lnTo>
                      <a:pt x="1718" y="877"/>
                    </a:lnTo>
                    <a:lnTo>
                      <a:pt x="1722" y="878"/>
                    </a:lnTo>
                    <a:lnTo>
                      <a:pt x="1722" y="878"/>
                    </a:lnTo>
                    <a:lnTo>
                      <a:pt x="1728" y="880"/>
                    </a:lnTo>
                    <a:lnTo>
                      <a:pt x="1732" y="881"/>
                    </a:lnTo>
                    <a:lnTo>
                      <a:pt x="1735" y="884"/>
                    </a:lnTo>
                    <a:lnTo>
                      <a:pt x="1738" y="884"/>
                    </a:lnTo>
                    <a:lnTo>
                      <a:pt x="1738" y="884"/>
                    </a:lnTo>
                    <a:lnTo>
                      <a:pt x="1740" y="884"/>
                    </a:lnTo>
                    <a:lnTo>
                      <a:pt x="1745" y="885"/>
                    </a:lnTo>
                    <a:lnTo>
                      <a:pt x="1749" y="888"/>
                    </a:lnTo>
                    <a:lnTo>
                      <a:pt x="1753" y="891"/>
                    </a:lnTo>
                    <a:lnTo>
                      <a:pt x="1753" y="891"/>
                    </a:lnTo>
                    <a:lnTo>
                      <a:pt x="1757" y="894"/>
                    </a:lnTo>
                    <a:lnTo>
                      <a:pt x="1762" y="895"/>
                    </a:lnTo>
                    <a:lnTo>
                      <a:pt x="1764" y="895"/>
                    </a:lnTo>
                    <a:lnTo>
                      <a:pt x="1764" y="898"/>
                    </a:lnTo>
                    <a:lnTo>
                      <a:pt x="1764" y="898"/>
                    </a:lnTo>
                    <a:lnTo>
                      <a:pt x="1764" y="902"/>
                    </a:lnTo>
                    <a:lnTo>
                      <a:pt x="1766" y="905"/>
                    </a:lnTo>
                    <a:lnTo>
                      <a:pt x="1767" y="909"/>
                    </a:lnTo>
                    <a:lnTo>
                      <a:pt x="1767" y="912"/>
                    </a:lnTo>
                    <a:lnTo>
                      <a:pt x="1767" y="912"/>
                    </a:lnTo>
                    <a:lnTo>
                      <a:pt x="1769" y="915"/>
                    </a:lnTo>
                    <a:lnTo>
                      <a:pt x="1773" y="918"/>
                    </a:lnTo>
                    <a:lnTo>
                      <a:pt x="1779" y="918"/>
                    </a:lnTo>
                    <a:lnTo>
                      <a:pt x="1783" y="918"/>
                    </a:lnTo>
                    <a:lnTo>
                      <a:pt x="1783" y="918"/>
                    </a:lnTo>
                    <a:lnTo>
                      <a:pt x="1791" y="918"/>
                    </a:lnTo>
                    <a:lnTo>
                      <a:pt x="1796" y="918"/>
                    </a:lnTo>
                    <a:lnTo>
                      <a:pt x="1797" y="915"/>
                    </a:lnTo>
                    <a:lnTo>
                      <a:pt x="1797" y="915"/>
                    </a:lnTo>
                    <a:lnTo>
                      <a:pt x="1801" y="912"/>
                    </a:lnTo>
                    <a:lnTo>
                      <a:pt x="1806" y="911"/>
                    </a:lnTo>
                    <a:lnTo>
                      <a:pt x="1810" y="911"/>
                    </a:lnTo>
                    <a:lnTo>
                      <a:pt x="1813" y="909"/>
                    </a:lnTo>
                    <a:lnTo>
                      <a:pt x="1813" y="909"/>
                    </a:lnTo>
                    <a:lnTo>
                      <a:pt x="1817" y="908"/>
                    </a:lnTo>
                    <a:lnTo>
                      <a:pt x="1821" y="907"/>
                    </a:lnTo>
                    <a:lnTo>
                      <a:pt x="1825" y="908"/>
                    </a:lnTo>
                    <a:lnTo>
                      <a:pt x="1825" y="911"/>
                    </a:lnTo>
                    <a:lnTo>
                      <a:pt x="1825" y="912"/>
                    </a:lnTo>
                    <a:lnTo>
                      <a:pt x="1825" y="912"/>
                    </a:lnTo>
                    <a:lnTo>
                      <a:pt x="1827" y="918"/>
                    </a:lnTo>
                    <a:lnTo>
                      <a:pt x="1828" y="922"/>
                    </a:lnTo>
                    <a:lnTo>
                      <a:pt x="1828" y="924"/>
                    </a:lnTo>
                    <a:lnTo>
                      <a:pt x="1827" y="926"/>
                    </a:lnTo>
                    <a:lnTo>
                      <a:pt x="1827" y="926"/>
                    </a:lnTo>
                    <a:lnTo>
                      <a:pt x="1824" y="929"/>
                    </a:lnTo>
                    <a:lnTo>
                      <a:pt x="1821" y="935"/>
                    </a:lnTo>
                    <a:lnTo>
                      <a:pt x="1818" y="946"/>
                    </a:lnTo>
                    <a:lnTo>
                      <a:pt x="1818" y="946"/>
                    </a:lnTo>
                    <a:lnTo>
                      <a:pt x="1816" y="949"/>
                    </a:lnTo>
                    <a:lnTo>
                      <a:pt x="1813" y="952"/>
                    </a:lnTo>
                    <a:lnTo>
                      <a:pt x="1810" y="955"/>
                    </a:lnTo>
                    <a:lnTo>
                      <a:pt x="1808" y="959"/>
                    </a:lnTo>
                    <a:lnTo>
                      <a:pt x="1808" y="959"/>
                    </a:lnTo>
                    <a:lnTo>
                      <a:pt x="1807" y="962"/>
                    </a:lnTo>
                    <a:lnTo>
                      <a:pt x="1804" y="965"/>
                    </a:lnTo>
                    <a:lnTo>
                      <a:pt x="1803" y="966"/>
                    </a:lnTo>
                    <a:lnTo>
                      <a:pt x="1801" y="969"/>
                    </a:lnTo>
                    <a:lnTo>
                      <a:pt x="1801" y="969"/>
                    </a:lnTo>
                    <a:lnTo>
                      <a:pt x="1801" y="970"/>
                    </a:lnTo>
                    <a:lnTo>
                      <a:pt x="1800" y="972"/>
                    </a:lnTo>
                    <a:lnTo>
                      <a:pt x="1796" y="972"/>
                    </a:lnTo>
                    <a:lnTo>
                      <a:pt x="1791" y="970"/>
                    </a:lnTo>
                    <a:lnTo>
                      <a:pt x="1787" y="969"/>
                    </a:lnTo>
                    <a:lnTo>
                      <a:pt x="1787" y="969"/>
                    </a:lnTo>
                    <a:lnTo>
                      <a:pt x="1786" y="969"/>
                    </a:lnTo>
                    <a:lnTo>
                      <a:pt x="1783" y="969"/>
                    </a:lnTo>
                    <a:lnTo>
                      <a:pt x="1780" y="970"/>
                    </a:lnTo>
                    <a:lnTo>
                      <a:pt x="1777" y="973"/>
                    </a:lnTo>
                    <a:lnTo>
                      <a:pt x="1773" y="975"/>
                    </a:lnTo>
                    <a:lnTo>
                      <a:pt x="1773" y="975"/>
                    </a:lnTo>
                    <a:lnTo>
                      <a:pt x="1772" y="976"/>
                    </a:lnTo>
                    <a:lnTo>
                      <a:pt x="1770" y="980"/>
                    </a:lnTo>
                    <a:lnTo>
                      <a:pt x="1772" y="986"/>
                    </a:lnTo>
                    <a:lnTo>
                      <a:pt x="1772" y="986"/>
                    </a:lnTo>
                    <a:lnTo>
                      <a:pt x="1772" y="992"/>
                    </a:lnTo>
                    <a:lnTo>
                      <a:pt x="1772" y="996"/>
                    </a:lnTo>
                    <a:lnTo>
                      <a:pt x="1772" y="1000"/>
                    </a:lnTo>
                    <a:lnTo>
                      <a:pt x="1772" y="1000"/>
                    </a:lnTo>
                    <a:lnTo>
                      <a:pt x="1773" y="1006"/>
                    </a:lnTo>
                    <a:lnTo>
                      <a:pt x="1773" y="1014"/>
                    </a:lnTo>
                    <a:lnTo>
                      <a:pt x="1773" y="1014"/>
                    </a:lnTo>
                    <a:lnTo>
                      <a:pt x="1782" y="1010"/>
                    </a:lnTo>
                    <a:lnTo>
                      <a:pt x="1787" y="1007"/>
                    </a:lnTo>
                    <a:lnTo>
                      <a:pt x="1787" y="1007"/>
                    </a:lnTo>
                    <a:lnTo>
                      <a:pt x="1791" y="1010"/>
                    </a:lnTo>
                    <a:lnTo>
                      <a:pt x="1796" y="1013"/>
                    </a:lnTo>
                    <a:lnTo>
                      <a:pt x="1800" y="1017"/>
                    </a:lnTo>
                    <a:lnTo>
                      <a:pt x="1806" y="1019"/>
                    </a:lnTo>
                    <a:lnTo>
                      <a:pt x="1806" y="1019"/>
                    </a:lnTo>
                    <a:lnTo>
                      <a:pt x="1808" y="1017"/>
                    </a:lnTo>
                    <a:lnTo>
                      <a:pt x="1814" y="1016"/>
                    </a:lnTo>
                    <a:lnTo>
                      <a:pt x="1825" y="1007"/>
                    </a:lnTo>
                    <a:lnTo>
                      <a:pt x="1837" y="1000"/>
                    </a:lnTo>
                    <a:lnTo>
                      <a:pt x="1842" y="994"/>
                    </a:lnTo>
                    <a:lnTo>
                      <a:pt x="1842" y="994"/>
                    </a:lnTo>
                    <a:lnTo>
                      <a:pt x="1845" y="990"/>
                    </a:lnTo>
                    <a:lnTo>
                      <a:pt x="1852" y="983"/>
                    </a:lnTo>
                    <a:lnTo>
                      <a:pt x="1868" y="966"/>
                    </a:lnTo>
                    <a:lnTo>
                      <a:pt x="1868" y="966"/>
                    </a:lnTo>
                    <a:lnTo>
                      <a:pt x="1881" y="950"/>
                    </a:lnTo>
                    <a:lnTo>
                      <a:pt x="1886" y="942"/>
                    </a:lnTo>
                    <a:lnTo>
                      <a:pt x="1891" y="935"/>
                    </a:lnTo>
                    <a:lnTo>
                      <a:pt x="1891" y="935"/>
                    </a:lnTo>
                    <a:lnTo>
                      <a:pt x="1895" y="929"/>
                    </a:lnTo>
                    <a:lnTo>
                      <a:pt x="1899" y="924"/>
                    </a:lnTo>
                    <a:lnTo>
                      <a:pt x="1908" y="912"/>
                    </a:lnTo>
                    <a:lnTo>
                      <a:pt x="1908" y="912"/>
                    </a:lnTo>
                    <a:lnTo>
                      <a:pt x="1912" y="907"/>
                    </a:lnTo>
                    <a:lnTo>
                      <a:pt x="1918" y="895"/>
                    </a:lnTo>
                    <a:lnTo>
                      <a:pt x="1918" y="895"/>
                    </a:lnTo>
                    <a:lnTo>
                      <a:pt x="1922" y="885"/>
                    </a:lnTo>
                    <a:lnTo>
                      <a:pt x="1923" y="871"/>
                    </a:lnTo>
                    <a:lnTo>
                      <a:pt x="1925" y="860"/>
                    </a:lnTo>
                    <a:lnTo>
                      <a:pt x="1925" y="854"/>
                    </a:lnTo>
                    <a:lnTo>
                      <a:pt x="1925" y="854"/>
                    </a:lnTo>
                    <a:lnTo>
                      <a:pt x="1926" y="850"/>
                    </a:lnTo>
                    <a:lnTo>
                      <a:pt x="1928" y="847"/>
                    </a:lnTo>
                    <a:lnTo>
                      <a:pt x="1928" y="844"/>
                    </a:lnTo>
                    <a:lnTo>
                      <a:pt x="1928" y="844"/>
                    </a:lnTo>
                    <a:lnTo>
                      <a:pt x="1930" y="838"/>
                    </a:lnTo>
                    <a:lnTo>
                      <a:pt x="1932" y="836"/>
                    </a:lnTo>
                    <a:lnTo>
                      <a:pt x="1935" y="833"/>
                    </a:lnTo>
                    <a:lnTo>
                      <a:pt x="1935" y="833"/>
                    </a:lnTo>
                    <a:lnTo>
                      <a:pt x="1936" y="830"/>
                    </a:lnTo>
                    <a:lnTo>
                      <a:pt x="1938" y="827"/>
                    </a:lnTo>
                    <a:lnTo>
                      <a:pt x="1936" y="821"/>
                    </a:lnTo>
                    <a:lnTo>
                      <a:pt x="1936" y="821"/>
                    </a:lnTo>
                    <a:lnTo>
                      <a:pt x="1936" y="816"/>
                    </a:lnTo>
                    <a:lnTo>
                      <a:pt x="1936" y="810"/>
                    </a:lnTo>
                    <a:lnTo>
                      <a:pt x="1936" y="810"/>
                    </a:lnTo>
                    <a:lnTo>
                      <a:pt x="1935" y="807"/>
                    </a:lnTo>
                    <a:lnTo>
                      <a:pt x="1938" y="804"/>
                    </a:lnTo>
                    <a:lnTo>
                      <a:pt x="1938" y="804"/>
                    </a:lnTo>
                    <a:lnTo>
                      <a:pt x="1939" y="803"/>
                    </a:lnTo>
                    <a:lnTo>
                      <a:pt x="1938" y="802"/>
                    </a:lnTo>
                    <a:lnTo>
                      <a:pt x="1932" y="797"/>
                    </a:lnTo>
                    <a:lnTo>
                      <a:pt x="1932" y="797"/>
                    </a:lnTo>
                    <a:lnTo>
                      <a:pt x="1926" y="794"/>
                    </a:lnTo>
                    <a:lnTo>
                      <a:pt x="1923" y="792"/>
                    </a:lnTo>
                    <a:lnTo>
                      <a:pt x="1922" y="789"/>
                    </a:lnTo>
                    <a:lnTo>
                      <a:pt x="1922" y="789"/>
                    </a:lnTo>
                    <a:lnTo>
                      <a:pt x="1921" y="786"/>
                    </a:lnTo>
                    <a:lnTo>
                      <a:pt x="1918" y="783"/>
                    </a:lnTo>
                    <a:lnTo>
                      <a:pt x="1913" y="780"/>
                    </a:lnTo>
                    <a:lnTo>
                      <a:pt x="1909" y="780"/>
                    </a:lnTo>
                    <a:lnTo>
                      <a:pt x="1909" y="780"/>
                    </a:lnTo>
                    <a:lnTo>
                      <a:pt x="1901" y="779"/>
                    </a:lnTo>
                    <a:lnTo>
                      <a:pt x="1896" y="779"/>
                    </a:lnTo>
                    <a:lnTo>
                      <a:pt x="1896" y="779"/>
                    </a:lnTo>
                    <a:lnTo>
                      <a:pt x="1896" y="780"/>
                    </a:lnTo>
                    <a:lnTo>
                      <a:pt x="1896" y="780"/>
                    </a:lnTo>
                    <a:lnTo>
                      <a:pt x="1896" y="783"/>
                    </a:lnTo>
                    <a:lnTo>
                      <a:pt x="1896" y="785"/>
                    </a:lnTo>
                    <a:lnTo>
                      <a:pt x="1895" y="786"/>
                    </a:lnTo>
                    <a:lnTo>
                      <a:pt x="1892" y="786"/>
                    </a:lnTo>
                    <a:lnTo>
                      <a:pt x="1892" y="786"/>
                    </a:lnTo>
                    <a:lnTo>
                      <a:pt x="1891" y="786"/>
                    </a:lnTo>
                    <a:lnTo>
                      <a:pt x="1889" y="786"/>
                    </a:lnTo>
                    <a:lnTo>
                      <a:pt x="1886" y="792"/>
                    </a:lnTo>
                    <a:lnTo>
                      <a:pt x="1886" y="792"/>
                    </a:lnTo>
                    <a:lnTo>
                      <a:pt x="1882" y="794"/>
                    </a:lnTo>
                    <a:lnTo>
                      <a:pt x="1878" y="796"/>
                    </a:lnTo>
                    <a:lnTo>
                      <a:pt x="1877" y="794"/>
                    </a:lnTo>
                    <a:lnTo>
                      <a:pt x="1877" y="794"/>
                    </a:lnTo>
                    <a:lnTo>
                      <a:pt x="1877" y="793"/>
                    </a:lnTo>
                    <a:lnTo>
                      <a:pt x="1877" y="793"/>
                    </a:lnTo>
                    <a:lnTo>
                      <a:pt x="1879" y="790"/>
                    </a:lnTo>
                    <a:lnTo>
                      <a:pt x="1878" y="787"/>
                    </a:lnTo>
                    <a:lnTo>
                      <a:pt x="1877" y="786"/>
                    </a:lnTo>
                    <a:lnTo>
                      <a:pt x="1877" y="783"/>
                    </a:lnTo>
                    <a:lnTo>
                      <a:pt x="1877" y="783"/>
                    </a:lnTo>
                    <a:lnTo>
                      <a:pt x="1878" y="777"/>
                    </a:lnTo>
                    <a:lnTo>
                      <a:pt x="1878" y="776"/>
                    </a:lnTo>
                    <a:lnTo>
                      <a:pt x="1875" y="776"/>
                    </a:lnTo>
                    <a:lnTo>
                      <a:pt x="1875" y="776"/>
                    </a:lnTo>
                    <a:lnTo>
                      <a:pt x="1872" y="779"/>
                    </a:lnTo>
                    <a:lnTo>
                      <a:pt x="1871" y="783"/>
                    </a:lnTo>
                    <a:lnTo>
                      <a:pt x="1868" y="786"/>
                    </a:lnTo>
                    <a:lnTo>
                      <a:pt x="1865" y="787"/>
                    </a:lnTo>
                    <a:lnTo>
                      <a:pt x="1865" y="787"/>
                    </a:lnTo>
                    <a:lnTo>
                      <a:pt x="1864" y="787"/>
                    </a:lnTo>
                    <a:lnTo>
                      <a:pt x="1864" y="786"/>
                    </a:lnTo>
                    <a:lnTo>
                      <a:pt x="1862" y="782"/>
                    </a:lnTo>
                    <a:lnTo>
                      <a:pt x="1864" y="772"/>
                    </a:lnTo>
                    <a:lnTo>
                      <a:pt x="1864" y="772"/>
                    </a:lnTo>
                    <a:lnTo>
                      <a:pt x="1864" y="770"/>
                    </a:lnTo>
                    <a:lnTo>
                      <a:pt x="1862" y="770"/>
                    </a:lnTo>
                    <a:lnTo>
                      <a:pt x="1860" y="770"/>
                    </a:lnTo>
                    <a:lnTo>
                      <a:pt x="1852" y="770"/>
                    </a:lnTo>
                    <a:lnTo>
                      <a:pt x="1845" y="772"/>
                    </a:lnTo>
                    <a:lnTo>
                      <a:pt x="1845" y="772"/>
                    </a:lnTo>
                    <a:lnTo>
                      <a:pt x="1841" y="769"/>
                    </a:lnTo>
                    <a:lnTo>
                      <a:pt x="1840" y="768"/>
                    </a:lnTo>
                    <a:lnTo>
                      <a:pt x="1840" y="766"/>
                    </a:lnTo>
                    <a:lnTo>
                      <a:pt x="1841" y="763"/>
                    </a:lnTo>
                    <a:lnTo>
                      <a:pt x="1847" y="759"/>
                    </a:lnTo>
                    <a:lnTo>
                      <a:pt x="1847" y="759"/>
                    </a:lnTo>
                    <a:lnTo>
                      <a:pt x="1851" y="756"/>
                    </a:lnTo>
                    <a:lnTo>
                      <a:pt x="1854" y="753"/>
                    </a:lnTo>
                    <a:lnTo>
                      <a:pt x="1855" y="751"/>
                    </a:lnTo>
                    <a:lnTo>
                      <a:pt x="1857" y="749"/>
                    </a:lnTo>
                    <a:lnTo>
                      <a:pt x="1857" y="749"/>
                    </a:lnTo>
                    <a:lnTo>
                      <a:pt x="1867" y="743"/>
                    </a:lnTo>
                    <a:lnTo>
                      <a:pt x="1878" y="738"/>
                    </a:lnTo>
                    <a:lnTo>
                      <a:pt x="1878" y="738"/>
                    </a:lnTo>
                    <a:lnTo>
                      <a:pt x="1881" y="735"/>
                    </a:lnTo>
                    <a:lnTo>
                      <a:pt x="1884" y="732"/>
                    </a:lnTo>
                    <a:lnTo>
                      <a:pt x="1886" y="726"/>
                    </a:lnTo>
                    <a:lnTo>
                      <a:pt x="1886" y="726"/>
                    </a:lnTo>
                    <a:lnTo>
                      <a:pt x="1889" y="722"/>
                    </a:lnTo>
                    <a:lnTo>
                      <a:pt x="1895" y="719"/>
                    </a:lnTo>
                    <a:lnTo>
                      <a:pt x="1909" y="708"/>
                    </a:lnTo>
                    <a:lnTo>
                      <a:pt x="1909" y="708"/>
                    </a:lnTo>
                    <a:lnTo>
                      <a:pt x="1921" y="698"/>
                    </a:lnTo>
                    <a:lnTo>
                      <a:pt x="1926" y="691"/>
                    </a:lnTo>
                    <a:lnTo>
                      <a:pt x="1926" y="691"/>
                    </a:lnTo>
                    <a:lnTo>
                      <a:pt x="1930" y="687"/>
                    </a:lnTo>
                    <a:lnTo>
                      <a:pt x="1936" y="682"/>
                    </a:lnTo>
                    <a:lnTo>
                      <a:pt x="1942" y="678"/>
                    </a:lnTo>
                    <a:lnTo>
                      <a:pt x="1945" y="675"/>
                    </a:lnTo>
                    <a:lnTo>
                      <a:pt x="1945" y="675"/>
                    </a:lnTo>
                    <a:lnTo>
                      <a:pt x="1947" y="673"/>
                    </a:lnTo>
                    <a:lnTo>
                      <a:pt x="1955" y="667"/>
                    </a:lnTo>
                    <a:lnTo>
                      <a:pt x="1964" y="663"/>
                    </a:lnTo>
                    <a:lnTo>
                      <a:pt x="1974" y="660"/>
                    </a:lnTo>
                    <a:lnTo>
                      <a:pt x="1974" y="660"/>
                    </a:lnTo>
                    <a:lnTo>
                      <a:pt x="1984" y="660"/>
                    </a:lnTo>
                    <a:lnTo>
                      <a:pt x="1996" y="660"/>
                    </a:lnTo>
                    <a:lnTo>
                      <a:pt x="2004" y="661"/>
                    </a:lnTo>
                    <a:lnTo>
                      <a:pt x="2010" y="664"/>
                    </a:lnTo>
                    <a:lnTo>
                      <a:pt x="2010" y="664"/>
                    </a:lnTo>
                    <a:lnTo>
                      <a:pt x="2011" y="665"/>
                    </a:lnTo>
                    <a:lnTo>
                      <a:pt x="2014" y="667"/>
                    </a:lnTo>
                    <a:lnTo>
                      <a:pt x="2017" y="664"/>
                    </a:lnTo>
                    <a:lnTo>
                      <a:pt x="2017" y="664"/>
                    </a:lnTo>
                    <a:lnTo>
                      <a:pt x="2020" y="663"/>
                    </a:lnTo>
                    <a:lnTo>
                      <a:pt x="2023" y="663"/>
                    </a:lnTo>
                    <a:lnTo>
                      <a:pt x="2033" y="664"/>
                    </a:lnTo>
                    <a:lnTo>
                      <a:pt x="2033" y="664"/>
                    </a:lnTo>
                    <a:lnTo>
                      <a:pt x="2038" y="664"/>
                    </a:lnTo>
                    <a:lnTo>
                      <a:pt x="2041" y="663"/>
                    </a:lnTo>
                    <a:lnTo>
                      <a:pt x="2044" y="661"/>
                    </a:lnTo>
                    <a:lnTo>
                      <a:pt x="2048" y="661"/>
                    </a:lnTo>
                    <a:lnTo>
                      <a:pt x="2048" y="661"/>
                    </a:lnTo>
                    <a:lnTo>
                      <a:pt x="2052" y="663"/>
                    </a:lnTo>
                    <a:lnTo>
                      <a:pt x="2055" y="663"/>
                    </a:lnTo>
                    <a:lnTo>
                      <a:pt x="2058" y="661"/>
                    </a:lnTo>
                    <a:lnTo>
                      <a:pt x="2061" y="658"/>
                    </a:lnTo>
                    <a:lnTo>
                      <a:pt x="2061" y="658"/>
                    </a:lnTo>
                    <a:lnTo>
                      <a:pt x="2062" y="656"/>
                    </a:lnTo>
                    <a:lnTo>
                      <a:pt x="2065" y="654"/>
                    </a:lnTo>
                    <a:lnTo>
                      <a:pt x="2072" y="653"/>
                    </a:lnTo>
                    <a:lnTo>
                      <a:pt x="2079" y="654"/>
                    </a:lnTo>
                    <a:lnTo>
                      <a:pt x="2084" y="656"/>
                    </a:lnTo>
                    <a:lnTo>
                      <a:pt x="2084" y="656"/>
                    </a:lnTo>
                    <a:lnTo>
                      <a:pt x="2089" y="658"/>
                    </a:lnTo>
                    <a:lnTo>
                      <a:pt x="2092" y="660"/>
                    </a:lnTo>
                    <a:lnTo>
                      <a:pt x="2095" y="658"/>
                    </a:lnTo>
                    <a:lnTo>
                      <a:pt x="2095" y="658"/>
                    </a:lnTo>
                    <a:lnTo>
                      <a:pt x="2098" y="657"/>
                    </a:lnTo>
                    <a:lnTo>
                      <a:pt x="2099" y="657"/>
                    </a:lnTo>
                    <a:lnTo>
                      <a:pt x="2101" y="658"/>
                    </a:lnTo>
                    <a:lnTo>
                      <a:pt x="2103" y="661"/>
                    </a:lnTo>
                    <a:lnTo>
                      <a:pt x="2106" y="664"/>
                    </a:lnTo>
                    <a:lnTo>
                      <a:pt x="2106" y="664"/>
                    </a:lnTo>
                    <a:lnTo>
                      <a:pt x="2109" y="664"/>
                    </a:lnTo>
                    <a:lnTo>
                      <a:pt x="2109" y="667"/>
                    </a:lnTo>
                    <a:lnTo>
                      <a:pt x="2108" y="668"/>
                    </a:lnTo>
                    <a:lnTo>
                      <a:pt x="2103" y="668"/>
                    </a:lnTo>
                    <a:lnTo>
                      <a:pt x="2103" y="668"/>
                    </a:lnTo>
                    <a:lnTo>
                      <a:pt x="2101" y="668"/>
                    </a:lnTo>
                    <a:lnTo>
                      <a:pt x="2098" y="670"/>
                    </a:lnTo>
                    <a:lnTo>
                      <a:pt x="2096" y="671"/>
                    </a:lnTo>
                    <a:lnTo>
                      <a:pt x="2099" y="674"/>
                    </a:lnTo>
                    <a:lnTo>
                      <a:pt x="2099" y="674"/>
                    </a:lnTo>
                    <a:lnTo>
                      <a:pt x="2103" y="674"/>
                    </a:lnTo>
                    <a:lnTo>
                      <a:pt x="2108" y="674"/>
                    </a:lnTo>
                    <a:lnTo>
                      <a:pt x="2111" y="673"/>
                    </a:lnTo>
                    <a:lnTo>
                      <a:pt x="2115" y="671"/>
                    </a:lnTo>
                    <a:lnTo>
                      <a:pt x="2115" y="671"/>
                    </a:lnTo>
                    <a:lnTo>
                      <a:pt x="2122" y="671"/>
                    </a:lnTo>
                    <a:lnTo>
                      <a:pt x="2128" y="671"/>
                    </a:lnTo>
                    <a:lnTo>
                      <a:pt x="2132" y="668"/>
                    </a:lnTo>
                    <a:lnTo>
                      <a:pt x="2132" y="668"/>
                    </a:lnTo>
                    <a:lnTo>
                      <a:pt x="2135" y="667"/>
                    </a:lnTo>
                    <a:lnTo>
                      <a:pt x="2138" y="668"/>
                    </a:lnTo>
                    <a:lnTo>
                      <a:pt x="2140" y="670"/>
                    </a:lnTo>
                    <a:lnTo>
                      <a:pt x="2143" y="668"/>
                    </a:lnTo>
                    <a:lnTo>
                      <a:pt x="2143" y="668"/>
                    </a:lnTo>
                    <a:lnTo>
                      <a:pt x="2146" y="667"/>
                    </a:lnTo>
                    <a:lnTo>
                      <a:pt x="2152" y="665"/>
                    </a:lnTo>
                    <a:lnTo>
                      <a:pt x="2159" y="664"/>
                    </a:lnTo>
                    <a:lnTo>
                      <a:pt x="2159" y="664"/>
                    </a:lnTo>
                    <a:lnTo>
                      <a:pt x="2162" y="664"/>
                    </a:lnTo>
                    <a:lnTo>
                      <a:pt x="2160" y="663"/>
                    </a:lnTo>
                    <a:lnTo>
                      <a:pt x="2157" y="660"/>
                    </a:lnTo>
                    <a:lnTo>
                      <a:pt x="2153" y="660"/>
                    </a:lnTo>
                    <a:lnTo>
                      <a:pt x="2153" y="660"/>
                    </a:lnTo>
                    <a:lnTo>
                      <a:pt x="2149" y="658"/>
                    </a:lnTo>
                    <a:lnTo>
                      <a:pt x="2147" y="657"/>
                    </a:lnTo>
                    <a:lnTo>
                      <a:pt x="2149" y="653"/>
                    </a:lnTo>
                    <a:lnTo>
                      <a:pt x="2152" y="646"/>
                    </a:lnTo>
                    <a:lnTo>
                      <a:pt x="2152" y="646"/>
                    </a:lnTo>
                    <a:lnTo>
                      <a:pt x="2157" y="640"/>
                    </a:lnTo>
                    <a:lnTo>
                      <a:pt x="2163" y="634"/>
                    </a:lnTo>
                    <a:lnTo>
                      <a:pt x="2176" y="626"/>
                    </a:lnTo>
                    <a:lnTo>
                      <a:pt x="2176" y="626"/>
                    </a:lnTo>
                    <a:lnTo>
                      <a:pt x="2180" y="622"/>
                    </a:lnTo>
                    <a:lnTo>
                      <a:pt x="2184" y="622"/>
                    </a:lnTo>
                    <a:lnTo>
                      <a:pt x="2186" y="620"/>
                    </a:lnTo>
                    <a:lnTo>
                      <a:pt x="2187" y="619"/>
                    </a:lnTo>
                    <a:lnTo>
                      <a:pt x="2187" y="619"/>
                    </a:lnTo>
                    <a:lnTo>
                      <a:pt x="2187" y="614"/>
                    </a:lnTo>
                    <a:lnTo>
                      <a:pt x="2190" y="610"/>
                    </a:lnTo>
                    <a:lnTo>
                      <a:pt x="2193" y="606"/>
                    </a:lnTo>
                    <a:lnTo>
                      <a:pt x="2196" y="603"/>
                    </a:lnTo>
                    <a:lnTo>
                      <a:pt x="2196" y="603"/>
                    </a:lnTo>
                    <a:lnTo>
                      <a:pt x="2207" y="605"/>
                    </a:lnTo>
                    <a:lnTo>
                      <a:pt x="2216" y="603"/>
                    </a:lnTo>
                    <a:lnTo>
                      <a:pt x="2221" y="602"/>
                    </a:lnTo>
                    <a:lnTo>
                      <a:pt x="2221" y="602"/>
                    </a:lnTo>
                    <a:lnTo>
                      <a:pt x="2227" y="600"/>
                    </a:lnTo>
                    <a:lnTo>
                      <a:pt x="2228" y="602"/>
                    </a:lnTo>
                    <a:lnTo>
                      <a:pt x="2231" y="605"/>
                    </a:lnTo>
                    <a:lnTo>
                      <a:pt x="2233" y="606"/>
                    </a:lnTo>
                    <a:lnTo>
                      <a:pt x="2233" y="606"/>
                    </a:lnTo>
                    <a:lnTo>
                      <a:pt x="2235" y="606"/>
                    </a:lnTo>
                    <a:lnTo>
                      <a:pt x="2238" y="603"/>
                    </a:lnTo>
                    <a:lnTo>
                      <a:pt x="2241" y="602"/>
                    </a:lnTo>
                    <a:lnTo>
                      <a:pt x="2244" y="602"/>
                    </a:lnTo>
                    <a:lnTo>
                      <a:pt x="2244" y="602"/>
                    </a:lnTo>
                    <a:lnTo>
                      <a:pt x="2245" y="602"/>
                    </a:lnTo>
                    <a:lnTo>
                      <a:pt x="2245" y="603"/>
                    </a:lnTo>
                    <a:lnTo>
                      <a:pt x="2242" y="607"/>
                    </a:lnTo>
                    <a:lnTo>
                      <a:pt x="2240" y="612"/>
                    </a:lnTo>
                    <a:lnTo>
                      <a:pt x="2237" y="616"/>
                    </a:lnTo>
                    <a:lnTo>
                      <a:pt x="2237" y="616"/>
                    </a:lnTo>
                    <a:lnTo>
                      <a:pt x="2237" y="620"/>
                    </a:lnTo>
                    <a:lnTo>
                      <a:pt x="2238" y="622"/>
                    </a:lnTo>
                    <a:lnTo>
                      <a:pt x="2242" y="622"/>
                    </a:lnTo>
                    <a:lnTo>
                      <a:pt x="2245" y="623"/>
                    </a:lnTo>
                    <a:lnTo>
                      <a:pt x="2245" y="623"/>
                    </a:lnTo>
                    <a:lnTo>
                      <a:pt x="2247" y="623"/>
                    </a:lnTo>
                    <a:lnTo>
                      <a:pt x="2247" y="624"/>
                    </a:lnTo>
                    <a:lnTo>
                      <a:pt x="2244" y="626"/>
                    </a:lnTo>
                    <a:lnTo>
                      <a:pt x="2242" y="627"/>
                    </a:lnTo>
                    <a:lnTo>
                      <a:pt x="2241" y="629"/>
                    </a:lnTo>
                    <a:lnTo>
                      <a:pt x="2241" y="629"/>
                    </a:lnTo>
                    <a:lnTo>
                      <a:pt x="2242" y="630"/>
                    </a:lnTo>
                    <a:lnTo>
                      <a:pt x="2247" y="629"/>
                    </a:lnTo>
                    <a:lnTo>
                      <a:pt x="2254" y="626"/>
                    </a:lnTo>
                    <a:lnTo>
                      <a:pt x="2261" y="620"/>
                    </a:lnTo>
                    <a:lnTo>
                      <a:pt x="2261" y="620"/>
                    </a:lnTo>
                    <a:lnTo>
                      <a:pt x="2268" y="614"/>
                    </a:lnTo>
                    <a:lnTo>
                      <a:pt x="2275" y="610"/>
                    </a:lnTo>
                    <a:lnTo>
                      <a:pt x="2281" y="609"/>
                    </a:lnTo>
                    <a:lnTo>
                      <a:pt x="2286" y="607"/>
                    </a:lnTo>
                    <a:lnTo>
                      <a:pt x="2286" y="607"/>
                    </a:lnTo>
                    <a:lnTo>
                      <a:pt x="2291" y="607"/>
                    </a:lnTo>
                    <a:lnTo>
                      <a:pt x="2291" y="605"/>
                    </a:lnTo>
                    <a:lnTo>
                      <a:pt x="2291" y="592"/>
                    </a:lnTo>
                    <a:lnTo>
                      <a:pt x="2291" y="592"/>
                    </a:lnTo>
                    <a:lnTo>
                      <a:pt x="2291" y="589"/>
                    </a:lnTo>
                    <a:lnTo>
                      <a:pt x="2294" y="586"/>
                    </a:lnTo>
                    <a:lnTo>
                      <a:pt x="2298" y="585"/>
                    </a:lnTo>
                    <a:lnTo>
                      <a:pt x="2302" y="583"/>
                    </a:lnTo>
                    <a:lnTo>
                      <a:pt x="2311" y="582"/>
                    </a:lnTo>
                    <a:lnTo>
                      <a:pt x="2318" y="583"/>
                    </a:lnTo>
                    <a:lnTo>
                      <a:pt x="2318" y="583"/>
                    </a:lnTo>
                    <a:lnTo>
                      <a:pt x="2322" y="585"/>
                    </a:lnTo>
                    <a:lnTo>
                      <a:pt x="2322" y="586"/>
                    </a:lnTo>
                    <a:lnTo>
                      <a:pt x="2320" y="587"/>
                    </a:lnTo>
                    <a:lnTo>
                      <a:pt x="2318" y="586"/>
                    </a:lnTo>
                    <a:lnTo>
                      <a:pt x="2318" y="586"/>
                    </a:lnTo>
                    <a:lnTo>
                      <a:pt x="2313" y="586"/>
                    </a:lnTo>
                    <a:lnTo>
                      <a:pt x="2309" y="589"/>
                    </a:lnTo>
                    <a:lnTo>
                      <a:pt x="2306" y="593"/>
                    </a:lnTo>
                    <a:lnTo>
                      <a:pt x="2305" y="599"/>
                    </a:lnTo>
                    <a:lnTo>
                      <a:pt x="2305" y="599"/>
                    </a:lnTo>
                    <a:lnTo>
                      <a:pt x="2305" y="603"/>
                    </a:lnTo>
                    <a:lnTo>
                      <a:pt x="2303" y="607"/>
                    </a:lnTo>
                    <a:lnTo>
                      <a:pt x="2302" y="610"/>
                    </a:lnTo>
                    <a:lnTo>
                      <a:pt x="2302" y="612"/>
                    </a:lnTo>
                    <a:lnTo>
                      <a:pt x="2302" y="612"/>
                    </a:lnTo>
                    <a:lnTo>
                      <a:pt x="2303" y="614"/>
                    </a:lnTo>
                    <a:lnTo>
                      <a:pt x="2302" y="616"/>
                    </a:lnTo>
                    <a:lnTo>
                      <a:pt x="2299" y="617"/>
                    </a:lnTo>
                    <a:lnTo>
                      <a:pt x="2298" y="619"/>
                    </a:lnTo>
                    <a:lnTo>
                      <a:pt x="2298" y="619"/>
                    </a:lnTo>
                    <a:lnTo>
                      <a:pt x="2298" y="623"/>
                    </a:lnTo>
                    <a:lnTo>
                      <a:pt x="2296" y="626"/>
                    </a:lnTo>
                    <a:lnTo>
                      <a:pt x="2294" y="627"/>
                    </a:lnTo>
                    <a:lnTo>
                      <a:pt x="2294" y="627"/>
                    </a:lnTo>
                    <a:lnTo>
                      <a:pt x="2281" y="630"/>
                    </a:lnTo>
                    <a:lnTo>
                      <a:pt x="2275" y="631"/>
                    </a:lnTo>
                    <a:lnTo>
                      <a:pt x="2274" y="634"/>
                    </a:lnTo>
                    <a:lnTo>
                      <a:pt x="2272" y="636"/>
                    </a:lnTo>
                    <a:lnTo>
                      <a:pt x="2272" y="636"/>
                    </a:lnTo>
                    <a:lnTo>
                      <a:pt x="2271" y="640"/>
                    </a:lnTo>
                    <a:lnTo>
                      <a:pt x="2267" y="643"/>
                    </a:lnTo>
                    <a:lnTo>
                      <a:pt x="2262" y="646"/>
                    </a:lnTo>
                    <a:lnTo>
                      <a:pt x="2259" y="650"/>
                    </a:lnTo>
                    <a:lnTo>
                      <a:pt x="2259" y="650"/>
                    </a:lnTo>
                    <a:lnTo>
                      <a:pt x="2254" y="656"/>
                    </a:lnTo>
                    <a:lnTo>
                      <a:pt x="2247" y="661"/>
                    </a:lnTo>
                    <a:lnTo>
                      <a:pt x="2238" y="668"/>
                    </a:lnTo>
                    <a:lnTo>
                      <a:pt x="2234" y="673"/>
                    </a:lnTo>
                    <a:lnTo>
                      <a:pt x="2230" y="677"/>
                    </a:lnTo>
                    <a:lnTo>
                      <a:pt x="2230" y="677"/>
                    </a:lnTo>
                    <a:lnTo>
                      <a:pt x="2225" y="682"/>
                    </a:lnTo>
                    <a:lnTo>
                      <a:pt x="2221" y="687"/>
                    </a:lnTo>
                    <a:lnTo>
                      <a:pt x="2213" y="691"/>
                    </a:lnTo>
                    <a:lnTo>
                      <a:pt x="2206" y="694"/>
                    </a:lnTo>
                    <a:lnTo>
                      <a:pt x="2204" y="694"/>
                    </a:lnTo>
                    <a:lnTo>
                      <a:pt x="2203" y="695"/>
                    </a:lnTo>
                    <a:lnTo>
                      <a:pt x="2203" y="695"/>
                    </a:lnTo>
                    <a:lnTo>
                      <a:pt x="2201" y="697"/>
                    </a:lnTo>
                    <a:lnTo>
                      <a:pt x="2197" y="698"/>
                    </a:lnTo>
                    <a:lnTo>
                      <a:pt x="2189" y="698"/>
                    </a:lnTo>
                    <a:lnTo>
                      <a:pt x="2189" y="698"/>
                    </a:lnTo>
                    <a:lnTo>
                      <a:pt x="2187" y="700"/>
                    </a:lnTo>
                    <a:lnTo>
                      <a:pt x="2187" y="701"/>
                    </a:lnTo>
                    <a:lnTo>
                      <a:pt x="2187" y="705"/>
                    </a:lnTo>
                    <a:lnTo>
                      <a:pt x="2187" y="711"/>
                    </a:lnTo>
                    <a:lnTo>
                      <a:pt x="2186" y="714"/>
                    </a:lnTo>
                    <a:lnTo>
                      <a:pt x="2183" y="718"/>
                    </a:lnTo>
                    <a:lnTo>
                      <a:pt x="2183" y="718"/>
                    </a:lnTo>
                    <a:lnTo>
                      <a:pt x="2177" y="725"/>
                    </a:lnTo>
                    <a:lnTo>
                      <a:pt x="2173" y="735"/>
                    </a:lnTo>
                    <a:lnTo>
                      <a:pt x="2169" y="745"/>
                    </a:lnTo>
                    <a:lnTo>
                      <a:pt x="2169" y="755"/>
                    </a:lnTo>
                    <a:lnTo>
                      <a:pt x="2169" y="755"/>
                    </a:lnTo>
                    <a:lnTo>
                      <a:pt x="2172" y="786"/>
                    </a:lnTo>
                    <a:lnTo>
                      <a:pt x="2174" y="803"/>
                    </a:lnTo>
                    <a:lnTo>
                      <a:pt x="2177" y="813"/>
                    </a:lnTo>
                    <a:lnTo>
                      <a:pt x="2177" y="813"/>
                    </a:lnTo>
                    <a:lnTo>
                      <a:pt x="2179" y="820"/>
                    </a:lnTo>
                    <a:lnTo>
                      <a:pt x="2180" y="829"/>
                    </a:lnTo>
                    <a:lnTo>
                      <a:pt x="2180" y="836"/>
                    </a:lnTo>
                    <a:lnTo>
                      <a:pt x="2181" y="841"/>
                    </a:lnTo>
                    <a:lnTo>
                      <a:pt x="2181" y="841"/>
                    </a:lnTo>
                    <a:lnTo>
                      <a:pt x="2184" y="844"/>
                    </a:lnTo>
                    <a:lnTo>
                      <a:pt x="2184" y="847"/>
                    </a:lnTo>
                    <a:lnTo>
                      <a:pt x="2186" y="850"/>
                    </a:lnTo>
                    <a:lnTo>
                      <a:pt x="2186" y="853"/>
                    </a:lnTo>
                    <a:lnTo>
                      <a:pt x="2186" y="853"/>
                    </a:lnTo>
                    <a:lnTo>
                      <a:pt x="2187" y="853"/>
                    </a:lnTo>
                    <a:lnTo>
                      <a:pt x="2189" y="851"/>
                    </a:lnTo>
                    <a:lnTo>
                      <a:pt x="2193" y="848"/>
                    </a:lnTo>
                    <a:lnTo>
                      <a:pt x="2203" y="838"/>
                    </a:lnTo>
                    <a:lnTo>
                      <a:pt x="2203" y="838"/>
                    </a:lnTo>
                    <a:lnTo>
                      <a:pt x="2207" y="834"/>
                    </a:lnTo>
                    <a:lnTo>
                      <a:pt x="2208" y="833"/>
                    </a:lnTo>
                    <a:lnTo>
                      <a:pt x="2208" y="830"/>
                    </a:lnTo>
                    <a:lnTo>
                      <a:pt x="2211" y="829"/>
                    </a:lnTo>
                    <a:lnTo>
                      <a:pt x="2211" y="829"/>
                    </a:lnTo>
                    <a:lnTo>
                      <a:pt x="2213" y="826"/>
                    </a:lnTo>
                    <a:lnTo>
                      <a:pt x="2214" y="820"/>
                    </a:lnTo>
                    <a:lnTo>
                      <a:pt x="2214" y="813"/>
                    </a:lnTo>
                    <a:lnTo>
                      <a:pt x="2214" y="813"/>
                    </a:lnTo>
                    <a:lnTo>
                      <a:pt x="2217" y="810"/>
                    </a:lnTo>
                    <a:lnTo>
                      <a:pt x="2220" y="809"/>
                    </a:lnTo>
                    <a:lnTo>
                      <a:pt x="2223" y="807"/>
                    </a:lnTo>
                    <a:lnTo>
                      <a:pt x="2225" y="804"/>
                    </a:lnTo>
                    <a:lnTo>
                      <a:pt x="2225" y="804"/>
                    </a:lnTo>
                    <a:lnTo>
                      <a:pt x="2228" y="803"/>
                    </a:lnTo>
                    <a:lnTo>
                      <a:pt x="2231" y="803"/>
                    </a:lnTo>
                    <a:lnTo>
                      <a:pt x="2237" y="803"/>
                    </a:lnTo>
                    <a:lnTo>
                      <a:pt x="2237" y="803"/>
                    </a:lnTo>
                    <a:lnTo>
                      <a:pt x="2238" y="800"/>
                    </a:lnTo>
                    <a:lnTo>
                      <a:pt x="2238" y="797"/>
                    </a:lnTo>
                    <a:lnTo>
                      <a:pt x="2235" y="789"/>
                    </a:lnTo>
                    <a:lnTo>
                      <a:pt x="2235" y="789"/>
                    </a:lnTo>
                    <a:lnTo>
                      <a:pt x="2237" y="787"/>
                    </a:lnTo>
                    <a:lnTo>
                      <a:pt x="2237" y="786"/>
                    </a:lnTo>
                    <a:lnTo>
                      <a:pt x="2241" y="782"/>
                    </a:lnTo>
                    <a:lnTo>
                      <a:pt x="2251" y="775"/>
                    </a:lnTo>
                    <a:lnTo>
                      <a:pt x="2251" y="775"/>
                    </a:lnTo>
                    <a:lnTo>
                      <a:pt x="2255" y="773"/>
                    </a:lnTo>
                    <a:lnTo>
                      <a:pt x="2261" y="773"/>
                    </a:lnTo>
                    <a:lnTo>
                      <a:pt x="2265" y="773"/>
                    </a:lnTo>
                    <a:lnTo>
                      <a:pt x="2268" y="773"/>
                    </a:lnTo>
                    <a:lnTo>
                      <a:pt x="2271" y="772"/>
                    </a:lnTo>
                    <a:lnTo>
                      <a:pt x="2271" y="772"/>
                    </a:lnTo>
                    <a:lnTo>
                      <a:pt x="2272" y="769"/>
                    </a:lnTo>
                    <a:lnTo>
                      <a:pt x="2274" y="766"/>
                    </a:lnTo>
                    <a:lnTo>
                      <a:pt x="2272" y="762"/>
                    </a:lnTo>
                    <a:lnTo>
                      <a:pt x="2269" y="758"/>
                    </a:lnTo>
                    <a:lnTo>
                      <a:pt x="2268" y="755"/>
                    </a:lnTo>
                    <a:lnTo>
                      <a:pt x="2268" y="755"/>
                    </a:lnTo>
                    <a:lnTo>
                      <a:pt x="2268" y="753"/>
                    </a:lnTo>
                    <a:lnTo>
                      <a:pt x="2268" y="751"/>
                    </a:lnTo>
                    <a:lnTo>
                      <a:pt x="2271" y="745"/>
                    </a:lnTo>
                    <a:lnTo>
                      <a:pt x="2275" y="739"/>
                    </a:lnTo>
                    <a:lnTo>
                      <a:pt x="2279" y="736"/>
                    </a:lnTo>
                    <a:lnTo>
                      <a:pt x="2279" y="736"/>
                    </a:lnTo>
                    <a:lnTo>
                      <a:pt x="2282" y="736"/>
                    </a:lnTo>
                    <a:lnTo>
                      <a:pt x="2285" y="736"/>
                    </a:lnTo>
                    <a:lnTo>
                      <a:pt x="2288" y="736"/>
                    </a:lnTo>
                    <a:lnTo>
                      <a:pt x="2291" y="735"/>
                    </a:lnTo>
                    <a:lnTo>
                      <a:pt x="2291" y="735"/>
                    </a:lnTo>
                    <a:lnTo>
                      <a:pt x="2292" y="734"/>
                    </a:lnTo>
                    <a:lnTo>
                      <a:pt x="2292" y="732"/>
                    </a:lnTo>
                    <a:lnTo>
                      <a:pt x="2291" y="728"/>
                    </a:lnTo>
                    <a:lnTo>
                      <a:pt x="2286" y="725"/>
                    </a:lnTo>
                    <a:lnTo>
                      <a:pt x="2284" y="725"/>
                    </a:lnTo>
                    <a:lnTo>
                      <a:pt x="2284" y="725"/>
                    </a:lnTo>
                    <a:lnTo>
                      <a:pt x="2282" y="724"/>
                    </a:lnTo>
                    <a:lnTo>
                      <a:pt x="2282" y="722"/>
                    </a:lnTo>
                    <a:lnTo>
                      <a:pt x="2281" y="718"/>
                    </a:lnTo>
                    <a:lnTo>
                      <a:pt x="2282" y="712"/>
                    </a:lnTo>
                    <a:lnTo>
                      <a:pt x="2285" y="709"/>
                    </a:lnTo>
                    <a:lnTo>
                      <a:pt x="2286" y="707"/>
                    </a:lnTo>
                    <a:lnTo>
                      <a:pt x="2286" y="707"/>
                    </a:lnTo>
                    <a:lnTo>
                      <a:pt x="2291" y="704"/>
                    </a:lnTo>
                    <a:lnTo>
                      <a:pt x="2292" y="701"/>
                    </a:lnTo>
                    <a:lnTo>
                      <a:pt x="2291" y="700"/>
                    </a:lnTo>
                    <a:lnTo>
                      <a:pt x="2286" y="698"/>
                    </a:lnTo>
                    <a:lnTo>
                      <a:pt x="2286" y="698"/>
                    </a:lnTo>
                    <a:lnTo>
                      <a:pt x="2284" y="698"/>
                    </a:lnTo>
                    <a:lnTo>
                      <a:pt x="2281" y="698"/>
                    </a:lnTo>
                    <a:lnTo>
                      <a:pt x="2277" y="700"/>
                    </a:lnTo>
                    <a:lnTo>
                      <a:pt x="2277" y="700"/>
                    </a:lnTo>
                    <a:lnTo>
                      <a:pt x="2274" y="698"/>
                    </a:lnTo>
                    <a:lnTo>
                      <a:pt x="2272" y="694"/>
                    </a:lnTo>
                    <a:lnTo>
                      <a:pt x="2272" y="688"/>
                    </a:lnTo>
                    <a:lnTo>
                      <a:pt x="2275" y="682"/>
                    </a:lnTo>
                    <a:lnTo>
                      <a:pt x="2275" y="682"/>
                    </a:lnTo>
                    <a:lnTo>
                      <a:pt x="2279" y="678"/>
                    </a:lnTo>
                    <a:lnTo>
                      <a:pt x="2284" y="675"/>
                    </a:lnTo>
                    <a:lnTo>
                      <a:pt x="2286" y="673"/>
                    </a:lnTo>
                    <a:lnTo>
                      <a:pt x="2288" y="668"/>
                    </a:lnTo>
                    <a:lnTo>
                      <a:pt x="2288" y="668"/>
                    </a:lnTo>
                    <a:lnTo>
                      <a:pt x="2291" y="663"/>
                    </a:lnTo>
                    <a:lnTo>
                      <a:pt x="2294" y="657"/>
                    </a:lnTo>
                    <a:lnTo>
                      <a:pt x="2301" y="648"/>
                    </a:lnTo>
                    <a:lnTo>
                      <a:pt x="2301" y="648"/>
                    </a:lnTo>
                    <a:lnTo>
                      <a:pt x="2302" y="647"/>
                    </a:lnTo>
                    <a:lnTo>
                      <a:pt x="2306" y="647"/>
                    </a:lnTo>
                    <a:lnTo>
                      <a:pt x="2313" y="647"/>
                    </a:lnTo>
                    <a:lnTo>
                      <a:pt x="2313" y="647"/>
                    </a:lnTo>
                    <a:lnTo>
                      <a:pt x="2316" y="648"/>
                    </a:lnTo>
                    <a:lnTo>
                      <a:pt x="2316" y="650"/>
                    </a:lnTo>
                    <a:lnTo>
                      <a:pt x="2318" y="651"/>
                    </a:lnTo>
                    <a:lnTo>
                      <a:pt x="2320" y="650"/>
                    </a:lnTo>
                    <a:lnTo>
                      <a:pt x="2320" y="650"/>
                    </a:lnTo>
                    <a:lnTo>
                      <a:pt x="2328" y="641"/>
                    </a:lnTo>
                    <a:lnTo>
                      <a:pt x="2332" y="637"/>
                    </a:lnTo>
                    <a:lnTo>
                      <a:pt x="2336" y="634"/>
                    </a:lnTo>
                    <a:lnTo>
                      <a:pt x="2336" y="634"/>
                    </a:lnTo>
                    <a:lnTo>
                      <a:pt x="2338" y="636"/>
                    </a:lnTo>
                    <a:lnTo>
                      <a:pt x="2339" y="636"/>
                    </a:lnTo>
                    <a:lnTo>
                      <a:pt x="2339" y="640"/>
                    </a:lnTo>
                    <a:lnTo>
                      <a:pt x="2339" y="644"/>
                    </a:lnTo>
                    <a:lnTo>
                      <a:pt x="2339" y="648"/>
                    </a:lnTo>
                    <a:lnTo>
                      <a:pt x="2339" y="648"/>
                    </a:lnTo>
                    <a:lnTo>
                      <a:pt x="2342" y="651"/>
                    </a:lnTo>
                    <a:lnTo>
                      <a:pt x="2343" y="648"/>
                    </a:lnTo>
                    <a:lnTo>
                      <a:pt x="2355" y="640"/>
                    </a:lnTo>
                    <a:lnTo>
                      <a:pt x="2355" y="640"/>
                    </a:lnTo>
                    <a:lnTo>
                      <a:pt x="2359" y="639"/>
                    </a:lnTo>
                    <a:lnTo>
                      <a:pt x="2364" y="636"/>
                    </a:lnTo>
                    <a:lnTo>
                      <a:pt x="2376" y="634"/>
                    </a:lnTo>
                    <a:lnTo>
                      <a:pt x="2387" y="636"/>
                    </a:lnTo>
                    <a:lnTo>
                      <a:pt x="2394" y="637"/>
                    </a:lnTo>
                    <a:lnTo>
                      <a:pt x="2394" y="637"/>
                    </a:lnTo>
                    <a:lnTo>
                      <a:pt x="2398" y="640"/>
                    </a:lnTo>
                    <a:lnTo>
                      <a:pt x="2401" y="644"/>
                    </a:lnTo>
                    <a:lnTo>
                      <a:pt x="2404" y="647"/>
                    </a:lnTo>
                    <a:lnTo>
                      <a:pt x="2406" y="647"/>
                    </a:lnTo>
                    <a:lnTo>
                      <a:pt x="2406" y="647"/>
                    </a:lnTo>
                    <a:lnTo>
                      <a:pt x="2408" y="646"/>
                    </a:lnTo>
                    <a:lnTo>
                      <a:pt x="2410" y="643"/>
                    </a:lnTo>
                    <a:lnTo>
                      <a:pt x="2410" y="640"/>
                    </a:lnTo>
                    <a:lnTo>
                      <a:pt x="2413" y="639"/>
                    </a:lnTo>
                    <a:lnTo>
                      <a:pt x="2413" y="639"/>
                    </a:lnTo>
                    <a:lnTo>
                      <a:pt x="2424" y="633"/>
                    </a:lnTo>
                    <a:lnTo>
                      <a:pt x="2435" y="624"/>
                    </a:lnTo>
                    <a:lnTo>
                      <a:pt x="2435" y="624"/>
                    </a:lnTo>
                    <a:lnTo>
                      <a:pt x="2442" y="622"/>
                    </a:lnTo>
                    <a:lnTo>
                      <a:pt x="2445" y="619"/>
                    </a:lnTo>
                    <a:lnTo>
                      <a:pt x="2445" y="619"/>
                    </a:lnTo>
                    <a:lnTo>
                      <a:pt x="2448" y="616"/>
                    </a:lnTo>
                    <a:lnTo>
                      <a:pt x="2451" y="614"/>
                    </a:lnTo>
                    <a:lnTo>
                      <a:pt x="2454" y="614"/>
                    </a:lnTo>
                    <a:lnTo>
                      <a:pt x="2455" y="613"/>
                    </a:lnTo>
                    <a:lnTo>
                      <a:pt x="2455" y="613"/>
                    </a:lnTo>
                    <a:lnTo>
                      <a:pt x="2458" y="610"/>
                    </a:lnTo>
                    <a:lnTo>
                      <a:pt x="2464" y="606"/>
                    </a:lnTo>
                    <a:lnTo>
                      <a:pt x="2471" y="603"/>
                    </a:lnTo>
                    <a:lnTo>
                      <a:pt x="2482" y="600"/>
                    </a:lnTo>
                    <a:lnTo>
                      <a:pt x="2482" y="600"/>
                    </a:lnTo>
                    <a:lnTo>
                      <a:pt x="2494" y="597"/>
                    </a:lnTo>
                    <a:lnTo>
                      <a:pt x="2505" y="592"/>
                    </a:lnTo>
                    <a:lnTo>
                      <a:pt x="2512" y="587"/>
                    </a:lnTo>
                    <a:lnTo>
                      <a:pt x="2515" y="586"/>
                    </a:lnTo>
                    <a:lnTo>
                      <a:pt x="2515" y="585"/>
                    </a:lnTo>
                    <a:lnTo>
                      <a:pt x="2515" y="585"/>
                    </a:lnTo>
                    <a:lnTo>
                      <a:pt x="2516" y="582"/>
                    </a:lnTo>
                    <a:lnTo>
                      <a:pt x="2518" y="580"/>
                    </a:lnTo>
                    <a:lnTo>
                      <a:pt x="2520" y="580"/>
                    </a:lnTo>
                    <a:lnTo>
                      <a:pt x="2522" y="583"/>
                    </a:lnTo>
                    <a:lnTo>
                      <a:pt x="2522" y="583"/>
                    </a:lnTo>
                    <a:lnTo>
                      <a:pt x="2523" y="585"/>
                    </a:lnTo>
                    <a:lnTo>
                      <a:pt x="2526" y="585"/>
                    </a:lnTo>
                    <a:lnTo>
                      <a:pt x="2536" y="586"/>
                    </a:lnTo>
                    <a:lnTo>
                      <a:pt x="2536" y="586"/>
                    </a:lnTo>
                    <a:lnTo>
                      <a:pt x="2545" y="589"/>
                    </a:lnTo>
                    <a:lnTo>
                      <a:pt x="2549" y="587"/>
                    </a:lnTo>
                    <a:lnTo>
                      <a:pt x="2553" y="585"/>
                    </a:lnTo>
                    <a:lnTo>
                      <a:pt x="2553" y="585"/>
                    </a:lnTo>
                    <a:lnTo>
                      <a:pt x="2556" y="580"/>
                    </a:lnTo>
                    <a:lnTo>
                      <a:pt x="2555" y="578"/>
                    </a:lnTo>
                    <a:lnTo>
                      <a:pt x="2553" y="575"/>
                    </a:lnTo>
                    <a:lnTo>
                      <a:pt x="2553" y="572"/>
                    </a:lnTo>
                    <a:lnTo>
                      <a:pt x="2553" y="572"/>
                    </a:lnTo>
                    <a:lnTo>
                      <a:pt x="2552" y="568"/>
                    </a:lnTo>
                    <a:lnTo>
                      <a:pt x="2547" y="565"/>
                    </a:lnTo>
                    <a:lnTo>
                      <a:pt x="2545" y="561"/>
                    </a:lnTo>
                    <a:lnTo>
                      <a:pt x="2543" y="559"/>
                    </a:lnTo>
                    <a:lnTo>
                      <a:pt x="2543" y="558"/>
                    </a:lnTo>
                    <a:lnTo>
                      <a:pt x="2543" y="558"/>
                    </a:lnTo>
                    <a:lnTo>
                      <a:pt x="2543" y="552"/>
                    </a:lnTo>
                    <a:lnTo>
                      <a:pt x="2539" y="546"/>
                    </a:lnTo>
                    <a:lnTo>
                      <a:pt x="2536" y="542"/>
                    </a:lnTo>
                    <a:lnTo>
                      <a:pt x="2533" y="541"/>
                    </a:lnTo>
                    <a:lnTo>
                      <a:pt x="2532" y="542"/>
                    </a:lnTo>
                    <a:lnTo>
                      <a:pt x="2532" y="542"/>
                    </a:lnTo>
                    <a:lnTo>
                      <a:pt x="2530" y="542"/>
                    </a:lnTo>
                    <a:lnTo>
                      <a:pt x="2526" y="541"/>
                    </a:lnTo>
                    <a:lnTo>
                      <a:pt x="2525" y="538"/>
                    </a:lnTo>
                    <a:lnTo>
                      <a:pt x="2523" y="535"/>
                    </a:lnTo>
                    <a:lnTo>
                      <a:pt x="2523" y="535"/>
                    </a:lnTo>
                    <a:lnTo>
                      <a:pt x="2522" y="531"/>
                    </a:lnTo>
                    <a:lnTo>
                      <a:pt x="2520" y="529"/>
                    </a:lnTo>
                    <a:lnTo>
                      <a:pt x="2518" y="531"/>
                    </a:lnTo>
                    <a:lnTo>
                      <a:pt x="2518" y="531"/>
                    </a:lnTo>
                    <a:lnTo>
                      <a:pt x="2515" y="532"/>
                    </a:lnTo>
                    <a:lnTo>
                      <a:pt x="2511" y="531"/>
                    </a:lnTo>
                    <a:lnTo>
                      <a:pt x="2506" y="529"/>
                    </a:lnTo>
                    <a:lnTo>
                      <a:pt x="2505" y="528"/>
                    </a:lnTo>
                    <a:lnTo>
                      <a:pt x="2505" y="528"/>
                    </a:lnTo>
                    <a:lnTo>
                      <a:pt x="2505" y="525"/>
                    </a:lnTo>
                    <a:lnTo>
                      <a:pt x="2505" y="525"/>
                    </a:lnTo>
                    <a:lnTo>
                      <a:pt x="2509" y="522"/>
                    </a:lnTo>
                    <a:lnTo>
                      <a:pt x="2515" y="522"/>
                    </a:lnTo>
                    <a:lnTo>
                      <a:pt x="2520" y="522"/>
                    </a:lnTo>
                    <a:lnTo>
                      <a:pt x="2520" y="522"/>
                    </a:lnTo>
                    <a:lnTo>
                      <a:pt x="2525" y="525"/>
                    </a:lnTo>
                    <a:lnTo>
                      <a:pt x="2526" y="527"/>
                    </a:lnTo>
                    <a:lnTo>
                      <a:pt x="2528" y="529"/>
                    </a:lnTo>
                    <a:lnTo>
                      <a:pt x="2529" y="531"/>
                    </a:lnTo>
                    <a:lnTo>
                      <a:pt x="2529" y="531"/>
                    </a:lnTo>
                    <a:lnTo>
                      <a:pt x="2533" y="532"/>
                    </a:lnTo>
                    <a:lnTo>
                      <a:pt x="2537" y="532"/>
                    </a:lnTo>
                    <a:lnTo>
                      <a:pt x="2543" y="531"/>
                    </a:lnTo>
                    <a:lnTo>
                      <a:pt x="2547" y="529"/>
                    </a:lnTo>
                    <a:lnTo>
                      <a:pt x="2547" y="529"/>
                    </a:lnTo>
                    <a:lnTo>
                      <a:pt x="2559" y="525"/>
                    </a:lnTo>
                    <a:lnTo>
                      <a:pt x="2564" y="522"/>
                    </a:lnTo>
                    <a:lnTo>
                      <a:pt x="2569" y="518"/>
                    </a:lnTo>
                    <a:lnTo>
                      <a:pt x="2569" y="518"/>
                    </a:lnTo>
                    <a:lnTo>
                      <a:pt x="2570" y="517"/>
                    </a:lnTo>
                    <a:lnTo>
                      <a:pt x="2570" y="514"/>
                    </a:lnTo>
                    <a:lnTo>
                      <a:pt x="2570" y="512"/>
                    </a:lnTo>
                    <a:lnTo>
                      <a:pt x="2573" y="511"/>
                    </a:lnTo>
                    <a:lnTo>
                      <a:pt x="2573" y="511"/>
                    </a:lnTo>
                    <a:lnTo>
                      <a:pt x="2574" y="508"/>
                    </a:lnTo>
                    <a:lnTo>
                      <a:pt x="2574" y="505"/>
                    </a:lnTo>
                    <a:lnTo>
                      <a:pt x="2573" y="502"/>
                    </a:lnTo>
                    <a:lnTo>
                      <a:pt x="2570" y="501"/>
                    </a:lnTo>
                    <a:lnTo>
                      <a:pt x="2570" y="501"/>
                    </a:lnTo>
                    <a:lnTo>
                      <a:pt x="2569" y="498"/>
                    </a:lnTo>
                    <a:lnTo>
                      <a:pt x="2567" y="497"/>
                    </a:lnTo>
                    <a:lnTo>
                      <a:pt x="2569" y="494"/>
                    </a:lnTo>
                    <a:lnTo>
                      <a:pt x="2572" y="492"/>
                    </a:lnTo>
                    <a:lnTo>
                      <a:pt x="2572" y="492"/>
                    </a:lnTo>
                    <a:lnTo>
                      <a:pt x="2573" y="492"/>
                    </a:lnTo>
                    <a:lnTo>
                      <a:pt x="2574" y="491"/>
                    </a:lnTo>
                    <a:lnTo>
                      <a:pt x="2576" y="488"/>
                    </a:lnTo>
                    <a:lnTo>
                      <a:pt x="2577" y="488"/>
                    </a:lnTo>
                    <a:lnTo>
                      <a:pt x="2577" y="488"/>
                    </a:lnTo>
                    <a:lnTo>
                      <a:pt x="2580" y="488"/>
                    </a:lnTo>
                    <a:lnTo>
                      <a:pt x="2583" y="488"/>
                    </a:lnTo>
                    <a:lnTo>
                      <a:pt x="2586" y="487"/>
                    </a:lnTo>
                    <a:lnTo>
                      <a:pt x="2586" y="487"/>
                    </a:lnTo>
                    <a:lnTo>
                      <a:pt x="2589" y="487"/>
                    </a:lnTo>
                    <a:lnTo>
                      <a:pt x="2587" y="490"/>
                    </a:lnTo>
                    <a:lnTo>
                      <a:pt x="2583" y="495"/>
                    </a:lnTo>
                    <a:lnTo>
                      <a:pt x="2583" y="495"/>
                    </a:lnTo>
                    <a:lnTo>
                      <a:pt x="2583" y="500"/>
                    </a:lnTo>
                    <a:lnTo>
                      <a:pt x="2586" y="502"/>
                    </a:lnTo>
                    <a:lnTo>
                      <a:pt x="2587" y="505"/>
                    </a:lnTo>
                    <a:lnTo>
                      <a:pt x="2589" y="507"/>
                    </a:lnTo>
                    <a:lnTo>
                      <a:pt x="2589" y="507"/>
                    </a:lnTo>
                    <a:lnTo>
                      <a:pt x="2591" y="508"/>
                    </a:lnTo>
                    <a:lnTo>
                      <a:pt x="2596" y="510"/>
                    </a:lnTo>
                    <a:lnTo>
                      <a:pt x="2601" y="510"/>
                    </a:lnTo>
                    <a:lnTo>
                      <a:pt x="2606" y="507"/>
                    </a:lnTo>
                    <a:lnTo>
                      <a:pt x="2606" y="507"/>
                    </a:lnTo>
                    <a:lnTo>
                      <a:pt x="2608" y="507"/>
                    </a:lnTo>
                    <a:lnTo>
                      <a:pt x="2611" y="507"/>
                    </a:lnTo>
                    <a:lnTo>
                      <a:pt x="2620" y="508"/>
                    </a:lnTo>
                    <a:lnTo>
                      <a:pt x="2627" y="512"/>
                    </a:lnTo>
                    <a:lnTo>
                      <a:pt x="2630" y="514"/>
                    </a:lnTo>
                    <a:lnTo>
                      <a:pt x="2631" y="515"/>
                    </a:lnTo>
                    <a:lnTo>
                      <a:pt x="2631" y="515"/>
                    </a:lnTo>
                    <a:lnTo>
                      <a:pt x="2633" y="519"/>
                    </a:lnTo>
                    <a:lnTo>
                      <a:pt x="2634" y="522"/>
                    </a:lnTo>
                    <a:lnTo>
                      <a:pt x="2637" y="527"/>
                    </a:lnTo>
                    <a:lnTo>
                      <a:pt x="2642" y="529"/>
                    </a:lnTo>
                    <a:lnTo>
                      <a:pt x="2642" y="529"/>
                    </a:lnTo>
                    <a:lnTo>
                      <a:pt x="2648" y="531"/>
                    </a:lnTo>
                    <a:lnTo>
                      <a:pt x="2652" y="532"/>
                    </a:lnTo>
                    <a:lnTo>
                      <a:pt x="2657" y="534"/>
                    </a:lnTo>
                    <a:lnTo>
                      <a:pt x="2658" y="535"/>
                    </a:lnTo>
                    <a:lnTo>
                      <a:pt x="2658" y="535"/>
                    </a:lnTo>
                    <a:lnTo>
                      <a:pt x="2659" y="538"/>
                    </a:lnTo>
                    <a:lnTo>
                      <a:pt x="2661" y="539"/>
                    </a:lnTo>
                    <a:lnTo>
                      <a:pt x="2664" y="539"/>
                    </a:lnTo>
                    <a:lnTo>
                      <a:pt x="2667" y="539"/>
                    </a:lnTo>
                    <a:lnTo>
                      <a:pt x="2667" y="539"/>
                    </a:lnTo>
                    <a:lnTo>
                      <a:pt x="2669" y="539"/>
                    </a:lnTo>
                    <a:lnTo>
                      <a:pt x="2672" y="541"/>
                    </a:lnTo>
                    <a:lnTo>
                      <a:pt x="2674" y="541"/>
                    </a:lnTo>
                    <a:lnTo>
                      <a:pt x="2676" y="541"/>
                    </a:lnTo>
                    <a:lnTo>
                      <a:pt x="2676" y="541"/>
                    </a:lnTo>
                    <a:lnTo>
                      <a:pt x="2678" y="539"/>
                    </a:lnTo>
                    <a:lnTo>
                      <a:pt x="2681" y="539"/>
                    </a:lnTo>
                    <a:lnTo>
                      <a:pt x="2682" y="539"/>
                    </a:lnTo>
                    <a:lnTo>
                      <a:pt x="2685" y="538"/>
                    </a:lnTo>
                    <a:lnTo>
                      <a:pt x="2685" y="538"/>
                    </a:lnTo>
                    <a:lnTo>
                      <a:pt x="2686" y="536"/>
                    </a:lnTo>
                    <a:lnTo>
                      <a:pt x="2685" y="536"/>
                    </a:lnTo>
                    <a:lnTo>
                      <a:pt x="2682" y="534"/>
                    </a:lnTo>
                    <a:lnTo>
                      <a:pt x="2679" y="532"/>
                    </a:lnTo>
                    <a:lnTo>
                      <a:pt x="2678" y="531"/>
                    </a:lnTo>
                    <a:lnTo>
                      <a:pt x="2678" y="529"/>
                    </a:lnTo>
                    <a:lnTo>
                      <a:pt x="2678" y="529"/>
                    </a:lnTo>
                    <a:lnTo>
                      <a:pt x="2679" y="529"/>
                    </a:lnTo>
                    <a:lnTo>
                      <a:pt x="2681" y="529"/>
                    </a:lnTo>
                    <a:lnTo>
                      <a:pt x="2684" y="531"/>
                    </a:lnTo>
                    <a:lnTo>
                      <a:pt x="2685" y="532"/>
                    </a:lnTo>
                    <a:lnTo>
                      <a:pt x="2685" y="532"/>
                    </a:lnTo>
                    <a:lnTo>
                      <a:pt x="2686" y="531"/>
                    </a:lnTo>
                    <a:lnTo>
                      <a:pt x="2686" y="528"/>
                    </a:lnTo>
                    <a:lnTo>
                      <a:pt x="2686" y="525"/>
                    </a:lnTo>
                    <a:lnTo>
                      <a:pt x="2688" y="524"/>
                    </a:lnTo>
                    <a:lnTo>
                      <a:pt x="2688" y="524"/>
                    </a:lnTo>
                    <a:lnTo>
                      <a:pt x="2688" y="521"/>
                    </a:lnTo>
                    <a:lnTo>
                      <a:pt x="2688" y="517"/>
                    </a:lnTo>
                    <a:lnTo>
                      <a:pt x="2686" y="511"/>
                    </a:lnTo>
                    <a:lnTo>
                      <a:pt x="2685" y="508"/>
                    </a:lnTo>
                    <a:lnTo>
                      <a:pt x="2685" y="508"/>
                    </a:lnTo>
                    <a:lnTo>
                      <a:pt x="2684" y="507"/>
                    </a:lnTo>
                    <a:lnTo>
                      <a:pt x="2685" y="505"/>
                    </a:lnTo>
                    <a:lnTo>
                      <a:pt x="2686" y="504"/>
                    </a:lnTo>
                    <a:lnTo>
                      <a:pt x="2689" y="507"/>
                    </a:lnTo>
                    <a:lnTo>
                      <a:pt x="2689" y="507"/>
                    </a:lnTo>
                    <a:lnTo>
                      <a:pt x="2695" y="508"/>
                    </a:lnTo>
                    <a:lnTo>
                      <a:pt x="2699" y="510"/>
                    </a:lnTo>
                    <a:lnTo>
                      <a:pt x="2708" y="510"/>
                    </a:lnTo>
                    <a:lnTo>
                      <a:pt x="2708" y="510"/>
                    </a:lnTo>
                    <a:lnTo>
                      <a:pt x="2709" y="510"/>
                    </a:lnTo>
                    <a:lnTo>
                      <a:pt x="2709" y="508"/>
                    </a:lnTo>
                    <a:lnTo>
                      <a:pt x="2708" y="507"/>
                    </a:lnTo>
                    <a:lnTo>
                      <a:pt x="2703" y="505"/>
                    </a:lnTo>
                    <a:lnTo>
                      <a:pt x="2703" y="505"/>
                    </a:lnTo>
                    <a:lnTo>
                      <a:pt x="2702" y="504"/>
                    </a:lnTo>
                    <a:lnTo>
                      <a:pt x="2703" y="504"/>
                    </a:lnTo>
                    <a:lnTo>
                      <a:pt x="2705" y="502"/>
                    </a:lnTo>
                    <a:lnTo>
                      <a:pt x="2708" y="504"/>
                    </a:lnTo>
                    <a:lnTo>
                      <a:pt x="2708" y="504"/>
                    </a:lnTo>
                    <a:lnTo>
                      <a:pt x="2713" y="507"/>
                    </a:lnTo>
                    <a:lnTo>
                      <a:pt x="2715" y="507"/>
                    </a:lnTo>
                    <a:lnTo>
                      <a:pt x="2716" y="505"/>
                    </a:lnTo>
                    <a:lnTo>
                      <a:pt x="2716" y="505"/>
                    </a:lnTo>
                    <a:lnTo>
                      <a:pt x="2719" y="500"/>
                    </a:lnTo>
                    <a:lnTo>
                      <a:pt x="2722" y="497"/>
                    </a:lnTo>
                    <a:lnTo>
                      <a:pt x="2725" y="497"/>
                    </a:lnTo>
                    <a:lnTo>
                      <a:pt x="2725" y="497"/>
                    </a:lnTo>
                    <a:lnTo>
                      <a:pt x="2728" y="495"/>
                    </a:lnTo>
                    <a:lnTo>
                      <a:pt x="2729" y="495"/>
                    </a:lnTo>
                    <a:lnTo>
                      <a:pt x="2729" y="494"/>
                    </a:lnTo>
                    <a:lnTo>
                      <a:pt x="2726" y="492"/>
                    </a:lnTo>
                    <a:lnTo>
                      <a:pt x="2726" y="492"/>
                    </a:lnTo>
                    <a:close/>
                    <a:moveTo>
                      <a:pt x="1407" y="802"/>
                    </a:moveTo>
                    <a:lnTo>
                      <a:pt x="1407" y="802"/>
                    </a:lnTo>
                    <a:lnTo>
                      <a:pt x="1401" y="806"/>
                    </a:lnTo>
                    <a:lnTo>
                      <a:pt x="1396" y="810"/>
                    </a:lnTo>
                    <a:lnTo>
                      <a:pt x="1382" y="816"/>
                    </a:lnTo>
                    <a:lnTo>
                      <a:pt x="1372" y="820"/>
                    </a:lnTo>
                    <a:lnTo>
                      <a:pt x="1367" y="823"/>
                    </a:lnTo>
                    <a:lnTo>
                      <a:pt x="1367" y="827"/>
                    </a:lnTo>
                    <a:lnTo>
                      <a:pt x="1367" y="827"/>
                    </a:lnTo>
                    <a:lnTo>
                      <a:pt x="1366" y="830"/>
                    </a:lnTo>
                    <a:lnTo>
                      <a:pt x="1362" y="833"/>
                    </a:lnTo>
                    <a:lnTo>
                      <a:pt x="1356" y="836"/>
                    </a:lnTo>
                    <a:lnTo>
                      <a:pt x="1350" y="837"/>
                    </a:lnTo>
                    <a:lnTo>
                      <a:pt x="1338" y="838"/>
                    </a:lnTo>
                    <a:lnTo>
                      <a:pt x="1333" y="838"/>
                    </a:lnTo>
                    <a:lnTo>
                      <a:pt x="1332" y="837"/>
                    </a:lnTo>
                    <a:lnTo>
                      <a:pt x="1332" y="837"/>
                    </a:lnTo>
                    <a:lnTo>
                      <a:pt x="1332" y="836"/>
                    </a:lnTo>
                    <a:lnTo>
                      <a:pt x="1335" y="834"/>
                    </a:lnTo>
                    <a:lnTo>
                      <a:pt x="1343" y="831"/>
                    </a:lnTo>
                    <a:lnTo>
                      <a:pt x="1355" y="827"/>
                    </a:lnTo>
                    <a:lnTo>
                      <a:pt x="1359" y="823"/>
                    </a:lnTo>
                    <a:lnTo>
                      <a:pt x="1362" y="819"/>
                    </a:lnTo>
                    <a:lnTo>
                      <a:pt x="1362" y="819"/>
                    </a:lnTo>
                    <a:lnTo>
                      <a:pt x="1365" y="813"/>
                    </a:lnTo>
                    <a:lnTo>
                      <a:pt x="1370" y="809"/>
                    </a:lnTo>
                    <a:lnTo>
                      <a:pt x="1382" y="800"/>
                    </a:lnTo>
                    <a:lnTo>
                      <a:pt x="1394" y="790"/>
                    </a:lnTo>
                    <a:lnTo>
                      <a:pt x="1400" y="785"/>
                    </a:lnTo>
                    <a:lnTo>
                      <a:pt x="1404" y="777"/>
                    </a:lnTo>
                    <a:lnTo>
                      <a:pt x="1404" y="777"/>
                    </a:lnTo>
                    <a:lnTo>
                      <a:pt x="1410" y="766"/>
                    </a:lnTo>
                    <a:lnTo>
                      <a:pt x="1416" y="756"/>
                    </a:lnTo>
                    <a:lnTo>
                      <a:pt x="1421" y="748"/>
                    </a:lnTo>
                    <a:lnTo>
                      <a:pt x="1423" y="746"/>
                    </a:lnTo>
                    <a:lnTo>
                      <a:pt x="1425" y="745"/>
                    </a:lnTo>
                    <a:lnTo>
                      <a:pt x="1425" y="745"/>
                    </a:lnTo>
                    <a:lnTo>
                      <a:pt x="1425" y="748"/>
                    </a:lnTo>
                    <a:lnTo>
                      <a:pt x="1425" y="753"/>
                    </a:lnTo>
                    <a:lnTo>
                      <a:pt x="1423" y="769"/>
                    </a:lnTo>
                    <a:lnTo>
                      <a:pt x="1420" y="779"/>
                    </a:lnTo>
                    <a:lnTo>
                      <a:pt x="1417" y="789"/>
                    </a:lnTo>
                    <a:lnTo>
                      <a:pt x="1413" y="796"/>
                    </a:lnTo>
                    <a:lnTo>
                      <a:pt x="1407" y="802"/>
                    </a:lnTo>
                    <a:lnTo>
                      <a:pt x="1407" y="802"/>
                    </a:lnTo>
                    <a:close/>
                    <a:moveTo>
                      <a:pt x="1468" y="247"/>
                    </a:moveTo>
                    <a:lnTo>
                      <a:pt x="1468" y="247"/>
                    </a:lnTo>
                    <a:lnTo>
                      <a:pt x="1465" y="249"/>
                    </a:lnTo>
                    <a:lnTo>
                      <a:pt x="1462" y="250"/>
                    </a:lnTo>
                    <a:lnTo>
                      <a:pt x="1460" y="253"/>
                    </a:lnTo>
                    <a:lnTo>
                      <a:pt x="1458" y="253"/>
                    </a:lnTo>
                    <a:lnTo>
                      <a:pt x="1458" y="254"/>
                    </a:lnTo>
                    <a:lnTo>
                      <a:pt x="1458" y="254"/>
                    </a:lnTo>
                    <a:lnTo>
                      <a:pt x="1461" y="256"/>
                    </a:lnTo>
                    <a:lnTo>
                      <a:pt x="1465" y="257"/>
                    </a:lnTo>
                    <a:lnTo>
                      <a:pt x="1475" y="257"/>
                    </a:lnTo>
                    <a:lnTo>
                      <a:pt x="1484" y="254"/>
                    </a:lnTo>
                    <a:lnTo>
                      <a:pt x="1486" y="253"/>
                    </a:lnTo>
                    <a:lnTo>
                      <a:pt x="1488" y="250"/>
                    </a:lnTo>
                    <a:lnTo>
                      <a:pt x="1488" y="250"/>
                    </a:lnTo>
                    <a:lnTo>
                      <a:pt x="1486" y="247"/>
                    </a:lnTo>
                    <a:lnTo>
                      <a:pt x="1485" y="246"/>
                    </a:lnTo>
                    <a:lnTo>
                      <a:pt x="1479" y="244"/>
                    </a:lnTo>
                    <a:lnTo>
                      <a:pt x="1472" y="244"/>
                    </a:lnTo>
                    <a:lnTo>
                      <a:pt x="1469" y="246"/>
                    </a:lnTo>
                    <a:lnTo>
                      <a:pt x="1468" y="247"/>
                    </a:lnTo>
                    <a:lnTo>
                      <a:pt x="1468" y="247"/>
                    </a:lnTo>
                    <a:close/>
                    <a:moveTo>
                      <a:pt x="607" y="13"/>
                    </a:moveTo>
                    <a:lnTo>
                      <a:pt x="607" y="13"/>
                    </a:lnTo>
                    <a:lnTo>
                      <a:pt x="614" y="12"/>
                    </a:lnTo>
                    <a:lnTo>
                      <a:pt x="617" y="10"/>
                    </a:lnTo>
                    <a:lnTo>
                      <a:pt x="618" y="8"/>
                    </a:lnTo>
                    <a:lnTo>
                      <a:pt x="623" y="8"/>
                    </a:lnTo>
                    <a:lnTo>
                      <a:pt x="623" y="8"/>
                    </a:lnTo>
                    <a:lnTo>
                      <a:pt x="628" y="8"/>
                    </a:lnTo>
                    <a:lnTo>
                      <a:pt x="634" y="8"/>
                    </a:lnTo>
                    <a:lnTo>
                      <a:pt x="637" y="6"/>
                    </a:lnTo>
                    <a:lnTo>
                      <a:pt x="637" y="5"/>
                    </a:lnTo>
                    <a:lnTo>
                      <a:pt x="637" y="3"/>
                    </a:lnTo>
                    <a:lnTo>
                      <a:pt x="637" y="3"/>
                    </a:lnTo>
                    <a:lnTo>
                      <a:pt x="634" y="2"/>
                    </a:lnTo>
                    <a:lnTo>
                      <a:pt x="630" y="0"/>
                    </a:lnTo>
                    <a:lnTo>
                      <a:pt x="620" y="0"/>
                    </a:lnTo>
                    <a:lnTo>
                      <a:pt x="611" y="2"/>
                    </a:lnTo>
                    <a:lnTo>
                      <a:pt x="609" y="2"/>
                    </a:lnTo>
                    <a:lnTo>
                      <a:pt x="609" y="3"/>
                    </a:lnTo>
                    <a:lnTo>
                      <a:pt x="609" y="3"/>
                    </a:lnTo>
                    <a:lnTo>
                      <a:pt x="609" y="5"/>
                    </a:lnTo>
                    <a:lnTo>
                      <a:pt x="606" y="6"/>
                    </a:lnTo>
                    <a:lnTo>
                      <a:pt x="599" y="6"/>
                    </a:lnTo>
                    <a:lnTo>
                      <a:pt x="590" y="8"/>
                    </a:lnTo>
                    <a:lnTo>
                      <a:pt x="586" y="8"/>
                    </a:lnTo>
                    <a:lnTo>
                      <a:pt x="586" y="8"/>
                    </a:lnTo>
                    <a:lnTo>
                      <a:pt x="589" y="10"/>
                    </a:lnTo>
                    <a:lnTo>
                      <a:pt x="593" y="12"/>
                    </a:lnTo>
                    <a:lnTo>
                      <a:pt x="600" y="13"/>
                    </a:lnTo>
                    <a:lnTo>
                      <a:pt x="607" y="13"/>
                    </a:lnTo>
                    <a:lnTo>
                      <a:pt x="607" y="13"/>
                    </a:lnTo>
                    <a:close/>
                    <a:moveTo>
                      <a:pt x="549" y="44"/>
                    </a:moveTo>
                    <a:lnTo>
                      <a:pt x="549" y="44"/>
                    </a:lnTo>
                    <a:lnTo>
                      <a:pt x="548" y="43"/>
                    </a:lnTo>
                    <a:lnTo>
                      <a:pt x="545" y="42"/>
                    </a:lnTo>
                    <a:lnTo>
                      <a:pt x="538" y="43"/>
                    </a:lnTo>
                    <a:lnTo>
                      <a:pt x="531" y="46"/>
                    </a:lnTo>
                    <a:lnTo>
                      <a:pt x="528" y="46"/>
                    </a:lnTo>
                    <a:lnTo>
                      <a:pt x="529" y="47"/>
                    </a:lnTo>
                    <a:lnTo>
                      <a:pt x="529" y="47"/>
                    </a:lnTo>
                    <a:lnTo>
                      <a:pt x="533" y="49"/>
                    </a:lnTo>
                    <a:lnTo>
                      <a:pt x="540" y="50"/>
                    </a:lnTo>
                    <a:lnTo>
                      <a:pt x="546" y="49"/>
                    </a:lnTo>
                    <a:lnTo>
                      <a:pt x="548" y="47"/>
                    </a:lnTo>
                    <a:lnTo>
                      <a:pt x="549" y="44"/>
                    </a:lnTo>
                    <a:lnTo>
                      <a:pt x="549" y="44"/>
                    </a:lnTo>
                    <a:close/>
                    <a:moveTo>
                      <a:pt x="610" y="39"/>
                    </a:moveTo>
                    <a:lnTo>
                      <a:pt x="610" y="39"/>
                    </a:lnTo>
                    <a:lnTo>
                      <a:pt x="610" y="42"/>
                    </a:lnTo>
                    <a:lnTo>
                      <a:pt x="609" y="43"/>
                    </a:lnTo>
                    <a:lnTo>
                      <a:pt x="597" y="43"/>
                    </a:lnTo>
                    <a:lnTo>
                      <a:pt x="597" y="43"/>
                    </a:lnTo>
                    <a:lnTo>
                      <a:pt x="591" y="44"/>
                    </a:lnTo>
                    <a:lnTo>
                      <a:pt x="587" y="46"/>
                    </a:lnTo>
                    <a:lnTo>
                      <a:pt x="586" y="49"/>
                    </a:lnTo>
                    <a:lnTo>
                      <a:pt x="589" y="53"/>
                    </a:lnTo>
                    <a:lnTo>
                      <a:pt x="589" y="53"/>
                    </a:lnTo>
                    <a:lnTo>
                      <a:pt x="591" y="54"/>
                    </a:lnTo>
                    <a:lnTo>
                      <a:pt x="596" y="54"/>
                    </a:lnTo>
                    <a:lnTo>
                      <a:pt x="607" y="54"/>
                    </a:lnTo>
                    <a:lnTo>
                      <a:pt x="617" y="53"/>
                    </a:lnTo>
                    <a:lnTo>
                      <a:pt x="621" y="52"/>
                    </a:lnTo>
                    <a:lnTo>
                      <a:pt x="623" y="50"/>
                    </a:lnTo>
                    <a:lnTo>
                      <a:pt x="623" y="50"/>
                    </a:lnTo>
                    <a:lnTo>
                      <a:pt x="626" y="49"/>
                    </a:lnTo>
                    <a:lnTo>
                      <a:pt x="627" y="47"/>
                    </a:lnTo>
                    <a:lnTo>
                      <a:pt x="633" y="46"/>
                    </a:lnTo>
                    <a:lnTo>
                      <a:pt x="637" y="46"/>
                    </a:lnTo>
                    <a:lnTo>
                      <a:pt x="640" y="44"/>
                    </a:lnTo>
                    <a:lnTo>
                      <a:pt x="640" y="43"/>
                    </a:lnTo>
                    <a:lnTo>
                      <a:pt x="640" y="43"/>
                    </a:lnTo>
                    <a:lnTo>
                      <a:pt x="640" y="42"/>
                    </a:lnTo>
                    <a:lnTo>
                      <a:pt x="637" y="40"/>
                    </a:lnTo>
                    <a:lnTo>
                      <a:pt x="626" y="37"/>
                    </a:lnTo>
                    <a:lnTo>
                      <a:pt x="614" y="37"/>
                    </a:lnTo>
                    <a:lnTo>
                      <a:pt x="611" y="37"/>
                    </a:lnTo>
                    <a:lnTo>
                      <a:pt x="610" y="39"/>
                    </a:lnTo>
                    <a:lnTo>
                      <a:pt x="610" y="39"/>
                    </a:lnTo>
                    <a:close/>
                    <a:moveTo>
                      <a:pt x="545" y="284"/>
                    </a:moveTo>
                    <a:lnTo>
                      <a:pt x="545" y="284"/>
                    </a:lnTo>
                    <a:lnTo>
                      <a:pt x="545" y="288"/>
                    </a:lnTo>
                    <a:lnTo>
                      <a:pt x="543" y="290"/>
                    </a:lnTo>
                    <a:lnTo>
                      <a:pt x="539" y="293"/>
                    </a:lnTo>
                    <a:lnTo>
                      <a:pt x="533" y="293"/>
                    </a:lnTo>
                    <a:lnTo>
                      <a:pt x="533" y="293"/>
                    </a:lnTo>
                    <a:lnTo>
                      <a:pt x="531" y="293"/>
                    </a:lnTo>
                    <a:lnTo>
                      <a:pt x="531" y="294"/>
                    </a:lnTo>
                    <a:lnTo>
                      <a:pt x="532" y="297"/>
                    </a:lnTo>
                    <a:lnTo>
                      <a:pt x="536" y="300"/>
                    </a:lnTo>
                    <a:lnTo>
                      <a:pt x="539" y="304"/>
                    </a:lnTo>
                    <a:lnTo>
                      <a:pt x="539" y="304"/>
                    </a:lnTo>
                    <a:lnTo>
                      <a:pt x="539" y="305"/>
                    </a:lnTo>
                    <a:lnTo>
                      <a:pt x="538" y="307"/>
                    </a:lnTo>
                    <a:lnTo>
                      <a:pt x="535" y="307"/>
                    </a:lnTo>
                    <a:lnTo>
                      <a:pt x="531" y="308"/>
                    </a:lnTo>
                    <a:lnTo>
                      <a:pt x="531" y="311"/>
                    </a:lnTo>
                    <a:lnTo>
                      <a:pt x="529" y="312"/>
                    </a:lnTo>
                    <a:lnTo>
                      <a:pt x="529" y="312"/>
                    </a:lnTo>
                    <a:lnTo>
                      <a:pt x="529" y="315"/>
                    </a:lnTo>
                    <a:lnTo>
                      <a:pt x="526" y="317"/>
                    </a:lnTo>
                    <a:lnTo>
                      <a:pt x="521" y="317"/>
                    </a:lnTo>
                    <a:lnTo>
                      <a:pt x="513" y="318"/>
                    </a:lnTo>
                    <a:lnTo>
                      <a:pt x="511" y="321"/>
                    </a:lnTo>
                    <a:lnTo>
                      <a:pt x="509" y="324"/>
                    </a:lnTo>
                    <a:lnTo>
                      <a:pt x="509" y="324"/>
                    </a:lnTo>
                    <a:lnTo>
                      <a:pt x="509" y="327"/>
                    </a:lnTo>
                    <a:lnTo>
                      <a:pt x="509" y="329"/>
                    </a:lnTo>
                    <a:lnTo>
                      <a:pt x="512" y="331"/>
                    </a:lnTo>
                    <a:lnTo>
                      <a:pt x="513" y="332"/>
                    </a:lnTo>
                    <a:lnTo>
                      <a:pt x="519" y="332"/>
                    </a:lnTo>
                    <a:lnTo>
                      <a:pt x="525" y="332"/>
                    </a:lnTo>
                    <a:lnTo>
                      <a:pt x="525" y="332"/>
                    </a:lnTo>
                    <a:lnTo>
                      <a:pt x="528" y="334"/>
                    </a:lnTo>
                    <a:lnTo>
                      <a:pt x="528" y="334"/>
                    </a:lnTo>
                    <a:lnTo>
                      <a:pt x="528" y="338"/>
                    </a:lnTo>
                    <a:lnTo>
                      <a:pt x="526" y="341"/>
                    </a:lnTo>
                    <a:lnTo>
                      <a:pt x="526" y="344"/>
                    </a:lnTo>
                    <a:lnTo>
                      <a:pt x="528" y="345"/>
                    </a:lnTo>
                    <a:lnTo>
                      <a:pt x="528" y="345"/>
                    </a:lnTo>
                    <a:lnTo>
                      <a:pt x="532" y="346"/>
                    </a:lnTo>
                    <a:lnTo>
                      <a:pt x="535" y="346"/>
                    </a:lnTo>
                    <a:lnTo>
                      <a:pt x="536" y="344"/>
                    </a:lnTo>
                    <a:lnTo>
                      <a:pt x="535" y="339"/>
                    </a:lnTo>
                    <a:lnTo>
                      <a:pt x="535" y="339"/>
                    </a:lnTo>
                    <a:lnTo>
                      <a:pt x="535" y="338"/>
                    </a:lnTo>
                    <a:lnTo>
                      <a:pt x="536" y="337"/>
                    </a:lnTo>
                    <a:lnTo>
                      <a:pt x="542" y="338"/>
                    </a:lnTo>
                    <a:lnTo>
                      <a:pt x="545" y="341"/>
                    </a:lnTo>
                    <a:lnTo>
                      <a:pt x="548" y="344"/>
                    </a:lnTo>
                    <a:lnTo>
                      <a:pt x="549" y="346"/>
                    </a:lnTo>
                    <a:lnTo>
                      <a:pt x="548" y="348"/>
                    </a:lnTo>
                    <a:lnTo>
                      <a:pt x="548" y="348"/>
                    </a:lnTo>
                    <a:lnTo>
                      <a:pt x="546" y="351"/>
                    </a:lnTo>
                    <a:lnTo>
                      <a:pt x="546" y="352"/>
                    </a:lnTo>
                    <a:lnTo>
                      <a:pt x="548" y="355"/>
                    </a:lnTo>
                    <a:lnTo>
                      <a:pt x="552" y="356"/>
                    </a:lnTo>
                    <a:lnTo>
                      <a:pt x="560" y="359"/>
                    </a:lnTo>
                    <a:lnTo>
                      <a:pt x="567" y="359"/>
                    </a:lnTo>
                    <a:lnTo>
                      <a:pt x="567" y="359"/>
                    </a:lnTo>
                    <a:lnTo>
                      <a:pt x="591" y="362"/>
                    </a:lnTo>
                    <a:lnTo>
                      <a:pt x="604" y="363"/>
                    </a:lnTo>
                    <a:lnTo>
                      <a:pt x="607" y="362"/>
                    </a:lnTo>
                    <a:lnTo>
                      <a:pt x="609" y="359"/>
                    </a:lnTo>
                    <a:lnTo>
                      <a:pt x="609" y="359"/>
                    </a:lnTo>
                    <a:lnTo>
                      <a:pt x="609" y="358"/>
                    </a:lnTo>
                    <a:lnTo>
                      <a:pt x="607" y="356"/>
                    </a:lnTo>
                    <a:lnTo>
                      <a:pt x="603" y="352"/>
                    </a:lnTo>
                    <a:lnTo>
                      <a:pt x="596" y="346"/>
                    </a:lnTo>
                    <a:lnTo>
                      <a:pt x="587" y="341"/>
                    </a:lnTo>
                    <a:lnTo>
                      <a:pt x="587" y="341"/>
                    </a:lnTo>
                    <a:lnTo>
                      <a:pt x="580" y="332"/>
                    </a:lnTo>
                    <a:lnTo>
                      <a:pt x="577" y="322"/>
                    </a:lnTo>
                    <a:lnTo>
                      <a:pt x="576" y="317"/>
                    </a:lnTo>
                    <a:lnTo>
                      <a:pt x="576" y="312"/>
                    </a:lnTo>
                    <a:lnTo>
                      <a:pt x="579" y="310"/>
                    </a:lnTo>
                    <a:lnTo>
                      <a:pt x="582" y="305"/>
                    </a:lnTo>
                    <a:lnTo>
                      <a:pt x="582" y="305"/>
                    </a:lnTo>
                    <a:lnTo>
                      <a:pt x="586" y="304"/>
                    </a:lnTo>
                    <a:lnTo>
                      <a:pt x="587" y="301"/>
                    </a:lnTo>
                    <a:lnTo>
                      <a:pt x="589" y="297"/>
                    </a:lnTo>
                    <a:lnTo>
                      <a:pt x="590" y="293"/>
                    </a:lnTo>
                    <a:lnTo>
                      <a:pt x="591" y="290"/>
                    </a:lnTo>
                    <a:lnTo>
                      <a:pt x="594" y="287"/>
                    </a:lnTo>
                    <a:lnTo>
                      <a:pt x="594" y="287"/>
                    </a:lnTo>
                    <a:lnTo>
                      <a:pt x="599" y="284"/>
                    </a:lnTo>
                    <a:lnTo>
                      <a:pt x="600" y="281"/>
                    </a:lnTo>
                    <a:lnTo>
                      <a:pt x="603" y="277"/>
                    </a:lnTo>
                    <a:lnTo>
                      <a:pt x="604" y="273"/>
                    </a:lnTo>
                    <a:lnTo>
                      <a:pt x="606" y="271"/>
                    </a:lnTo>
                    <a:lnTo>
                      <a:pt x="609" y="271"/>
                    </a:lnTo>
                    <a:lnTo>
                      <a:pt x="609" y="271"/>
                    </a:lnTo>
                    <a:lnTo>
                      <a:pt x="611" y="270"/>
                    </a:lnTo>
                    <a:lnTo>
                      <a:pt x="613" y="268"/>
                    </a:lnTo>
                    <a:lnTo>
                      <a:pt x="613" y="266"/>
                    </a:lnTo>
                    <a:lnTo>
                      <a:pt x="613" y="263"/>
                    </a:lnTo>
                    <a:lnTo>
                      <a:pt x="614" y="261"/>
                    </a:lnTo>
                    <a:lnTo>
                      <a:pt x="617" y="260"/>
                    </a:lnTo>
                    <a:lnTo>
                      <a:pt x="617" y="260"/>
                    </a:lnTo>
                    <a:lnTo>
                      <a:pt x="620" y="259"/>
                    </a:lnTo>
                    <a:lnTo>
                      <a:pt x="623" y="257"/>
                    </a:lnTo>
                    <a:lnTo>
                      <a:pt x="627" y="253"/>
                    </a:lnTo>
                    <a:lnTo>
                      <a:pt x="627" y="249"/>
                    </a:lnTo>
                    <a:lnTo>
                      <a:pt x="627" y="244"/>
                    </a:lnTo>
                    <a:lnTo>
                      <a:pt x="627" y="244"/>
                    </a:lnTo>
                    <a:lnTo>
                      <a:pt x="627" y="243"/>
                    </a:lnTo>
                    <a:lnTo>
                      <a:pt x="628" y="243"/>
                    </a:lnTo>
                    <a:lnTo>
                      <a:pt x="633" y="243"/>
                    </a:lnTo>
                    <a:lnTo>
                      <a:pt x="637" y="242"/>
                    </a:lnTo>
                    <a:lnTo>
                      <a:pt x="640" y="242"/>
                    </a:lnTo>
                    <a:lnTo>
                      <a:pt x="643" y="239"/>
                    </a:lnTo>
                    <a:lnTo>
                      <a:pt x="643" y="239"/>
                    </a:lnTo>
                    <a:lnTo>
                      <a:pt x="644" y="237"/>
                    </a:lnTo>
                    <a:lnTo>
                      <a:pt x="647" y="236"/>
                    </a:lnTo>
                    <a:lnTo>
                      <a:pt x="654" y="236"/>
                    </a:lnTo>
                    <a:lnTo>
                      <a:pt x="660" y="233"/>
                    </a:lnTo>
                    <a:lnTo>
                      <a:pt x="662" y="232"/>
                    </a:lnTo>
                    <a:lnTo>
                      <a:pt x="664" y="229"/>
                    </a:lnTo>
                    <a:lnTo>
                      <a:pt x="664" y="229"/>
                    </a:lnTo>
                    <a:lnTo>
                      <a:pt x="667" y="226"/>
                    </a:lnTo>
                    <a:lnTo>
                      <a:pt x="675" y="222"/>
                    </a:lnTo>
                    <a:lnTo>
                      <a:pt x="698" y="212"/>
                    </a:lnTo>
                    <a:lnTo>
                      <a:pt x="726" y="203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773" y="189"/>
                    </a:lnTo>
                    <a:lnTo>
                      <a:pt x="782" y="186"/>
                    </a:lnTo>
                    <a:lnTo>
                      <a:pt x="789" y="182"/>
                    </a:lnTo>
                    <a:lnTo>
                      <a:pt x="793" y="178"/>
                    </a:lnTo>
                    <a:lnTo>
                      <a:pt x="796" y="175"/>
                    </a:lnTo>
                    <a:lnTo>
                      <a:pt x="796" y="171"/>
                    </a:lnTo>
                    <a:lnTo>
                      <a:pt x="793" y="168"/>
                    </a:lnTo>
                    <a:lnTo>
                      <a:pt x="793" y="168"/>
                    </a:lnTo>
                    <a:lnTo>
                      <a:pt x="789" y="165"/>
                    </a:lnTo>
                    <a:lnTo>
                      <a:pt x="783" y="165"/>
                    </a:lnTo>
                    <a:lnTo>
                      <a:pt x="776" y="165"/>
                    </a:lnTo>
                    <a:lnTo>
                      <a:pt x="767" y="166"/>
                    </a:lnTo>
                    <a:lnTo>
                      <a:pt x="753" y="172"/>
                    </a:lnTo>
                    <a:lnTo>
                      <a:pt x="745" y="176"/>
                    </a:lnTo>
                    <a:lnTo>
                      <a:pt x="745" y="176"/>
                    </a:lnTo>
                    <a:lnTo>
                      <a:pt x="742" y="179"/>
                    </a:lnTo>
                    <a:lnTo>
                      <a:pt x="738" y="179"/>
                    </a:lnTo>
                    <a:lnTo>
                      <a:pt x="732" y="181"/>
                    </a:lnTo>
                    <a:lnTo>
                      <a:pt x="725" y="181"/>
                    </a:lnTo>
                    <a:lnTo>
                      <a:pt x="718" y="183"/>
                    </a:lnTo>
                    <a:lnTo>
                      <a:pt x="718" y="183"/>
                    </a:lnTo>
                    <a:lnTo>
                      <a:pt x="712" y="186"/>
                    </a:lnTo>
                    <a:lnTo>
                      <a:pt x="702" y="188"/>
                    </a:lnTo>
                    <a:lnTo>
                      <a:pt x="694" y="188"/>
                    </a:lnTo>
                    <a:lnTo>
                      <a:pt x="691" y="188"/>
                    </a:lnTo>
                    <a:lnTo>
                      <a:pt x="687" y="186"/>
                    </a:lnTo>
                    <a:lnTo>
                      <a:pt x="687" y="186"/>
                    </a:lnTo>
                    <a:lnTo>
                      <a:pt x="684" y="185"/>
                    </a:lnTo>
                    <a:lnTo>
                      <a:pt x="681" y="185"/>
                    </a:lnTo>
                    <a:lnTo>
                      <a:pt x="674" y="186"/>
                    </a:lnTo>
                    <a:lnTo>
                      <a:pt x="668" y="190"/>
                    </a:lnTo>
                    <a:lnTo>
                      <a:pt x="662" y="192"/>
                    </a:lnTo>
                    <a:lnTo>
                      <a:pt x="662" y="192"/>
                    </a:lnTo>
                    <a:lnTo>
                      <a:pt x="658" y="192"/>
                    </a:lnTo>
                    <a:lnTo>
                      <a:pt x="654" y="195"/>
                    </a:lnTo>
                    <a:lnTo>
                      <a:pt x="648" y="196"/>
                    </a:lnTo>
                    <a:lnTo>
                      <a:pt x="643" y="198"/>
                    </a:lnTo>
                    <a:lnTo>
                      <a:pt x="643" y="198"/>
                    </a:lnTo>
                    <a:lnTo>
                      <a:pt x="637" y="198"/>
                    </a:lnTo>
                    <a:lnTo>
                      <a:pt x="631" y="200"/>
                    </a:lnTo>
                    <a:lnTo>
                      <a:pt x="626" y="203"/>
                    </a:lnTo>
                    <a:lnTo>
                      <a:pt x="623" y="206"/>
                    </a:lnTo>
                    <a:lnTo>
                      <a:pt x="623" y="206"/>
                    </a:lnTo>
                    <a:lnTo>
                      <a:pt x="620" y="209"/>
                    </a:lnTo>
                    <a:lnTo>
                      <a:pt x="616" y="209"/>
                    </a:lnTo>
                    <a:lnTo>
                      <a:pt x="611" y="212"/>
                    </a:lnTo>
                    <a:lnTo>
                      <a:pt x="611" y="212"/>
                    </a:lnTo>
                    <a:lnTo>
                      <a:pt x="610" y="213"/>
                    </a:lnTo>
                    <a:lnTo>
                      <a:pt x="610" y="213"/>
                    </a:lnTo>
                    <a:lnTo>
                      <a:pt x="609" y="217"/>
                    </a:lnTo>
                    <a:lnTo>
                      <a:pt x="606" y="219"/>
                    </a:lnTo>
                    <a:lnTo>
                      <a:pt x="600" y="220"/>
                    </a:lnTo>
                    <a:lnTo>
                      <a:pt x="596" y="219"/>
                    </a:lnTo>
                    <a:lnTo>
                      <a:pt x="596" y="219"/>
                    </a:lnTo>
                    <a:lnTo>
                      <a:pt x="594" y="217"/>
                    </a:lnTo>
                    <a:lnTo>
                      <a:pt x="593" y="217"/>
                    </a:lnTo>
                    <a:lnTo>
                      <a:pt x="590" y="220"/>
                    </a:lnTo>
                    <a:lnTo>
                      <a:pt x="590" y="225"/>
                    </a:lnTo>
                    <a:lnTo>
                      <a:pt x="590" y="227"/>
                    </a:lnTo>
                    <a:lnTo>
                      <a:pt x="593" y="229"/>
                    </a:lnTo>
                    <a:lnTo>
                      <a:pt x="593" y="229"/>
                    </a:lnTo>
                    <a:lnTo>
                      <a:pt x="594" y="232"/>
                    </a:lnTo>
                    <a:lnTo>
                      <a:pt x="593" y="233"/>
                    </a:lnTo>
                    <a:lnTo>
                      <a:pt x="590" y="236"/>
                    </a:lnTo>
                    <a:lnTo>
                      <a:pt x="584" y="237"/>
                    </a:lnTo>
                    <a:lnTo>
                      <a:pt x="583" y="239"/>
                    </a:lnTo>
                    <a:lnTo>
                      <a:pt x="583" y="240"/>
                    </a:lnTo>
                    <a:lnTo>
                      <a:pt x="583" y="240"/>
                    </a:lnTo>
                    <a:lnTo>
                      <a:pt x="584" y="242"/>
                    </a:lnTo>
                    <a:lnTo>
                      <a:pt x="584" y="243"/>
                    </a:lnTo>
                    <a:lnTo>
                      <a:pt x="582" y="244"/>
                    </a:lnTo>
                    <a:lnTo>
                      <a:pt x="579" y="247"/>
                    </a:lnTo>
                    <a:lnTo>
                      <a:pt x="579" y="249"/>
                    </a:lnTo>
                    <a:lnTo>
                      <a:pt x="579" y="250"/>
                    </a:lnTo>
                    <a:lnTo>
                      <a:pt x="579" y="250"/>
                    </a:lnTo>
                    <a:lnTo>
                      <a:pt x="579" y="251"/>
                    </a:lnTo>
                    <a:lnTo>
                      <a:pt x="579" y="253"/>
                    </a:lnTo>
                    <a:lnTo>
                      <a:pt x="576" y="254"/>
                    </a:lnTo>
                    <a:lnTo>
                      <a:pt x="565" y="257"/>
                    </a:lnTo>
                    <a:lnTo>
                      <a:pt x="565" y="257"/>
                    </a:lnTo>
                    <a:lnTo>
                      <a:pt x="560" y="260"/>
                    </a:lnTo>
                    <a:lnTo>
                      <a:pt x="559" y="263"/>
                    </a:lnTo>
                    <a:lnTo>
                      <a:pt x="557" y="266"/>
                    </a:lnTo>
                    <a:lnTo>
                      <a:pt x="559" y="267"/>
                    </a:lnTo>
                    <a:lnTo>
                      <a:pt x="560" y="268"/>
                    </a:lnTo>
                    <a:lnTo>
                      <a:pt x="563" y="268"/>
                    </a:lnTo>
                    <a:lnTo>
                      <a:pt x="563" y="268"/>
                    </a:lnTo>
                    <a:lnTo>
                      <a:pt x="566" y="268"/>
                    </a:lnTo>
                    <a:lnTo>
                      <a:pt x="565" y="270"/>
                    </a:lnTo>
                    <a:lnTo>
                      <a:pt x="560" y="273"/>
                    </a:lnTo>
                    <a:lnTo>
                      <a:pt x="559" y="276"/>
                    </a:lnTo>
                    <a:lnTo>
                      <a:pt x="559" y="277"/>
                    </a:lnTo>
                    <a:lnTo>
                      <a:pt x="559" y="277"/>
                    </a:lnTo>
                    <a:lnTo>
                      <a:pt x="559" y="280"/>
                    </a:lnTo>
                    <a:lnTo>
                      <a:pt x="557" y="281"/>
                    </a:lnTo>
                    <a:lnTo>
                      <a:pt x="552" y="283"/>
                    </a:lnTo>
                    <a:lnTo>
                      <a:pt x="548" y="283"/>
                    </a:lnTo>
                    <a:lnTo>
                      <a:pt x="546" y="283"/>
                    </a:lnTo>
                    <a:lnTo>
                      <a:pt x="545" y="284"/>
                    </a:lnTo>
                    <a:lnTo>
                      <a:pt x="545" y="284"/>
                    </a:lnTo>
                    <a:close/>
                    <a:moveTo>
                      <a:pt x="616" y="22"/>
                    </a:moveTo>
                    <a:lnTo>
                      <a:pt x="616" y="22"/>
                    </a:lnTo>
                    <a:lnTo>
                      <a:pt x="616" y="19"/>
                    </a:lnTo>
                    <a:lnTo>
                      <a:pt x="613" y="18"/>
                    </a:lnTo>
                    <a:lnTo>
                      <a:pt x="607" y="18"/>
                    </a:lnTo>
                    <a:lnTo>
                      <a:pt x="597" y="18"/>
                    </a:lnTo>
                    <a:lnTo>
                      <a:pt x="593" y="16"/>
                    </a:lnTo>
                    <a:lnTo>
                      <a:pt x="587" y="15"/>
                    </a:lnTo>
                    <a:lnTo>
                      <a:pt x="587" y="15"/>
                    </a:lnTo>
                    <a:lnTo>
                      <a:pt x="580" y="12"/>
                    </a:lnTo>
                    <a:lnTo>
                      <a:pt x="574" y="12"/>
                    </a:lnTo>
                    <a:lnTo>
                      <a:pt x="573" y="12"/>
                    </a:lnTo>
                    <a:lnTo>
                      <a:pt x="573" y="13"/>
                    </a:lnTo>
                    <a:lnTo>
                      <a:pt x="576" y="18"/>
                    </a:lnTo>
                    <a:lnTo>
                      <a:pt x="576" y="18"/>
                    </a:lnTo>
                    <a:lnTo>
                      <a:pt x="577" y="19"/>
                    </a:lnTo>
                    <a:lnTo>
                      <a:pt x="574" y="20"/>
                    </a:lnTo>
                    <a:lnTo>
                      <a:pt x="567" y="22"/>
                    </a:lnTo>
                    <a:lnTo>
                      <a:pt x="562" y="25"/>
                    </a:lnTo>
                    <a:lnTo>
                      <a:pt x="559" y="26"/>
                    </a:lnTo>
                    <a:lnTo>
                      <a:pt x="559" y="27"/>
                    </a:lnTo>
                    <a:lnTo>
                      <a:pt x="559" y="27"/>
                    </a:lnTo>
                    <a:lnTo>
                      <a:pt x="565" y="30"/>
                    </a:lnTo>
                    <a:lnTo>
                      <a:pt x="572" y="32"/>
                    </a:lnTo>
                    <a:lnTo>
                      <a:pt x="580" y="33"/>
                    </a:lnTo>
                    <a:lnTo>
                      <a:pt x="590" y="32"/>
                    </a:lnTo>
                    <a:lnTo>
                      <a:pt x="600" y="30"/>
                    </a:lnTo>
                    <a:lnTo>
                      <a:pt x="607" y="29"/>
                    </a:lnTo>
                    <a:lnTo>
                      <a:pt x="613" y="26"/>
                    </a:lnTo>
                    <a:lnTo>
                      <a:pt x="614" y="25"/>
                    </a:lnTo>
                    <a:lnTo>
                      <a:pt x="616" y="22"/>
                    </a:lnTo>
                    <a:lnTo>
                      <a:pt x="616" y="2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4" name="Freeform 160"/>
              <p:cNvSpPr/>
              <p:nvPr/>
            </p:nvSpPr>
            <p:spPr bwMode="auto">
              <a:xfrm>
                <a:off x="5994048" y="4549327"/>
                <a:ext cx="529945" cy="548032"/>
              </a:xfrm>
              <a:custGeom>
                <a:avLst/>
                <a:gdLst>
                  <a:gd name="T0" fmla="*/ 259 w 293"/>
                  <a:gd name="T1" fmla="*/ 150 h 303"/>
                  <a:gd name="T2" fmla="*/ 262 w 293"/>
                  <a:gd name="T3" fmla="*/ 130 h 303"/>
                  <a:gd name="T4" fmla="*/ 258 w 293"/>
                  <a:gd name="T5" fmla="*/ 122 h 303"/>
                  <a:gd name="T6" fmla="*/ 265 w 293"/>
                  <a:gd name="T7" fmla="*/ 110 h 303"/>
                  <a:gd name="T8" fmla="*/ 269 w 293"/>
                  <a:gd name="T9" fmla="*/ 96 h 303"/>
                  <a:gd name="T10" fmla="*/ 276 w 293"/>
                  <a:gd name="T11" fmla="*/ 72 h 303"/>
                  <a:gd name="T12" fmla="*/ 282 w 293"/>
                  <a:gd name="T13" fmla="*/ 62 h 303"/>
                  <a:gd name="T14" fmla="*/ 293 w 293"/>
                  <a:gd name="T15" fmla="*/ 49 h 303"/>
                  <a:gd name="T16" fmla="*/ 288 w 293"/>
                  <a:gd name="T17" fmla="*/ 42 h 303"/>
                  <a:gd name="T18" fmla="*/ 271 w 293"/>
                  <a:gd name="T19" fmla="*/ 13 h 303"/>
                  <a:gd name="T20" fmla="*/ 258 w 293"/>
                  <a:gd name="T21" fmla="*/ 13 h 303"/>
                  <a:gd name="T22" fmla="*/ 244 w 293"/>
                  <a:gd name="T23" fmla="*/ 14 h 303"/>
                  <a:gd name="T24" fmla="*/ 234 w 293"/>
                  <a:gd name="T25" fmla="*/ 1 h 303"/>
                  <a:gd name="T26" fmla="*/ 205 w 293"/>
                  <a:gd name="T27" fmla="*/ 1 h 303"/>
                  <a:gd name="T28" fmla="*/ 191 w 293"/>
                  <a:gd name="T29" fmla="*/ 4 h 303"/>
                  <a:gd name="T30" fmla="*/ 167 w 293"/>
                  <a:gd name="T31" fmla="*/ 10 h 303"/>
                  <a:gd name="T32" fmla="*/ 157 w 293"/>
                  <a:gd name="T33" fmla="*/ 20 h 303"/>
                  <a:gd name="T34" fmla="*/ 113 w 293"/>
                  <a:gd name="T35" fmla="*/ 5 h 303"/>
                  <a:gd name="T36" fmla="*/ 96 w 293"/>
                  <a:gd name="T37" fmla="*/ 28 h 303"/>
                  <a:gd name="T38" fmla="*/ 89 w 293"/>
                  <a:gd name="T39" fmla="*/ 57 h 303"/>
                  <a:gd name="T40" fmla="*/ 76 w 293"/>
                  <a:gd name="T41" fmla="*/ 96 h 303"/>
                  <a:gd name="T42" fmla="*/ 64 w 293"/>
                  <a:gd name="T43" fmla="*/ 112 h 303"/>
                  <a:gd name="T44" fmla="*/ 58 w 293"/>
                  <a:gd name="T45" fmla="*/ 147 h 303"/>
                  <a:gd name="T46" fmla="*/ 49 w 293"/>
                  <a:gd name="T47" fmla="*/ 159 h 303"/>
                  <a:gd name="T48" fmla="*/ 38 w 293"/>
                  <a:gd name="T49" fmla="*/ 161 h 303"/>
                  <a:gd name="T50" fmla="*/ 22 w 293"/>
                  <a:gd name="T51" fmla="*/ 163 h 303"/>
                  <a:gd name="T52" fmla="*/ 0 w 293"/>
                  <a:gd name="T53" fmla="*/ 169 h 303"/>
                  <a:gd name="T54" fmla="*/ 11 w 293"/>
                  <a:gd name="T55" fmla="*/ 184 h 303"/>
                  <a:gd name="T56" fmla="*/ 69 w 293"/>
                  <a:gd name="T57" fmla="*/ 187 h 303"/>
                  <a:gd name="T58" fmla="*/ 73 w 293"/>
                  <a:gd name="T59" fmla="*/ 203 h 303"/>
                  <a:gd name="T60" fmla="*/ 89 w 293"/>
                  <a:gd name="T61" fmla="*/ 218 h 303"/>
                  <a:gd name="T62" fmla="*/ 109 w 293"/>
                  <a:gd name="T63" fmla="*/ 214 h 303"/>
                  <a:gd name="T64" fmla="*/ 122 w 293"/>
                  <a:gd name="T65" fmla="*/ 200 h 303"/>
                  <a:gd name="T66" fmla="*/ 134 w 293"/>
                  <a:gd name="T67" fmla="*/ 204 h 303"/>
                  <a:gd name="T68" fmla="*/ 147 w 293"/>
                  <a:gd name="T69" fmla="*/ 217 h 303"/>
                  <a:gd name="T70" fmla="*/ 146 w 293"/>
                  <a:gd name="T71" fmla="*/ 241 h 303"/>
                  <a:gd name="T72" fmla="*/ 154 w 293"/>
                  <a:gd name="T73" fmla="*/ 255 h 303"/>
                  <a:gd name="T74" fmla="*/ 157 w 293"/>
                  <a:gd name="T75" fmla="*/ 265 h 303"/>
                  <a:gd name="T76" fmla="*/ 177 w 293"/>
                  <a:gd name="T77" fmla="*/ 262 h 303"/>
                  <a:gd name="T78" fmla="*/ 186 w 293"/>
                  <a:gd name="T79" fmla="*/ 266 h 303"/>
                  <a:gd name="T80" fmla="*/ 198 w 293"/>
                  <a:gd name="T81" fmla="*/ 268 h 303"/>
                  <a:gd name="T82" fmla="*/ 204 w 293"/>
                  <a:gd name="T83" fmla="*/ 276 h 303"/>
                  <a:gd name="T84" fmla="*/ 218 w 293"/>
                  <a:gd name="T85" fmla="*/ 281 h 303"/>
                  <a:gd name="T86" fmla="*/ 227 w 293"/>
                  <a:gd name="T87" fmla="*/ 275 h 303"/>
                  <a:gd name="T88" fmla="*/ 239 w 293"/>
                  <a:gd name="T89" fmla="*/ 285 h 303"/>
                  <a:gd name="T90" fmla="*/ 254 w 293"/>
                  <a:gd name="T91" fmla="*/ 295 h 303"/>
                  <a:gd name="T92" fmla="*/ 269 w 293"/>
                  <a:gd name="T93" fmla="*/ 302 h 303"/>
                  <a:gd name="T94" fmla="*/ 272 w 293"/>
                  <a:gd name="T95" fmla="*/ 286 h 303"/>
                  <a:gd name="T96" fmla="*/ 259 w 293"/>
                  <a:gd name="T97" fmla="*/ 286 h 303"/>
                  <a:gd name="T98" fmla="*/ 248 w 293"/>
                  <a:gd name="T99" fmla="*/ 272 h 303"/>
                  <a:gd name="T100" fmla="*/ 254 w 293"/>
                  <a:gd name="T101" fmla="*/ 244 h 303"/>
                  <a:gd name="T102" fmla="*/ 255 w 293"/>
                  <a:gd name="T103" fmla="*/ 232 h 303"/>
                  <a:gd name="T104" fmla="*/ 259 w 293"/>
                  <a:gd name="T105" fmla="*/ 222 h 303"/>
                  <a:gd name="T106" fmla="*/ 279 w 293"/>
                  <a:gd name="T107" fmla="*/ 218 h 303"/>
                  <a:gd name="T108" fmla="*/ 268 w 293"/>
                  <a:gd name="T109" fmla="*/ 20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93" h="303">
                    <a:moveTo>
                      <a:pt x="268" y="200"/>
                    </a:moveTo>
                    <a:lnTo>
                      <a:pt x="268" y="200"/>
                    </a:lnTo>
                    <a:lnTo>
                      <a:pt x="265" y="195"/>
                    </a:lnTo>
                    <a:lnTo>
                      <a:pt x="264" y="188"/>
                    </a:lnTo>
                    <a:lnTo>
                      <a:pt x="261" y="169"/>
                    </a:lnTo>
                    <a:lnTo>
                      <a:pt x="259" y="150"/>
                    </a:lnTo>
                    <a:lnTo>
                      <a:pt x="261" y="143"/>
                    </a:lnTo>
                    <a:lnTo>
                      <a:pt x="261" y="140"/>
                    </a:lnTo>
                    <a:lnTo>
                      <a:pt x="261" y="140"/>
                    </a:lnTo>
                    <a:lnTo>
                      <a:pt x="262" y="142"/>
                    </a:lnTo>
                    <a:lnTo>
                      <a:pt x="262" y="130"/>
                    </a:lnTo>
                    <a:lnTo>
                      <a:pt x="262" y="130"/>
                    </a:lnTo>
                    <a:lnTo>
                      <a:pt x="261" y="129"/>
                    </a:lnTo>
                    <a:lnTo>
                      <a:pt x="261" y="129"/>
                    </a:lnTo>
                    <a:lnTo>
                      <a:pt x="259" y="127"/>
                    </a:lnTo>
                    <a:lnTo>
                      <a:pt x="258" y="125"/>
                    </a:lnTo>
                    <a:lnTo>
                      <a:pt x="258" y="125"/>
                    </a:lnTo>
                    <a:lnTo>
                      <a:pt x="258" y="122"/>
                    </a:lnTo>
                    <a:lnTo>
                      <a:pt x="259" y="120"/>
                    </a:lnTo>
                    <a:lnTo>
                      <a:pt x="261" y="120"/>
                    </a:lnTo>
                    <a:lnTo>
                      <a:pt x="261" y="120"/>
                    </a:lnTo>
                    <a:lnTo>
                      <a:pt x="261" y="116"/>
                    </a:lnTo>
                    <a:lnTo>
                      <a:pt x="262" y="112"/>
                    </a:lnTo>
                    <a:lnTo>
                      <a:pt x="265" y="110"/>
                    </a:lnTo>
                    <a:lnTo>
                      <a:pt x="265" y="110"/>
                    </a:lnTo>
                    <a:lnTo>
                      <a:pt x="266" y="109"/>
                    </a:lnTo>
                    <a:lnTo>
                      <a:pt x="266" y="109"/>
                    </a:lnTo>
                    <a:lnTo>
                      <a:pt x="268" y="103"/>
                    </a:lnTo>
                    <a:lnTo>
                      <a:pt x="269" y="96"/>
                    </a:lnTo>
                    <a:lnTo>
                      <a:pt x="269" y="96"/>
                    </a:lnTo>
                    <a:lnTo>
                      <a:pt x="269" y="89"/>
                    </a:lnTo>
                    <a:lnTo>
                      <a:pt x="272" y="83"/>
                    </a:lnTo>
                    <a:lnTo>
                      <a:pt x="272" y="83"/>
                    </a:lnTo>
                    <a:lnTo>
                      <a:pt x="273" y="76"/>
                    </a:lnTo>
                    <a:lnTo>
                      <a:pt x="273" y="74"/>
                    </a:lnTo>
                    <a:lnTo>
                      <a:pt x="276" y="72"/>
                    </a:lnTo>
                    <a:lnTo>
                      <a:pt x="276" y="72"/>
                    </a:lnTo>
                    <a:lnTo>
                      <a:pt x="278" y="69"/>
                    </a:lnTo>
                    <a:lnTo>
                      <a:pt x="279" y="66"/>
                    </a:lnTo>
                    <a:lnTo>
                      <a:pt x="279" y="65"/>
                    </a:lnTo>
                    <a:lnTo>
                      <a:pt x="282" y="62"/>
                    </a:lnTo>
                    <a:lnTo>
                      <a:pt x="282" y="62"/>
                    </a:lnTo>
                    <a:lnTo>
                      <a:pt x="286" y="61"/>
                    </a:lnTo>
                    <a:lnTo>
                      <a:pt x="289" y="58"/>
                    </a:lnTo>
                    <a:lnTo>
                      <a:pt x="289" y="58"/>
                    </a:lnTo>
                    <a:lnTo>
                      <a:pt x="290" y="55"/>
                    </a:lnTo>
                    <a:lnTo>
                      <a:pt x="292" y="52"/>
                    </a:lnTo>
                    <a:lnTo>
                      <a:pt x="293" y="49"/>
                    </a:lnTo>
                    <a:lnTo>
                      <a:pt x="293" y="49"/>
                    </a:lnTo>
                    <a:lnTo>
                      <a:pt x="292" y="48"/>
                    </a:lnTo>
                    <a:lnTo>
                      <a:pt x="290" y="47"/>
                    </a:lnTo>
                    <a:lnTo>
                      <a:pt x="289" y="45"/>
                    </a:lnTo>
                    <a:lnTo>
                      <a:pt x="288" y="42"/>
                    </a:lnTo>
                    <a:lnTo>
                      <a:pt x="288" y="42"/>
                    </a:lnTo>
                    <a:lnTo>
                      <a:pt x="289" y="28"/>
                    </a:lnTo>
                    <a:lnTo>
                      <a:pt x="289" y="28"/>
                    </a:lnTo>
                    <a:lnTo>
                      <a:pt x="289" y="28"/>
                    </a:lnTo>
                    <a:lnTo>
                      <a:pt x="289" y="28"/>
                    </a:lnTo>
                    <a:lnTo>
                      <a:pt x="271" y="13"/>
                    </a:lnTo>
                    <a:lnTo>
                      <a:pt x="271" y="13"/>
                    </a:lnTo>
                    <a:lnTo>
                      <a:pt x="268" y="13"/>
                    </a:lnTo>
                    <a:lnTo>
                      <a:pt x="266" y="13"/>
                    </a:lnTo>
                    <a:lnTo>
                      <a:pt x="264" y="15"/>
                    </a:lnTo>
                    <a:lnTo>
                      <a:pt x="264" y="15"/>
                    </a:lnTo>
                    <a:lnTo>
                      <a:pt x="261" y="13"/>
                    </a:lnTo>
                    <a:lnTo>
                      <a:pt x="258" y="13"/>
                    </a:lnTo>
                    <a:lnTo>
                      <a:pt x="254" y="14"/>
                    </a:lnTo>
                    <a:lnTo>
                      <a:pt x="254" y="14"/>
                    </a:lnTo>
                    <a:lnTo>
                      <a:pt x="251" y="15"/>
                    </a:lnTo>
                    <a:lnTo>
                      <a:pt x="248" y="15"/>
                    </a:lnTo>
                    <a:lnTo>
                      <a:pt x="244" y="14"/>
                    </a:lnTo>
                    <a:lnTo>
                      <a:pt x="244" y="14"/>
                    </a:lnTo>
                    <a:lnTo>
                      <a:pt x="241" y="11"/>
                    </a:lnTo>
                    <a:lnTo>
                      <a:pt x="239" y="10"/>
                    </a:lnTo>
                    <a:lnTo>
                      <a:pt x="238" y="5"/>
                    </a:lnTo>
                    <a:lnTo>
                      <a:pt x="238" y="5"/>
                    </a:lnTo>
                    <a:lnTo>
                      <a:pt x="235" y="4"/>
                    </a:lnTo>
                    <a:lnTo>
                      <a:pt x="234" y="1"/>
                    </a:lnTo>
                    <a:lnTo>
                      <a:pt x="234" y="3"/>
                    </a:lnTo>
                    <a:lnTo>
                      <a:pt x="221" y="4"/>
                    </a:lnTo>
                    <a:lnTo>
                      <a:pt x="221" y="4"/>
                    </a:lnTo>
                    <a:lnTo>
                      <a:pt x="214" y="1"/>
                    </a:lnTo>
                    <a:lnTo>
                      <a:pt x="208" y="0"/>
                    </a:lnTo>
                    <a:lnTo>
                      <a:pt x="205" y="1"/>
                    </a:lnTo>
                    <a:lnTo>
                      <a:pt x="204" y="3"/>
                    </a:lnTo>
                    <a:lnTo>
                      <a:pt x="204" y="3"/>
                    </a:lnTo>
                    <a:lnTo>
                      <a:pt x="201" y="5"/>
                    </a:lnTo>
                    <a:lnTo>
                      <a:pt x="198" y="5"/>
                    </a:lnTo>
                    <a:lnTo>
                      <a:pt x="191" y="4"/>
                    </a:lnTo>
                    <a:lnTo>
                      <a:pt x="191" y="4"/>
                    </a:lnTo>
                    <a:lnTo>
                      <a:pt x="186" y="5"/>
                    </a:lnTo>
                    <a:lnTo>
                      <a:pt x="181" y="5"/>
                    </a:lnTo>
                    <a:lnTo>
                      <a:pt x="174" y="10"/>
                    </a:lnTo>
                    <a:lnTo>
                      <a:pt x="174" y="10"/>
                    </a:lnTo>
                    <a:lnTo>
                      <a:pt x="171" y="10"/>
                    </a:lnTo>
                    <a:lnTo>
                      <a:pt x="167" y="10"/>
                    </a:lnTo>
                    <a:lnTo>
                      <a:pt x="164" y="8"/>
                    </a:lnTo>
                    <a:lnTo>
                      <a:pt x="161" y="10"/>
                    </a:lnTo>
                    <a:lnTo>
                      <a:pt x="161" y="10"/>
                    </a:lnTo>
                    <a:lnTo>
                      <a:pt x="160" y="11"/>
                    </a:lnTo>
                    <a:lnTo>
                      <a:pt x="159" y="15"/>
                    </a:lnTo>
                    <a:lnTo>
                      <a:pt x="157" y="20"/>
                    </a:lnTo>
                    <a:lnTo>
                      <a:pt x="126" y="14"/>
                    </a:lnTo>
                    <a:lnTo>
                      <a:pt x="126" y="14"/>
                    </a:lnTo>
                    <a:lnTo>
                      <a:pt x="122" y="10"/>
                    </a:lnTo>
                    <a:lnTo>
                      <a:pt x="117" y="7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2" y="11"/>
                    </a:lnTo>
                    <a:lnTo>
                      <a:pt x="96" y="18"/>
                    </a:lnTo>
                    <a:lnTo>
                      <a:pt x="96" y="28"/>
                    </a:lnTo>
                    <a:lnTo>
                      <a:pt x="96" y="28"/>
                    </a:lnTo>
                    <a:lnTo>
                      <a:pt x="96" y="34"/>
                    </a:lnTo>
                    <a:lnTo>
                      <a:pt x="96" y="38"/>
                    </a:lnTo>
                    <a:lnTo>
                      <a:pt x="93" y="45"/>
                    </a:lnTo>
                    <a:lnTo>
                      <a:pt x="93" y="45"/>
                    </a:lnTo>
                    <a:lnTo>
                      <a:pt x="91" y="52"/>
                    </a:lnTo>
                    <a:lnTo>
                      <a:pt x="89" y="57"/>
                    </a:lnTo>
                    <a:lnTo>
                      <a:pt x="88" y="62"/>
                    </a:lnTo>
                    <a:lnTo>
                      <a:pt x="88" y="62"/>
                    </a:lnTo>
                    <a:lnTo>
                      <a:pt x="86" y="71"/>
                    </a:lnTo>
                    <a:lnTo>
                      <a:pt x="82" y="79"/>
                    </a:lnTo>
                    <a:lnTo>
                      <a:pt x="78" y="89"/>
                    </a:lnTo>
                    <a:lnTo>
                      <a:pt x="76" y="96"/>
                    </a:lnTo>
                    <a:lnTo>
                      <a:pt x="76" y="96"/>
                    </a:lnTo>
                    <a:lnTo>
                      <a:pt x="76" y="99"/>
                    </a:lnTo>
                    <a:lnTo>
                      <a:pt x="73" y="102"/>
                    </a:lnTo>
                    <a:lnTo>
                      <a:pt x="69" y="106"/>
                    </a:lnTo>
                    <a:lnTo>
                      <a:pt x="65" y="110"/>
                    </a:lnTo>
                    <a:lnTo>
                      <a:pt x="64" y="112"/>
                    </a:lnTo>
                    <a:lnTo>
                      <a:pt x="62" y="113"/>
                    </a:lnTo>
                    <a:lnTo>
                      <a:pt x="62" y="113"/>
                    </a:lnTo>
                    <a:lnTo>
                      <a:pt x="61" y="140"/>
                    </a:lnTo>
                    <a:lnTo>
                      <a:pt x="61" y="140"/>
                    </a:lnTo>
                    <a:lnTo>
                      <a:pt x="61" y="146"/>
                    </a:lnTo>
                    <a:lnTo>
                      <a:pt x="58" y="147"/>
                    </a:lnTo>
                    <a:lnTo>
                      <a:pt x="56" y="147"/>
                    </a:lnTo>
                    <a:lnTo>
                      <a:pt x="55" y="152"/>
                    </a:lnTo>
                    <a:lnTo>
                      <a:pt x="55" y="152"/>
                    </a:lnTo>
                    <a:lnTo>
                      <a:pt x="55" y="157"/>
                    </a:lnTo>
                    <a:lnTo>
                      <a:pt x="52" y="159"/>
                    </a:lnTo>
                    <a:lnTo>
                      <a:pt x="49" y="159"/>
                    </a:lnTo>
                    <a:lnTo>
                      <a:pt x="45" y="161"/>
                    </a:lnTo>
                    <a:lnTo>
                      <a:pt x="45" y="161"/>
                    </a:lnTo>
                    <a:lnTo>
                      <a:pt x="41" y="166"/>
                    </a:lnTo>
                    <a:lnTo>
                      <a:pt x="39" y="164"/>
                    </a:lnTo>
                    <a:lnTo>
                      <a:pt x="38" y="161"/>
                    </a:lnTo>
                    <a:lnTo>
                      <a:pt x="38" y="161"/>
                    </a:lnTo>
                    <a:lnTo>
                      <a:pt x="38" y="159"/>
                    </a:lnTo>
                    <a:lnTo>
                      <a:pt x="34" y="157"/>
                    </a:lnTo>
                    <a:lnTo>
                      <a:pt x="31" y="159"/>
                    </a:lnTo>
                    <a:lnTo>
                      <a:pt x="25" y="161"/>
                    </a:lnTo>
                    <a:lnTo>
                      <a:pt x="25" y="161"/>
                    </a:lnTo>
                    <a:lnTo>
                      <a:pt x="22" y="163"/>
                    </a:lnTo>
                    <a:lnTo>
                      <a:pt x="20" y="163"/>
                    </a:lnTo>
                    <a:lnTo>
                      <a:pt x="15" y="160"/>
                    </a:lnTo>
                    <a:lnTo>
                      <a:pt x="15" y="160"/>
                    </a:lnTo>
                    <a:lnTo>
                      <a:pt x="10" y="161"/>
                    </a:lnTo>
                    <a:lnTo>
                      <a:pt x="0" y="169"/>
                    </a:lnTo>
                    <a:lnTo>
                      <a:pt x="0" y="169"/>
                    </a:lnTo>
                    <a:lnTo>
                      <a:pt x="4" y="177"/>
                    </a:lnTo>
                    <a:lnTo>
                      <a:pt x="5" y="186"/>
                    </a:lnTo>
                    <a:lnTo>
                      <a:pt x="5" y="186"/>
                    </a:lnTo>
                    <a:lnTo>
                      <a:pt x="5" y="187"/>
                    </a:lnTo>
                    <a:lnTo>
                      <a:pt x="5" y="187"/>
                    </a:lnTo>
                    <a:lnTo>
                      <a:pt x="11" y="184"/>
                    </a:lnTo>
                    <a:lnTo>
                      <a:pt x="15" y="183"/>
                    </a:lnTo>
                    <a:lnTo>
                      <a:pt x="15" y="183"/>
                    </a:lnTo>
                    <a:lnTo>
                      <a:pt x="42" y="183"/>
                    </a:lnTo>
                    <a:lnTo>
                      <a:pt x="66" y="183"/>
                    </a:lnTo>
                    <a:lnTo>
                      <a:pt x="66" y="183"/>
                    </a:lnTo>
                    <a:lnTo>
                      <a:pt x="69" y="187"/>
                    </a:lnTo>
                    <a:lnTo>
                      <a:pt x="69" y="191"/>
                    </a:lnTo>
                    <a:lnTo>
                      <a:pt x="69" y="195"/>
                    </a:lnTo>
                    <a:lnTo>
                      <a:pt x="69" y="195"/>
                    </a:lnTo>
                    <a:lnTo>
                      <a:pt x="69" y="200"/>
                    </a:lnTo>
                    <a:lnTo>
                      <a:pt x="71" y="201"/>
                    </a:lnTo>
                    <a:lnTo>
                      <a:pt x="73" y="203"/>
                    </a:lnTo>
                    <a:lnTo>
                      <a:pt x="76" y="208"/>
                    </a:lnTo>
                    <a:lnTo>
                      <a:pt x="76" y="208"/>
                    </a:lnTo>
                    <a:lnTo>
                      <a:pt x="79" y="214"/>
                    </a:lnTo>
                    <a:lnTo>
                      <a:pt x="82" y="217"/>
                    </a:lnTo>
                    <a:lnTo>
                      <a:pt x="85" y="218"/>
                    </a:lnTo>
                    <a:lnTo>
                      <a:pt x="89" y="218"/>
                    </a:lnTo>
                    <a:lnTo>
                      <a:pt x="89" y="218"/>
                    </a:lnTo>
                    <a:lnTo>
                      <a:pt x="100" y="215"/>
                    </a:lnTo>
                    <a:lnTo>
                      <a:pt x="108" y="215"/>
                    </a:lnTo>
                    <a:lnTo>
                      <a:pt x="108" y="215"/>
                    </a:lnTo>
                    <a:lnTo>
                      <a:pt x="109" y="214"/>
                    </a:lnTo>
                    <a:lnTo>
                      <a:pt x="109" y="214"/>
                    </a:lnTo>
                    <a:lnTo>
                      <a:pt x="110" y="208"/>
                    </a:lnTo>
                    <a:lnTo>
                      <a:pt x="112" y="204"/>
                    </a:lnTo>
                    <a:lnTo>
                      <a:pt x="115" y="201"/>
                    </a:lnTo>
                    <a:lnTo>
                      <a:pt x="115" y="201"/>
                    </a:lnTo>
                    <a:lnTo>
                      <a:pt x="117" y="200"/>
                    </a:lnTo>
                    <a:lnTo>
                      <a:pt x="122" y="200"/>
                    </a:lnTo>
                    <a:lnTo>
                      <a:pt x="127" y="201"/>
                    </a:lnTo>
                    <a:lnTo>
                      <a:pt x="127" y="201"/>
                    </a:lnTo>
                    <a:lnTo>
                      <a:pt x="129" y="203"/>
                    </a:lnTo>
                    <a:lnTo>
                      <a:pt x="130" y="204"/>
                    </a:lnTo>
                    <a:lnTo>
                      <a:pt x="134" y="204"/>
                    </a:lnTo>
                    <a:lnTo>
                      <a:pt x="134" y="204"/>
                    </a:lnTo>
                    <a:lnTo>
                      <a:pt x="143" y="204"/>
                    </a:lnTo>
                    <a:lnTo>
                      <a:pt x="144" y="204"/>
                    </a:lnTo>
                    <a:lnTo>
                      <a:pt x="146" y="207"/>
                    </a:lnTo>
                    <a:lnTo>
                      <a:pt x="146" y="207"/>
                    </a:lnTo>
                    <a:lnTo>
                      <a:pt x="146" y="214"/>
                    </a:lnTo>
                    <a:lnTo>
                      <a:pt x="147" y="217"/>
                    </a:lnTo>
                    <a:lnTo>
                      <a:pt x="149" y="220"/>
                    </a:lnTo>
                    <a:lnTo>
                      <a:pt x="149" y="220"/>
                    </a:lnTo>
                    <a:lnTo>
                      <a:pt x="149" y="224"/>
                    </a:lnTo>
                    <a:lnTo>
                      <a:pt x="147" y="231"/>
                    </a:lnTo>
                    <a:lnTo>
                      <a:pt x="146" y="238"/>
                    </a:lnTo>
                    <a:lnTo>
                      <a:pt x="146" y="241"/>
                    </a:lnTo>
                    <a:lnTo>
                      <a:pt x="146" y="242"/>
                    </a:lnTo>
                    <a:lnTo>
                      <a:pt x="146" y="242"/>
                    </a:lnTo>
                    <a:lnTo>
                      <a:pt x="151" y="248"/>
                    </a:lnTo>
                    <a:lnTo>
                      <a:pt x="154" y="252"/>
                    </a:lnTo>
                    <a:lnTo>
                      <a:pt x="154" y="255"/>
                    </a:lnTo>
                    <a:lnTo>
                      <a:pt x="154" y="255"/>
                    </a:lnTo>
                    <a:lnTo>
                      <a:pt x="153" y="262"/>
                    </a:lnTo>
                    <a:lnTo>
                      <a:pt x="153" y="265"/>
                    </a:lnTo>
                    <a:lnTo>
                      <a:pt x="154" y="268"/>
                    </a:lnTo>
                    <a:lnTo>
                      <a:pt x="154" y="268"/>
                    </a:lnTo>
                    <a:lnTo>
                      <a:pt x="156" y="266"/>
                    </a:lnTo>
                    <a:lnTo>
                      <a:pt x="157" y="265"/>
                    </a:lnTo>
                    <a:lnTo>
                      <a:pt x="160" y="264"/>
                    </a:lnTo>
                    <a:lnTo>
                      <a:pt x="163" y="264"/>
                    </a:lnTo>
                    <a:lnTo>
                      <a:pt x="163" y="264"/>
                    </a:lnTo>
                    <a:lnTo>
                      <a:pt x="170" y="264"/>
                    </a:lnTo>
                    <a:lnTo>
                      <a:pt x="177" y="262"/>
                    </a:lnTo>
                    <a:lnTo>
                      <a:pt x="177" y="262"/>
                    </a:lnTo>
                    <a:lnTo>
                      <a:pt x="178" y="261"/>
                    </a:lnTo>
                    <a:lnTo>
                      <a:pt x="181" y="262"/>
                    </a:lnTo>
                    <a:lnTo>
                      <a:pt x="181" y="262"/>
                    </a:lnTo>
                    <a:lnTo>
                      <a:pt x="184" y="265"/>
                    </a:lnTo>
                    <a:lnTo>
                      <a:pt x="186" y="266"/>
                    </a:lnTo>
                    <a:lnTo>
                      <a:pt x="186" y="266"/>
                    </a:lnTo>
                    <a:lnTo>
                      <a:pt x="187" y="268"/>
                    </a:lnTo>
                    <a:lnTo>
                      <a:pt x="188" y="269"/>
                    </a:lnTo>
                    <a:lnTo>
                      <a:pt x="190" y="269"/>
                    </a:lnTo>
                    <a:lnTo>
                      <a:pt x="190" y="269"/>
                    </a:lnTo>
                    <a:lnTo>
                      <a:pt x="195" y="268"/>
                    </a:lnTo>
                    <a:lnTo>
                      <a:pt x="198" y="268"/>
                    </a:lnTo>
                    <a:lnTo>
                      <a:pt x="200" y="269"/>
                    </a:lnTo>
                    <a:lnTo>
                      <a:pt x="200" y="269"/>
                    </a:lnTo>
                    <a:lnTo>
                      <a:pt x="200" y="272"/>
                    </a:lnTo>
                    <a:lnTo>
                      <a:pt x="201" y="275"/>
                    </a:lnTo>
                    <a:lnTo>
                      <a:pt x="203" y="276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07" y="276"/>
                    </a:lnTo>
                    <a:lnTo>
                      <a:pt x="211" y="278"/>
                    </a:lnTo>
                    <a:lnTo>
                      <a:pt x="215" y="281"/>
                    </a:lnTo>
                    <a:lnTo>
                      <a:pt x="218" y="281"/>
                    </a:lnTo>
                    <a:lnTo>
                      <a:pt x="218" y="281"/>
                    </a:lnTo>
                    <a:lnTo>
                      <a:pt x="222" y="281"/>
                    </a:lnTo>
                    <a:lnTo>
                      <a:pt x="224" y="281"/>
                    </a:lnTo>
                    <a:lnTo>
                      <a:pt x="225" y="279"/>
                    </a:lnTo>
                    <a:lnTo>
                      <a:pt x="225" y="279"/>
                    </a:lnTo>
                    <a:lnTo>
                      <a:pt x="225" y="276"/>
                    </a:lnTo>
                    <a:lnTo>
                      <a:pt x="227" y="275"/>
                    </a:lnTo>
                    <a:lnTo>
                      <a:pt x="230" y="275"/>
                    </a:lnTo>
                    <a:lnTo>
                      <a:pt x="231" y="276"/>
                    </a:lnTo>
                    <a:lnTo>
                      <a:pt x="231" y="276"/>
                    </a:lnTo>
                    <a:lnTo>
                      <a:pt x="234" y="282"/>
                    </a:lnTo>
                    <a:lnTo>
                      <a:pt x="237" y="283"/>
                    </a:lnTo>
                    <a:lnTo>
                      <a:pt x="239" y="285"/>
                    </a:lnTo>
                    <a:lnTo>
                      <a:pt x="239" y="285"/>
                    </a:lnTo>
                    <a:lnTo>
                      <a:pt x="247" y="285"/>
                    </a:lnTo>
                    <a:lnTo>
                      <a:pt x="249" y="286"/>
                    </a:lnTo>
                    <a:lnTo>
                      <a:pt x="251" y="288"/>
                    </a:lnTo>
                    <a:lnTo>
                      <a:pt x="251" y="288"/>
                    </a:lnTo>
                    <a:lnTo>
                      <a:pt x="254" y="295"/>
                    </a:lnTo>
                    <a:lnTo>
                      <a:pt x="255" y="299"/>
                    </a:lnTo>
                    <a:lnTo>
                      <a:pt x="258" y="302"/>
                    </a:lnTo>
                    <a:lnTo>
                      <a:pt x="258" y="302"/>
                    </a:lnTo>
                    <a:lnTo>
                      <a:pt x="261" y="303"/>
                    </a:lnTo>
                    <a:lnTo>
                      <a:pt x="265" y="302"/>
                    </a:lnTo>
                    <a:lnTo>
                      <a:pt x="269" y="302"/>
                    </a:lnTo>
                    <a:lnTo>
                      <a:pt x="269" y="302"/>
                    </a:lnTo>
                    <a:lnTo>
                      <a:pt x="271" y="300"/>
                    </a:lnTo>
                    <a:lnTo>
                      <a:pt x="272" y="298"/>
                    </a:lnTo>
                    <a:lnTo>
                      <a:pt x="272" y="295"/>
                    </a:lnTo>
                    <a:lnTo>
                      <a:pt x="272" y="295"/>
                    </a:lnTo>
                    <a:lnTo>
                      <a:pt x="272" y="286"/>
                    </a:lnTo>
                    <a:lnTo>
                      <a:pt x="271" y="283"/>
                    </a:lnTo>
                    <a:lnTo>
                      <a:pt x="269" y="283"/>
                    </a:lnTo>
                    <a:lnTo>
                      <a:pt x="269" y="283"/>
                    </a:lnTo>
                    <a:lnTo>
                      <a:pt x="265" y="285"/>
                    </a:lnTo>
                    <a:lnTo>
                      <a:pt x="262" y="286"/>
                    </a:lnTo>
                    <a:lnTo>
                      <a:pt x="259" y="286"/>
                    </a:lnTo>
                    <a:lnTo>
                      <a:pt x="259" y="286"/>
                    </a:lnTo>
                    <a:lnTo>
                      <a:pt x="255" y="285"/>
                    </a:lnTo>
                    <a:lnTo>
                      <a:pt x="252" y="281"/>
                    </a:lnTo>
                    <a:lnTo>
                      <a:pt x="248" y="273"/>
                    </a:lnTo>
                    <a:lnTo>
                      <a:pt x="248" y="273"/>
                    </a:lnTo>
                    <a:lnTo>
                      <a:pt x="248" y="272"/>
                    </a:lnTo>
                    <a:lnTo>
                      <a:pt x="249" y="268"/>
                    </a:lnTo>
                    <a:lnTo>
                      <a:pt x="251" y="262"/>
                    </a:lnTo>
                    <a:lnTo>
                      <a:pt x="252" y="259"/>
                    </a:lnTo>
                    <a:lnTo>
                      <a:pt x="252" y="259"/>
                    </a:lnTo>
                    <a:lnTo>
                      <a:pt x="254" y="249"/>
                    </a:lnTo>
                    <a:lnTo>
                      <a:pt x="254" y="244"/>
                    </a:lnTo>
                    <a:lnTo>
                      <a:pt x="252" y="241"/>
                    </a:lnTo>
                    <a:lnTo>
                      <a:pt x="252" y="241"/>
                    </a:lnTo>
                    <a:lnTo>
                      <a:pt x="251" y="239"/>
                    </a:lnTo>
                    <a:lnTo>
                      <a:pt x="251" y="238"/>
                    </a:lnTo>
                    <a:lnTo>
                      <a:pt x="252" y="235"/>
                    </a:lnTo>
                    <a:lnTo>
                      <a:pt x="255" y="232"/>
                    </a:lnTo>
                    <a:lnTo>
                      <a:pt x="255" y="232"/>
                    </a:lnTo>
                    <a:lnTo>
                      <a:pt x="256" y="230"/>
                    </a:lnTo>
                    <a:lnTo>
                      <a:pt x="256" y="227"/>
                    </a:lnTo>
                    <a:lnTo>
                      <a:pt x="256" y="224"/>
                    </a:lnTo>
                    <a:lnTo>
                      <a:pt x="258" y="222"/>
                    </a:lnTo>
                    <a:lnTo>
                      <a:pt x="259" y="222"/>
                    </a:lnTo>
                    <a:lnTo>
                      <a:pt x="259" y="222"/>
                    </a:lnTo>
                    <a:lnTo>
                      <a:pt x="269" y="222"/>
                    </a:lnTo>
                    <a:lnTo>
                      <a:pt x="275" y="221"/>
                    </a:lnTo>
                    <a:lnTo>
                      <a:pt x="278" y="220"/>
                    </a:lnTo>
                    <a:lnTo>
                      <a:pt x="278" y="220"/>
                    </a:lnTo>
                    <a:lnTo>
                      <a:pt x="279" y="218"/>
                    </a:lnTo>
                    <a:lnTo>
                      <a:pt x="279" y="218"/>
                    </a:lnTo>
                    <a:lnTo>
                      <a:pt x="281" y="215"/>
                    </a:lnTo>
                    <a:lnTo>
                      <a:pt x="281" y="215"/>
                    </a:lnTo>
                    <a:lnTo>
                      <a:pt x="275" y="207"/>
                    </a:lnTo>
                    <a:lnTo>
                      <a:pt x="272" y="203"/>
                    </a:lnTo>
                    <a:lnTo>
                      <a:pt x="268" y="200"/>
                    </a:lnTo>
                    <a:lnTo>
                      <a:pt x="268" y="20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5" name="Freeform 161"/>
              <p:cNvSpPr/>
              <p:nvPr/>
            </p:nvSpPr>
            <p:spPr bwMode="auto">
              <a:xfrm>
                <a:off x="6466115" y="4775412"/>
                <a:ext cx="45218" cy="61495"/>
              </a:xfrm>
              <a:custGeom>
                <a:avLst/>
                <a:gdLst>
                  <a:gd name="T0" fmla="*/ 1 w 25"/>
                  <a:gd name="T1" fmla="*/ 17 h 34"/>
                  <a:gd name="T2" fmla="*/ 1 w 25"/>
                  <a:gd name="T3" fmla="*/ 17 h 34"/>
                  <a:gd name="T4" fmla="*/ 5 w 25"/>
                  <a:gd name="T5" fmla="*/ 34 h 34"/>
                  <a:gd name="T6" fmla="*/ 5 w 25"/>
                  <a:gd name="T7" fmla="*/ 34 h 34"/>
                  <a:gd name="T8" fmla="*/ 12 w 25"/>
                  <a:gd name="T9" fmla="*/ 29 h 34"/>
                  <a:gd name="T10" fmla="*/ 12 w 25"/>
                  <a:gd name="T11" fmla="*/ 29 h 34"/>
                  <a:gd name="T12" fmla="*/ 17 w 25"/>
                  <a:gd name="T13" fmla="*/ 27 h 34"/>
                  <a:gd name="T14" fmla="*/ 21 w 25"/>
                  <a:gd name="T15" fmla="*/ 19 h 34"/>
                  <a:gd name="T16" fmla="*/ 25 w 25"/>
                  <a:gd name="T17" fmla="*/ 11 h 34"/>
                  <a:gd name="T18" fmla="*/ 21 w 25"/>
                  <a:gd name="T19" fmla="*/ 8 h 34"/>
                  <a:gd name="T20" fmla="*/ 21 w 25"/>
                  <a:gd name="T21" fmla="*/ 8 h 34"/>
                  <a:gd name="T22" fmla="*/ 21 w 25"/>
                  <a:gd name="T23" fmla="*/ 5 h 34"/>
                  <a:gd name="T24" fmla="*/ 21 w 25"/>
                  <a:gd name="T25" fmla="*/ 0 h 34"/>
                  <a:gd name="T26" fmla="*/ 21 w 25"/>
                  <a:gd name="T27" fmla="*/ 0 h 34"/>
                  <a:gd name="T28" fmla="*/ 14 w 25"/>
                  <a:gd name="T29" fmla="*/ 0 h 34"/>
                  <a:gd name="T30" fmla="*/ 14 w 25"/>
                  <a:gd name="T31" fmla="*/ 0 h 34"/>
                  <a:gd name="T32" fmla="*/ 14 w 25"/>
                  <a:gd name="T33" fmla="*/ 1 h 34"/>
                  <a:gd name="T34" fmla="*/ 12 w 25"/>
                  <a:gd name="T35" fmla="*/ 4 h 34"/>
                  <a:gd name="T36" fmla="*/ 10 w 25"/>
                  <a:gd name="T37" fmla="*/ 5 h 34"/>
                  <a:gd name="T38" fmla="*/ 5 w 25"/>
                  <a:gd name="T39" fmla="*/ 5 h 34"/>
                  <a:gd name="T40" fmla="*/ 5 w 25"/>
                  <a:gd name="T41" fmla="*/ 5 h 34"/>
                  <a:gd name="T42" fmla="*/ 0 w 25"/>
                  <a:gd name="T43" fmla="*/ 4 h 34"/>
                  <a:gd name="T44" fmla="*/ 0 w 25"/>
                  <a:gd name="T45" fmla="*/ 4 h 34"/>
                  <a:gd name="T46" fmla="*/ 1 w 25"/>
                  <a:gd name="T47" fmla="*/ 5 h 34"/>
                  <a:gd name="T48" fmla="*/ 1 w 25"/>
                  <a:gd name="T49" fmla="*/ 1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34">
                    <a:moveTo>
                      <a:pt x="1" y="17"/>
                    </a:moveTo>
                    <a:lnTo>
                      <a:pt x="1" y="17"/>
                    </a:lnTo>
                    <a:lnTo>
                      <a:pt x="5" y="34"/>
                    </a:lnTo>
                    <a:lnTo>
                      <a:pt x="5" y="34"/>
                    </a:lnTo>
                    <a:lnTo>
                      <a:pt x="12" y="29"/>
                    </a:lnTo>
                    <a:lnTo>
                      <a:pt x="12" y="29"/>
                    </a:lnTo>
                    <a:lnTo>
                      <a:pt x="17" y="27"/>
                    </a:lnTo>
                    <a:lnTo>
                      <a:pt x="21" y="19"/>
                    </a:lnTo>
                    <a:lnTo>
                      <a:pt x="25" y="11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21" y="5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2" y="4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5"/>
                    </a:lnTo>
                    <a:lnTo>
                      <a:pt x="1" y="1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6" name="Freeform 162"/>
              <p:cNvSpPr/>
              <p:nvPr/>
            </p:nvSpPr>
            <p:spPr bwMode="auto">
              <a:xfrm>
                <a:off x="6493245" y="5012352"/>
                <a:ext cx="309286" cy="495580"/>
              </a:xfrm>
              <a:custGeom>
                <a:avLst/>
                <a:gdLst>
                  <a:gd name="T0" fmla="*/ 166 w 171"/>
                  <a:gd name="T1" fmla="*/ 47 h 274"/>
                  <a:gd name="T2" fmla="*/ 165 w 171"/>
                  <a:gd name="T3" fmla="*/ 2 h 274"/>
                  <a:gd name="T4" fmla="*/ 153 w 171"/>
                  <a:gd name="T5" fmla="*/ 6 h 274"/>
                  <a:gd name="T6" fmla="*/ 142 w 171"/>
                  <a:gd name="T7" fmla="*/ 12 h 274"/>
                  <a:gd name="T8" fmla="*/ 134 w 171"/>
                  <a:gd name="T9" fmla="*/ 15 h 274"/>
                  <a:gd name="T10" fmla="*/ 125 w 171"/>
                  <a:gd name="T11" fmla="*/ 13 h 274"/>
                  <a:gd name="T12" fmla="*/ 121 w 171"/>
                  <a:gd name="T13" fmla="*/ 20 h 274"/>
                  <a:gd name="T14" fmla="*/ 105 w 171"/>
                  <a:gd name="T15" fmla="*/ 20 h 274"/>
                  <a:gd name="T16" fmla="*/ 95 w 171"/>
                  <a:gd name="T17" fmla="*/ 19 h 274"/>
                  <a:gd name="T18" fmla="*/ 90 w 171"/>
                  <a:gd name="T19" fmla="*/ 16 h 274"/>
                  <a:gd name="T20" fmla="*/ 74 w 171"/>
                  <a:gd name="T21" fmla="*/ 17 h 274"/>
                  <a:gd name="T22" fmla="*/ 73 w 171"/>
                  <a:gd name="T23" fmla="*/ 26 h 274"/>
                  <a:gd name="T24" fmla="*/ 81 w 171"/>
                  <a:gd name="T25" fmla="*/ 57 h 274"/>
                  <a:gd name="T26" fmla="*/ 93 w 171"/>
                  <a:gd name="T27" fmla="*/ 70 h 274"/>
                  <a:gd name="T28" fmla="*/ 91 w 171"/>
                  <a:gd name="T29" fmla="*/ 83 h 274"/>
                  <a:gd name="T30" fmla="*/ 81 w 171"/>
                  <a:gd name="T31" fmla="*/ 93 h 274"/>
                  <a:gd name="T32" fmla="*/ 80 w 171"/>
                  <a:gd name="T33" fmla="*/ 107 h 274"/>
                  <a:gd name="T34" fmla="*/ 73 w 171"/>
                  <a:gd name="T35" fmla="*/ 100 h 274"/>
                  <a:gd name="T36" fmla="*/ 67 w 171"/>
                  <a:gd name="T37" fmla="*/ 78 h 274"/>
                  <a:gd name="T38" fmla="*/ 68 w 171"/>
                  <a:gd name="T39" fmla="*/ 66 h 274"/>
                  <a:gd name="T40" fmla="*/ 56 w 171"/>
                  <a:gd name="T41" fmla="*/ 66 h 274"/>
                  <a:gd name="T42" fmla="*/ 46 w 171"/>
                  <a:gd name="T43" fmla="*/ 57 h 274"/>
                  <a:gd name="T44" fmla="*/ 6 w 171"/>
                  <a:gd name="T45" fmla="*/ 91 h 274"/>
                  <a:gd name="T46" fmla="*/ 26 w 171"/>
                  <a:gd name="T47" fmla="*/ 95 h 274"/>
                  <a:gd name="T48" fmla="*/ 44 w 171"/>
                  <a:gd name="T49" fmla="*/ 103 h 274"/>
                  <a:gd name="T50" fmla="*/ 46 w 171"/>
                  <a:gd name="T51" fmla="*/ 127 h 274"/>
                  <a:gd name="T52" fmla="*/ 40 w 171"/>
                  <a:gd name="T53" fmla="*/ 138 h 274"/>
                  <a:gd name="T54" fmla="*/ 43 w 171"/>
                  <a:gd name="T55" fmla="*/ 145 h 274"/>
                  <a:gd name="T56" fmla="*/ 46 w 171"/>
                  <a:gd name="T57" fmla="*/ 154 h 274"/>
                  <a:gd name="T58" fmla="*/ 37 w 171"/>
                  <a:gd name="T59" fmla="*/ 165 h 274"/>
                  <a:gd name="T60" fmla="*/ 36 w 171"/>
                  <a:gd name="T61" fmla="*/ 176 h 274"/>
                  <a:gd name="T62" fmla="*/ 17 w 171"/>
                  <a:gd name="T63" fmla="*/ 198 h 274"/>
                  <a:gd name="T64" fmla="*/ 22 w 171"/>
                  <a:gd name="T65" fmla="*/ 212 h 274"/>
                  <a:gd name="T66" fmla="*/ 27 w 171"/>
                  <a:gd name="T67" fmla="*/ 227 h 274"/>
                  <a:gd name="T68" fmla="*/ 29 w 171"/>
                  <a:gd name="T69" fmla="*/ 256 h 274"/>
                  <a:gd name="T70" fmla="*/ 43 w 171"/>
                  <a:gd name="T71" fmla="*/ 274 h 274"/>
                  <a:gd name="T72" fmla="*/ 43 w 171"/>
                  <a:gd name="T73" fmla="*/ 263 h 274"/>
                  <a:gd name="T74" fmla="*/ 37 w 171"/>
                  <a:gd name="T75" fmla="*/ 260 h 274"/>
                  <a:gd name="T76" fmla="*/ 53 w 171"/>
                  <a:gd name="T77" fmla="*/ 246 h 274"/>
                  <a:gd name="T78" fmla="*/ 81 w 171"/>
                  <a:gd name="T79" fmla="*/ 232 h 274"/>
                  <a:gd name="T80" fmla="*/ 83 w 171"/>
                  <a:gd name="T81" fmla="*/ 217 h 274"/>
                  <a:gd name="T82" fmla="*/ 84 w 171"/>
                  <a:gd name="T83" fmla="*/ 202 h 274"/>
                  <a:gd name="T84" fmla="*/ 80 w 171"/>
                  <a:gd name="T85" fmla="*/ 178 h 274"/>
                  <a:gd name="T86" fmla="*/ 73 w 171"/>
                  <a:gd name="T87" fmla="*/ 165 h 274"/>
                  <a:gd name="T88" fmla="*/ 75 w 171"/>
                  <a:gd name="T89" fmla="*/ 154 h 274"/>
                  <a:gd name="T90" fmla="*/ 83 w 171"/>
                  <a:gd name="T91" fmla="*/ 145 h 274"/>
                  <a:gd name="T92" fmla="*/ 93 w 171"/>
                  <a:gd name="T93" fmla="*/ 138 h 274"/>
                  <a:gd name="T94" fmla="*/ 104 w 171"/>
                  <a:gd name="T95" fmla="*/ 128 h 274"/>
                  <a:gd name="T96" fmla="*/ 121 w 171"/>
                  <a:gd name="T97" fmla="*/ 114 h 274"/>
                  <a:gd name="T98" fmla="*/ 145 w 171"/>
                  <a:gd name="T99" fmla="*/ 104 h 274"/>
                  <a:gd name="T100" fmla="*/ 171 w 171"/>
                  <a:gd name="T101" fmla="*/ 73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1" h="274">
                    <a:moveTo>
                      <a:pt x="171" y="71"/>
                    </a:moveTo>
                    <a:lnTo>
                      <a:pt x="171" y="71"/>
                    </a:lnTo>
                    <a:lnTo>
                      <a:pt x="168" y="57"/>
                    </a:lnTo>
                    <a:lnTo>
                      <a:pt x="166" y="47"/>
                    </a:lnTo>
                    <a:lnTo>
                      <a:pt x="166" y="40"/>
                    </a:lnTo>
                    <a:lnTo>
                      <a:pt x="166" y="40"/>
                    </a:lnTo>
                    <a:lnTo>
                      <a:pt x="166" y="22"/>
                    </a:lnTo>
                    <a:lnTo>
                      <a:pt x="165" y="2"/>
                    </a:lnTo>
                    <a:lnTo>
                      <a:pt x="165" y="2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53" y="6"/>
                    </a:lnTo>
                    <a:lnTo>
                      <a:pt x="148" y="10"/>
                    </a:lnTo>
                    <a:lnTo>
                      <a:pt x="148" y="10"/>
                    </a:lnTo>
                    <a:lnTo>
                      <a:pt x="146" y="12"/>
                    </a:lnTo>
                    <a:lnTo>
                      <a:pt x="142" y="12"/>
                    </a:lnTo>
                    <a:lnTo>
                      <a:pt x="139" y="12"/>
                    </a:lnTo>
                    <a:lnTo>
                      <a:pt x="136" y="13"/>
                    </a:lnTo>
                    <a:lnTo>
                      <a:pt x="136" y="13"/>
                    </a:lnTo>
                    <a:lnTo>
                      <a:pt x="134" y="15"/>
                    </a:lnTo>
                    <a:lnTo>
                      <a:pt x="131" y="15"/>
                    </a:lnTo>
                    <a:lnTo>
                      <a:pt x="127" y="12"/>
                    </a:lnTo>
                    <a:lnTo>
                      <a:pt x="127" y="12"/>
                    </a:lnTo>
                    <a:lnTo>
                      <a:pt x="125" y="13"/>
                    </a:lnTo>
                    <a:lnTo>
                      <a:pt x="124" y="15"/>
                    </a:lnTo>
                    <a:lnTo>
                      <a:pt x="121" y="19"/>
                    </a:lnTo>
                    <a:lnTo>
                      <a:pt x="121" y="19"/>
                    </a:lnTo>
                    <a:lnTo>
                      <a:pt x="121" y="20"/>
                    </a:lnTo>
                    <a:lnTo>
                      <a:pt x="118" y="20"/>
                    </a:lnTo>
                    <a:lnTo>
                      <a:pt x="112" y="19"/>
                    </a:lnTo>
                    <a:lnTo>
                      <a:pt x="112" y="19"/>
                    </a:lnTo>
                    <a:lnTo>
                      <a:pt x="105" y="20"/>
                    </a:lnTo>
                    <a:lnTo>
                      <a:pt x="98" y="22"/>
                    </a:lnTo>
                    <a:lnTo>
                      <a:pt x="98" y="22"/>
                    </a:lnTo>
                    <a:lnTo>
                      <a:pt x="97" y="20"/>
                    </a:lnTo>
                    <a:lnTo>
                      <a:pt x="95" y="19"/>
                    </a:lnTo>
                    <a:lnTo>
                      <a:pt x="95" y="17"/>
                    </a:lnTo>
                    <a:lnTo>
                      <a:pt x="93" y="16"/>
                    </a:lnTo>
                    <a:lnTo>
                      <a:pt x="93" y="16"/>
                    </a:lnTo>
                    <a:lnTo>
                      <a:pt x="90" y="16"/>
                    </a:lnTo>
                    <a:lnTo>
                      <a:pt x="88" y="17"/>
                    </a:lnTo>
                    <a:lnTo>
                      <a:pt x="84" y="19"/>
                    </a:lnTo>
                    <a:lnTo>
                      <a:pt x="84" y="19"/>
                    </a:lnTo>
                    <a:lnTo>
                      <a:pt x="74" y="17"/>
                    </a:lnTo>
                    <a:lnTo>
                      <a:pt x="74" y="17"/>
                    </a:lnTo>
                    <a:lnTo>
                      <a:pt x="74" y="23"/>
                    </a:lnTo>
                    <a:lnTo>
                      <a:pt x="74" y="23"/>
                    </a:lnTo>
                    <a:lnTo>
                      <a:pt x="73" y="26"/>
                    </a:lnTo>
                    <a:lnTo>
                      <a:pt x="74" y="30"/>
                    </a:lnTo>
                    <a:lnTo>
                      <a:pt x="75" y="40"/>
                    </a:lnTo>
                    <a:lnTo>
                      <a:pt x="78" y="50"/>
                    </a:lnTo>
                    <a:lnTo>
                      <a:pt x="81" y="57"/>
                    </a:lnTo>
                    <a:lnTo>
                      <a:pt x="81" y="57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3" y="70"/>
                    </a:lnTo>
                    <a:lnTo>
                      <a:pt x="93" y="71"/>
                    </a:lnTo>
                    <a:lnTo>
                      <a:pt x="91" y="76"/>
                    </a:lnTo>
                    <a:lnTo>
                      <a:pt x="91" y="83"/>
                    </a:lnTo>
                    <a:lnTo>
                      <a:pt x="91" y="83"/>
                    </a:lnTo>
                    <a:lnTo>
                      <a:pt x="90" y="88"/>
                    </a:lnTo>
                    <a:lnTo>
                      <a:pt x="88" y="90"/>
                    </a:lnTo>
                    <a:lnTo>
                      <a:pt x="85" y="91"/>
                    </a:lnTo>
                    <a:lnTo>
                      <a:pt x="81" y="93"/>
                    </a:lnTo>
                    <a:lnTo>
                      <a:pt x="81" y="93"/>
                    </a:lnTo>
                    <a:lnTo>
                      <a:pt x="80" y="97"/>
                    </a:lnTo>
                    <a:lnTo>
                      <a:pt x="80" y="101"/>
                    </a:lnTo>
                    <a:lnTo>
                      <a:pt x="80" y="107"/>
                    </a:lnTo>
                    <a:lnTo>
                      <a:pt x="80" y="107"/>
                    </a:lnTo>
                    <a:lnTo>
                      <a:pt x="80" y="107"/>
                    </a:lnTo>
                    <a:lnTo>
                      <a:pt x="78" y="105"/>
                    </a:lnTo>
                    <a:lnTo>
                      <a:pt x="73" y="100"/>
                    </a:lnTo>
                    <a:lnTo>
                      <a:pt x="66" y="88"/>
                    </a:lnTo>
                    <a:lnTo>
                      <a:pt x="66" y="88"/>
                    </a:lnTo>
                    <a:lnTo>
                      <a:pt x="66" y="84"/>
                    </a:lnTo>
                    <a:lnTo>
                      <a:pt x="67" y="78"/>
                    </a:lnTo>
                    <a:lnTo>
                      <a:pt x="68" y="73"/>
                    </a:lnTo>
                    <a:lnTo>
                      <a:pt x="68" y="67"/>
                    </a:lnTo>
                    <a:lnTo>
                      <a:pt x="68" y="67"/>
                    </a:lnTo>
                    <a:lnTo>
                      <a:pt x="68" y="66"/>
                    </a:lnTo>
                    <a:lnTo>
                      <a:pt x="67" y="64"/>
                    </a:lnTo>
                    <a:lnTo>
                      <a:pt x="63" y="64"/>
                    </a:lnTo>
                    <a:lnTo>
                      <a:pt x="56" y="66"/>
                    </a:lnTo>
                    <a:lnTo>
                      <a:pt x="56" y="66"/>
                    </a:lnTo>
                    <a:lnTo>
                      <a:pt x="54" y="64"/>
                    </a:lnTo>
                    <a:lnTo>
                      <a:pt x="50" y="61"/>
                    </a:lnTo>
                    <a:lnTo>
                      <a:pt x="46" y="57"/>
                    </a:lnTo>
                    <a:lnTo>
                      <a:pt x="46" y="57"/>
                    </a:lnTo>
                    <a:lnTo>
                      <a:pt x="0" y="74"/>
                    </a:lnTo>
                    <a:lnTo>
                      <a:pt x="5" y="86"/>
                    </a:lnTo>
                    <a:lnTo>
                      <a:pt x="3" y="86"/>
                    </a:lnTo>
                    <a:lnTo>
                      <a:pt x="6" y="91"/>
                    </a:lnTo>
                    <a:lnTo>
                      <a:pt x="6" y="91"/>
                    </a:lnTo>
                    <a:lnTo>
                      <a:pt x="13" y="91"/>
                    </a:lnTo>
                    <a:lnTo>
                      <a:pt x="20" y="93"/>
                    </a:lnTo>
                    <a:lnTo>
                      <a:pt x="26" y="95"/>
                    </a:lnTo>
                    <a:lnTo>
                      <a:pt x="26" y="95"/>
                    </a:lnTo>
                    <a:lnTo>
                      <a:pt x="32" y="98"/>
                    </a:lnTo>
                    <a:lnTo>
                      <a:pt x="37" y="100"/>
                    </a:lnTo>
                    <a:lnTo>
                      <a:pt x="44" y="103"/>
                    </a:lnTo>
                    <a:lnTo>
                      <a:pt x="44" y="103"/>
                    </a:lnTo>
                    <a:lnTo>
                      <a:pt x="46" y="105"/>
                    </a:lnTo>
                    <a:lnTo>
                      <a:pt x="46" y="112"/>
                    </a:lnTo>
                    <a:lnTo>
                      <a:pt x="46" y="127"/>
                    </a:lnTo>
                    <a:lnTo>
                      <a:pt x="46" y="127"/>
                    </a:lnTo>
                    <a:lnTo>
                      <a:pt x="44" y="132"/>
                    </a:lnTo>
                    <a:lnTo>
                      <a:pt x="41" y="135"/>
                    </a:lnTo>
                    <a:lnTo>
                      <a:pt x="40" y="138"/>
                    </a:lnTo>
                    <a:lnTo>
                      <a:pt x="40" y="139"/>
                    </a:lnTo>
                    <a:lnTo>
                      <a:pt x="41" y="141"/>
                    </a:lnTo>
                    <a:lnTo>
                      <a:pt x="41" y="141"/>
                    </a:lnTo>
                    <a:lnTo>
                      <a:pt x="43" y="145"/>
                    </a:lnTo>
                    <a:lnTo>
                      <a:pt x="44" y="148"/>
                    </a:lnTo>
                    <a:lnTo>
                      <a:pt x="44" y="152"/>
                    </a:lnTo>
                    <a:lnTo>
                      <a:pt x="46" y="154"/>
                    </a:lnTo>
                    <a:lnTo>
                      <a:pt x="46" y="154"/>
                    </a:lnTo>
                    <a:lnTo>
                      <a:pt x="47" y="154"/>
                    </a:lnTo>
                    <a:lnTo>
                      <a:pt x="47" y="155"/>
                    </a:lnTo>
                    <a:lnTo>
                      <a:pt x="44" y="159"/>
                    </a:lnTo>
                    <a:lnTo>
                      <a:pt x="37" y="165"/>
                    </a:lnTo>
                    <a:lnTo>
                      <a:pt x="37" y="165"/>
                    </a:lnTo>
                    <a:lnTo>
                      <a:pt x="36" y="168"/>
                    </a:lnTo>
                    <a:lnTo>
                      <a:pt x="36" y="172"/>
                    </a:lnTo>
                    <a:lnTo>
                      <a:pt x="36" y="176"/>
                    </a:lnTo>
                    <a:lnTo>
                      <a:pt x="33" y="181"/>
                    </a:lnTo>
                    <a:lnTo>
                      <a:pt x="33" y="181"/>
                    </a:lnTo>
                    <a:lnTo>
                      <a:pt x="26" y="188"/>
                    </a:lnTo>
                    <a:lnTo>
                      <a:pt x="17" y="198"/>
                    </a:lnTo>
                    <a:lnTo>
                      <a:pt x="17" y="198"/>
                    </a:lnTo>
                    <a:lnTo>
                      <a:pt x="17" y="198"/>
                    </a:lnTo>
                    <a:lnTo>
                      <a:pt x="17" y="198"/>
                    </a:lnTo>
                    <a:lnTo>
                      <a:pt x="22" y="212"/>
                    </a:lnTo>
                    <a:lnTo>
                      <a:pt x="24" y="222"/>
                    </a:lnTo>
                    <a:lnTo>
                      <a:pt x="26" y="226"/>
                    </a:lnTo>
                    <a:lnTo>
                      <a:pt x="27" y="227"/>
                    </a:lnTo>
                    <a:lnTo>
                      <a:pt x="27" y="227"/>
                    </a:lnTo>
                    <a:lnTo>
                      <a:pt x="29" y="229"/>
                    </a:lnTo>
                    <a:lnTo>
                      <a:pt x="30" y="233"/>
                    </a:lnTo>
                    <a:lnTo>
                      <a:pt x="30" y="241"/>
                    </a:lnTo>
                    <a:lnTo>
                      <a:pt x="29" y="256"/>
                    </a:lnTo>
                    <a:lnTo>
                      <a:pt x="29" y="256"/>
                    </a:lnTo>
                    <a:lnTo>
                      <a:pt x="32" y="274"/>
                    </a:lnTo>
                    <a:lnTo>
                      <a:pt x="32" y="274"/>
                    </a:lnTo>
                    <a:lnTo>
                      <a:pt x="43" y="274"/>
                    </a:lnTo>
                    <a:lnTo>
                      <a:pt x="43" y="274"/>
                    </a:lnTo>
                    <a:lnTo>
                      <a:pt x="43" y="266"/>
                    </a:lnTo>
                    <a:lnTo>
                      <a:pt x="43" y="266"/>
                    </a:lnTo>
                    <a:lnTo>
                      <a:pt x="43" y="263"/>
                    </a:lnTo>
                    <a:lnTo>
                      <a:pt x="41" y="261"/>
                    </a:lnTo>
                    <a:lnTo>
                      <a:pt x="39" y="261"/>
                    </a:lnTo>
                    <a:lnTo>
                      <a:pt x="37" y="260"/>
                    </a:lnTo>
                    <a:lnTo>
                      <a:pt x="37" y="260"/>
                    </a:lnTo>
                    <a:lnTo>
                      <a:pt x="37" y="259"/>
                    </a:lnTo>
                    <a:lnTo>
                      <a:pt x="39" y="256"/>
                    </a:lnTo>
                    <a:lnTo>
                      <a:pt x="44" y="250"/>
                    </a:lnTo>
                    <a:lnTo>
                      <a:pt x="53" y="246"/>
                    </a:lnTo>
                    <a:lnTo>
                      <a:pt x="63" y="241"/>
                    </a:lnTo>
                    <a:lnTo>
                      <a:pt x="63" y="241"/>
                    </a:lnTo>
                    <a:lnTo>
                      <a:pt x="77" y="234"/>
                    </a:lnTo>
                    <a:lnTo>
                      <a:pt x="81" y="232"/>
                    </a:lnTo>
                    <a:lnTo>
                      <a:pt x="83" y="229"/>
                    </a:lnTo>
                    <a:lnTo>
                      <a:pt x="83" y="229"/>
                    </a:lnTo>
                    <a:lnTo>
                      <a:pt x="83" y="224"/>
                    </a:lnTo>
                    <a:lnTo>
                      <a:pt x="83" y="217"/>
                    </a:lnTo>
                    <a:lnTo>
                      <a:pt x="83" y="210"/>
                    </a:lnTo>
                    <a:lnTo>
                      <a:pt x="84" y="206"/>
                    </a:lnTo>
                    <a:lnTo>
                      <a:pt x="84" y="206"/>
                    </a:lnTo>
                    <a:lnTo>
                      <a:pt x="84" y="202"/>
                    </a:lnTo>
                    <a:lnTo>
                      <a:pt x="84" y="198"/>
                    </a:lnTo>
                    <a:lnTo>
                      <a:pt x="81" y="186"/>
                    </a:lnTo>
                    <a:lnTo>
                      <a:pt x="81" y="186"/>
                    </a:lnTo>
                    <a:lnTo>
                      <a:pt x="80" y="178"/>
                    </a:lnTo>
                    <a:lnTo>
                      <a:pt x="77" y="173"/>
                    </a:lnTo>
                    <a:lnTo>
                      <a:pt x="75" y="169"/>
                    </a:lnTo>
                    <a:lnTo>
                      <a:pt x="73" y="165"/>
                    </a:lnTo>
                    <a:lnTo>
                      <a:pt x="73" y="165"/>
                    </a:lnTo>
                    <a:lnTo>
                      <a:pt x="73" y="161"/>
                    </a:lnTo>
                    <a:lnTo>
                      <a:pt x="73" y="156"/>
                    </a:lnTo>
                    <a:lnTo>
                      <a:pt x="74" y="154"/>
                    </a:lnTo>
                    <a:lnTo>
                      <a:pt x="75" y="154"/>
                    </a:lnTo>
                    <a:lnTo>
                      <a:pt x="75" y="154"/>
                    </a:lnTo>
                    <a:lnTo>
                      <a:pt x="78" y="152"/>
                    </a:lnTo>
                    <a:lnTo>
                      <a:pt x="80" y="151"/>
                    </a:lnTo>
                    <a:lnTo>
                      <a:pt x="83" y="145"/>
                    </a:lnTo>
                    <a:lnTo>
                      <a:pt x="83" y="145"/>
                    </a:lnTo>
                    <a:lnTo>
                      <a:pt x="85" y="141"/>
                    </a:lnTo>
                    <a:lnTo>
                      <a:pt x="88" y="139"/>
                    </a:lnTo>
                    <a:lnTo>
                      <a:pt x="93" y="138"/>
                    </a:lnTo>
                    <a:lnTo>
                      <a:pt x="97" y="137"/>
                    </a:lnTo>
                    <a:lnTo>
                      <a:pt x="97" y="137"/>
                    </a:lnTo>
                    <a:lnTo>
                      <a:pt x="101" y="132"/>
                    </a:lnTo>
                    <a:lnTo>
                      <a:pt x="104" y="128"/>
                    </a:lnTo>
                    <a:lnTo>
                      <a:pt x="108" y="124"/>
                    </a:lnTo>
                    <a:lnTo>
                      <a:pt x="114" y="118"/>
                    </a:lnTo>
                    <a:lnTo>
                      <a:pt x="114" y="118"/>
                    </a:lnTo>
                    <a:lnTo>
                      <a:pt x="121" y="114"/>
                    </a:lnTo>
                    <a:lnTo>
                      <a:pt x="129" y="110"/>
                    </a:lnTo>
                    <a:lnTo>
                      <a:pt x="136" y="108"/>
                    </a:lnTo>
                    <a:lnTo>
                      <a:pt x="145" y="104"/>
                    </a:lnTo>
                    <a:lnTo>
                      <a:pt x="145" y="104"/>
                    </a:lnTo>
                    <a:lnTo>
                      <a:pt x="153" y="97"/>
                    </a:lnTo>
                    <a:lnTo>
                      <a:pt x="162" y="87"/>
                    </a:lnTo>
                    <a:lnTo>
                      <a:pt x="168" y="77"/>
                    </a:lnTo>
                    <a:lnTo>
                      <a:pt x="171" y="73"/>
                    </a:lnTo>
                    <a:lnTo>
                      <a:pt x="171" y="71"/>
                    </a:lnTo>
                    <a:lnTo>
                      <a:pt x="171" y="7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7" name="Freeform 163"/>
              <p:cNvSpPr/>
              <p:nvPr/>
            </p:nvSpPr>
            <p:spPr bwMode="auto">
              <a:xfrm>
                <a:off x="6475159" y="4730196"/>
                <a:ext cx="316521" cy="321946"/>
              </a:xfrm>
              <a:custGeom>
                <a:avLst/>
                <a:gdLst>
                  <a:gd name="T0" fmla="*/ 162 w 175"/>
                  <a:gd name="T1" fmla="*/ 137 h 178"/>
                  <a:gd name="T2" fmla="*/ 158 w 175"/>
                  <a:gd name="T3" fmla="*/ 127 h 178"/>
                  <a:gd name="T4" fmla="*/ 156 w 175"/>
                  <a:gd name="T5" fmla="*/ 114 h 178"/>
                  <a:gd name="T6" fmla="*/ 155 w 175"/>
                  <a:gd name="T7" fmla="*/ 111 h 178"/>
                  <a:gd name="T8" fmla="*/ 158 w 175"/>
                  <a:gd name="T9" fmla="*/ 101 h 178"/>
                  <a:gd name="T10" fmla="*/ 156 w 175"/>
                  <a:gd name="T11" fmla="*/ 94 h 178"/>
                  <a:gd name="T12" fmla="*/ 149 w 175"/>
                  <a:gd name="T13" fmla="*/ 87 h 178"/>
                  <a:gd name="T14" fmla="*/ 156 w 175"/>
                  <a:gd name="T15" fmla="*/ 63 h 178"/>
                  <a:gd name="T16" fmla="*/ 131 w 175"/>
                  <a:gd name="T17" fmla="*/ 35 h 178"/>
                  <a:gd name="T18" fmla="*/ 70 w 175"/>
                  <a:gd name="T19" fmla="*/ 8 h 178"/>
                  <a:gd name="T20" fmla="*/ 63 w 175"/>
                  <a:gd name="T21" fmla="*/ 18 h 178"/>
                  <a:gd name="T22" fmla="*/ 61 w 175"/>
                  <a:gd name="T23" fmla="*/ 19 h 178"/>
                  <a:gd name="T24" fmla="*/ 66 w 175"/>
                  <a:gd name="T25" fmla="*/ 26 h 178"/>
                  <a:gd name="T26" fmla="*/ 59 w 175"/>
                  <a:gd name="T27" fmla="*/ 27 h 178"/>
                  <a:gd name="T28" fmla="*/ 39 w 175"/>
                  <a:gd name="T29" fmla="*/ 26 h 178"/>
                  <a:gd name="T30" fmla="*/ 34 w 175"/>
                  <a:gd name="T31" fmla="*/ 25 h 178"/>
                  <a:gd name="T32" fmla="*/ 39 w 175"/>
                  <a:gd name="T33" fmla="*/ 0 h 178"/>
                  <a:gd name="T34" fmla="*/ 17 w 175"/>
                  <a:gd name="T35" fmla="*/ 5 h 178"/>
                  <a:gd name="T36" fmla="*/ 22 w 175"/>
                  <a:gd name="T37" fmla="*/ 15 h 178"/>
                  <a:gd name="T38" fmla="*/ 22 w 175"/>
                  <a:gd name="T39" fmla="*/ 22 h 178"/>
                  <a:gd name="T40" fmla="*/ 16 w 175"/>
                  <a:gd name="T41" fmla="*/ 25 h 178"/>
                  <a:gd name="T42" fmla="*/ 20 w 175"/>
                  <a:gd name="T43" fmla="*/ 36 h 178"/>
                  <a:gd name="T44" fmla="*/ 12 w 175"/>
                  <a:gd name="T45" fmla="*/ 52 h 178"/>
                  <a:gd name="T46" fmla="*/ 0 w 175"/>
                  <a:gd name="T47" fmla="*/ 59 h 178"/>
                  <a:gd name="T48" fmla="*/ 7 w 175"/>
                  <a:gd name="T49" fmla="*/ 84 h 178"/>
                  <a:gd name="T50" fmla="*/ 15 w 175"/>
                  <a:gd name="T51" fmla="*/ 94 h 178"/>
                  <a:gd name="T52" fmla="*/ 19 w 175"/>
                  <a:gd name="T53" fmla="*/ 110 h 178"/>
                  <a:gd name="T54" fmla="*/ 24 w 175"/>
                  <a:gd name="T55" fmla="*/ 122 h 178"/>
                  <a:gd name="T56" fmla="*/ 20 w 175"/>
                  <a:gd name="T57" fmla="*/ 122 h 178"/>
                  <a:gd name="T58" fmla="*/ 15 w 175"/>
                  <a:gd name="T59" fmla="*/ 115 h 178"/>
                  <a:gd name="T60" fmla="*/ 12 w 175"/>
                  <a:gd name="T61" fmla="*/ 120 h 178"/>
                  <a:gd name="T62" fmla="*/ 24 w 175"/>
                  <a:gd name="T63" fmla="*/ 125 h 178"/>
                  <a:gd name="T64" fmla="*/ 32 w 175"/>
                  <a:gd name="T65" fmla="*/ 128 h 178"/>
                  <a:gd name="T66" fmla="*/ 50 w 175"/>
                  <a:gd name="T67" fmla="*/ 135 h 178"/>
                  <a:gd name="T68" fmla="*/ 59 w 175"/>
                  <a:gd name="T69" fmla="*/ 141 h 178"/>
                  <a:gd name="T70" fmla="*/ 71 w 175"/>
                  <a:gd name="T71" fmla="*/ 142 h 178"/>
                  <a:gd name="T72" fmla="*/ 73 w 175"/>
                  <a:gd name="T73" fmla="*/ 141 h 178"/>
                  <a:gd name="T74" fmla="*/ 81 w 175"/>
                  <a:gd name="T75" fmla="*/ 152 h 178"/>
                  <a:gd name="T76" fmla="*/ 84 w 175"/>
                  <a:gd name="T77" fmla="*/ 173 h 178"/>
                  <a:gd name="T78" fmla="*/ 98 w 175"/>
                  <a:gd name="T79" fmla="*/ 173 h 178"/>
                  <a:gd name="T80" fmla="*/ 103 w 175"/>
                  <a:gd name="T81" fmla="*/ 172 h 178"/>
                  <a:gd name="T82" fmla="*/ 107 w 175"/>
                  <a:gd name="T83" fmla="*/ 176 h 178"/>
                  <a:gd name="T84" fmla="*/ 115 w 175"/>
                  <a:gd name="T85" fmla="*/ 176 h 178"/>
                  <a:gd name="T86" fmla="*/ 128 w 175"/>
                  <a:gd name="T87" fmla="*/ 176 h 178"/>
                  <a:gd name="T88" fmla="*/ 131 w 175"/>
                  <a:gd name="T89" fmla="*/ 175 h 178"/>
                  <a:gd name="T90" fmla="*/ 137 w 175"/>
                  <a:gd name="T91" fmla="*/ 168 h 178"/>
                  <a:gd name="T92" fmla="*/ 144 w 175"/>
                  <a:gd name="T93" fmla="*/ 171 h 178"/>
                  <a:gd name="T94" fmla="*/ 149 w 175"/>
                  <a:gd name="T95" fmla="*/ 168 h 178"/>
                  <a:gd name="T96" fmla="*/ 158 w 175"/>
                  <a:gd name="T97" fmla="*/ 166 h 178"/>
                  <a:gd name="T98" fmla="*/ 175 w 175"/>
                  <a:gd name="T99" fmla="*/ 156 h 178"/>
                  <a:gd name="T100" fmla="*/ 172 w 175"/>
                  <a:gd name="T101" fmla="*/ 152 h 178"/>
                  <a:gd name="T102" fmla="*/ 163 w 175"/>
                  <a:gd name="T103" fmla="*/ 14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5" h="178">
                    <a:moveTo>
                      <a:pt x="163" y="142"/>
                    </a:moveTo>
                    <a:lnTo>
                      <a:pt x="163" y="142"/>
                    </a:lnTo>
                    <a:lnTo>
                      <a:pt x="162" y="137"/>
                    </a:lnTo>
                    <a:lnTo>
                      <a:pt x="161" y="132"/>
                    </a:lnTo>
                    <a:lnTo>
                      <a:pt x="158" y="130"/>
                    </a:lnTo>
                    <a:lnTo>
                      <a:pt x="158" y="127"/>
                    </a:lnTo>
                    <a:lnTo>
                      <a:pt x="158" y="127"/>
                    </a:lnTo>
                    <a:lnTo>
                      <a:pt x="158" y="117"/>
                    </a:lnTo>
                    <a:lnTo>
                      <a:pt x="156" y="114"/>
                    </a:lnTo>
                    <a:lnTo>
                      <a:pt x="155" y="113"/>
                    </a:lnTo>
                    <a:lnTo>
                      <a:pt x="155" y="113"/>
                    </a:lnTo>
                    <a:lnTo>
                      <a:pt x="155" y="111"/>
                    </a:lnTo>
                    <a:lnTo>
                      <a:pt x="155" y="108"/>
                    </a:lnTo>
                    <a:lnTo>
                      <a:pt x="158" y="101"/>
                    </a:lnTo>
                    <a:lnTo>
                      <a:pt x="158" y="101"/>
                    </a:lnTo>
                    <a:lnTo>
                      <a:pt x="159" y="98"/>
                    </a:lnTo>
                    <a:lnTo>
                      <a:pt x="159" y="97"/>
                    </a:lnTo>
                    <a:lnTo>
                      <a:pt x="156" y="94"/>
                    </a:lnTo>
                    <a:lnTo>
                      <a:pt x="152" y="91"/>
                    </a:lnTo>
                    <a:lnTo>
                      <a:pt x="149" y="87"/>
                    </a:lnTo>
                    <a:lnTo>
                      <a:pt x="149" y="87"/>
                    </a:lnTo>
                    <a:lnTo>
                      <a:pt x="151" y="84"/>
                    </a:lnTo>
                    <a:lnTo>
                      <a:pt x="152" y="78"/>
                    </a:lnTo>
                    <a:lnTo>
                      <a:pt x="156" y="63"/>
                    </a:lnTo>
                    <a:lnTo>
                      <a:pt x="156" y="63"/>
                    </a:lnTo>
                    <a:lnTo>
                      <a:pt x="131" y="44"/>
                    </a:lnTo>
                    <a:lnTo>
                      <a:pt x="131" y="35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0" y="8"/>
                    </a:lnTo>
                    <a:lnTo>
                      <a:pt x="68" y="12"/>
                    </a:lnTo>
                    <a:lnTo>
                      <a:pt x="66" y="15"/>
                    </a:lnTo>
                    <a:lnTo>
                      <a:pt x="63" y="18"/>
                    </a:lnTo>
                    <a:lnTo>
                      <a:pt x="63" y="18"/>
                    </a:lnTo>
                    <a:lnTo>
                      <a:pt x="61" y="18"/>
                    </a:lnTo>
                    <a:lnTo>
                      <a:pt x="61" y="19"/>
                    </a:lnTo>
                    <a:lnTo>
                      <a:pt x="64" y="23"/>
                    </a:lnTo>
                    <a:lnTo>
                      <a:pt x="66" y="26"/>
                    </a:lnTo>
                    <a:lnTo>
                      <a:pt x="66" y="26"/>
                    </a:lnTo>
                    <a:lnTo>
                      <a:pt x="64" y="27"/>
                    </a:lnTo>
                    <a:lnTo>
                      <a:pt x="64" y="27"/>
                    </a:lnTo>
                    <a:lnTo>
                      <a:pt x="59" y="27"/>
                    </a:lnTo>
                    <a:lnTo>
                      <a:pt x="53" y="26"/>
                    </a:lnTo>
                    <a:lnTo>
                      <a:pt x="44" y="25"/>
                    </a:lnTo>
                    <a:lnTo>
                      <a:pt x="39" y="26"/>
                    </a:lnTo>
                    <a:lnTo>
                      <a:pt x="39" y="26"/>
                    </a:lnTo>
                    <a:lnTo>
                      <a:pt x="36" y="26"/>
                    </a:lnTo>
                    <a:lnTo>
                      <a:pt x="34" y="25"/>
                    </a:lnTo>
                    <a:lnTo>
                      <a:pt x="34" y="19"/>
                    </a:lnTo>
                    <a:lnTo>
                      <a:pt x="36" y="10"/>
                    </a:lnTo>
                    <a:lnTo>
                      <a:pt x="39" y="0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7" y="5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2" y="15"/>
                    </a:lnTo>
                    <a:lnTo>
                      <a:pt x="22" y="19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0" y="25"/>
                    </a:lnTo>
                    <a:lnTo>
                      <a:pt x="16" y="25"/>
                    </a:lnTo>
                    <a:lnTo>
                      <a:pt x="16" y="25"/>
                    </a:lnTo>
                    <a:lnTo>
                      <a:pt x="16" y="30"/>
                    </a:lnTo>
                    <a:lnTo>
                      <a:pt x="16" y="33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16" y="44"/>
                    </a:lnTo>
                    <a:lnTo>
                      <a:pt x="12" y="52"/>
                    </a:lnTo>
                    <a:lnTo>
                      <a:pt x="7" y="54"/>
                    </a:lnTo>
                    <a:lnTo>
                      <a:pt x="7" y="54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5" y="77"/>
                    </a:lnTo>
                    <a:lnTo>
                      <a:pt x="7" y="84"/>
                    </a:lnTo>
                    <a:lnTo>
                      <a:pt x="10" y="88"/>
                    </a:lnTo>
                    <a:lnTo>
                      <a:pt x="10" y="88"/>
                    </a:lnTo>
                    <a:lnTo>
                      <a:pt x="15" y="94"/>
                    </a:lnTo>
                    <a:lnTo>
                      <a:pt x="17" y="101"/>
                    </a:lnTo>
                    <a:lnTo>
                      <a:pt x="19" y="110"/>
                    </a:lnTo>
                    <a:lnTo>
                      <a:pt x="19" y="110"/>
                    </a:lnTo>
                    <a:lnTo>
                      <a:pt x="23" y="117"/>
                    </a:lnTo>
                    <a:lnTo>
                      <a:pt x="24" y="121"/>
                    </a:lnTo>
                    <a:lnTo>
                      <a:pt x="24" y="122"/>
                    </a:lnTo>
                    <a:lnTo>
                      <a:pt x="23" y="122"/>
                    </a:lnTo>
                    <a:lnTo>
                      <a:pt x="23" y="122"/>
                    </a:lnTo>
                    <a:lnTo>
                      <a:pt x="20" y="122"/>
                    </a:lnTo>
                    <a:lnTo>
                      <a:pt x="19" y="121"/>
                    </a:lnTo>
                    <a:lnTo>
                      <a:pt x="15" y="115"/>
                    </a:lnTo>
                    <a:lnTo>
                      <a:pt x="15" y="115"/>
                    </a:lnTo>
                    <a:lnTo>
                      <a:pt x="13" y="118"/>
                    </a:lnTo>
                    <a:lnTo>
                      <a:pt x="13" y="118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9" y="124"/>
                    </a:lnTo>
                    <a:lnTo>
                      <a:pt x="24" y="125"/>
                    </a:lnTo>
                    <a:lnTo>
                      <a:pt x="24" y="125"/>
                    </a:lnTo>
                    <a:lnTo>
                      <a:pt x="27" y="127"/>
                    </a:lnTo>
                    <a:lnTo>
                      <a:pt x="32" y="128"/>
                    </a:lnTo>
                    <a:lnTo>
                      <a:pt x="39" y="131"/>
                    </a:lnTo>
                    <a:lnTo>
                      <a:pt x="39" y="131"/>
                    </a:lnTo>
                    <a:lnTo>
                      <a:pt x="50" y="135"/>
                    </a:lnTo>
                    <a:lnTo>
                      <a:pt x="56" y="138"/>
                    </a:lnTo>
                    <a:lnTo>
                      <a:pt x="59" y="141"/>
                    </a:lnTo>
                    <a:lnTo>
                      <a:pt x="59" y="141"/>
                    </a:lnTo>
                    <a:lnTo>
                      <a:pt x="60" y="142"/>
                    </a:lnTo>
                    <a:lnTo>
                      <a:pt x="60" y="142"/>
                    </a:lnTo>
                    <a:lnTo>
                      <a:pt x="71" y="142"/>
                    </a:lnTo>
                    <a:lnTo>
                      <a:pt x="71" y="142"/>
                    </a:lnTo>
                    <a:lnTo>
                      <a:pt x="73" y="141"/>
                    </a:lnTo>
                    <a:lnTo>
                      <a:pt x="73" y="141"/>
                    </a:lnTo>
                    <a:lnTo>
                      <a:pt x="76" y="142"/>
                    </a:lnTo>
                    <a:lnTo>
                      <a:pt x="77" y="145"/>
                    </a:lnTo>
                    <a:lnTo>
                      <a:pt x="81" y="152"/>
                    </a:lnTo>
                    <a:lnTo>
                      <a:pt x="84" y="164"/>
                    </a:lnTo>
                    <a:lnTo>
                      <a:pt x="84" y="173"/>
                    </a:lnTo>
                    <a:lnTo>
                      <a:pt x="84" y="173"/>
                    </a:lnTo>
                    <a:lnTo>
                      <a:pt x="94" y="175"/>
                    </a:lnTo>
                    <a:lnTo>
                      <a:pt x="94" y="175"/>
                    </a:lnTo>
                    <a:lnTo>
                      <a:pt x="98" y="173"/>
                    </a:lnTo>
                    <a:lnTo>
                      <a:pt x="100" y="172"/>
                    </a:lnTo>
                    <a:lnTo>
                      <a:pt x="103" y="172"/>
                    </a:lnTo>
                    <a:lnTo>
                      <a:pt x="103" y="172"/>
                    </a:lnTo>
                    <a:lnTo>
                      <a:pt x="105" y="173"/>
                    </a:lnTo>
                    <a:lnTo>
                      <a:pt x="105" y="175"/>
                    </a:lnTo>
                    <a:lnTo>
                      <a:pt x="107" y="176"/>
                    </a:lnTo>
                    <a:lnTo>
                      <a:pt x="108" y="178"/>
                    </a:lnTo>
                    <a:lnTo>
                      <a:pt x="108" y="178"/>
                    </a:lnTo>
                    <a:lnTo>
                      <a:pt x="115" y="176"/>
                    </a:lnTo>
                    <a:lnTo>
                      <a:pt x="122" y="175"/>
                    </a:lnTo>
                    <a:lnTo>
                      <a:pt x="122" y="175"/>
                    </a:lnTo>
                    <a:lnTo>
                      <a:pt x="128" y="176"/>
                    </a:lnTo>
                    <a:lnTo>
                      <a:pt x="131" y="176"/>
                    </a:lnTo>
                    <a:lnTo>
                      <a:pt x="131" y="175"/>
                    </a:lnTo>
                    <a:lnTo>
                      <a:pt x="131" y="175"/>
                    </a:lnTo>
                    <a:lnTo>
                      <a:pt x="134" y="171"/>
                    </a:lnTo>
                    <a:lnTo>
                      <a:pt x="135" y="169"/>
                    </a:lnTo>
                    <a:lnTo>
                      <a:pt x="137" y="168"/>
                    </a:lnTo>
                    <a:lnTo>
                      <a:pt x="137" y="168"/>
                    </a:lnTo>
                    <a:lnTo>
                      <a:pt x="141" y="171"/>
                    </a:lnTo>
                    <a:lnTo>
                      <a:pt x="144" y="171"/>
                    </a:lnTo>
                    <a:lnTo>
                      <a:pt x="146" y="169"/>
                    </a:lnTo>
                    <a:lnTo>
                      <a:pt x="146" y="169"/>
                    </a:lnTo>
                    <a:lnTo>
                      <a:pt x="149" y="168"/>
                    </a:lnTo>
                    <a:lnTo>
                      <a:pt x="152" y="168"/>
                    </a:lnTo>
                    <a:lnTo>
                      <a:pt x="156" y="168"/>
                    </a:lnTo>
                    <a:lnTo>
                      <a:pt x="158" y="166"/>
                    </a:lnTo>
                    <a:lnTo>
                      <a:pt x="158" y="166"/>
                    </a:lnTo>
                    <a:lnTo>
                      <a:pt x="163" y="162"/>
                    </a:lnTo>
                    <a:lnTo>
                      <a:pt x="175" y="156"/>
                    </a:lnTo>
                    <a:lnTo>
                      <a:pt x="175" y="156"/>
                    </a:lnTo>
                    <a:lnTo>
                      <a:pt x="173" y="154"/>
                    </a:lnTo>
                    <a:lnTo>
                      <a:pt x="172" y="152"/>
                    </a:lnTo>
                    <a:lnTo>
                      <a:pt x="169" y="149"/>
                    </a:lnTo>
                    <a:lnTo>
                      <a:pt x="165" y="148"/>
                    </a:lnTo>
                    <a:lnTo>
                      <a:pt x="163" y="145"/>
                    </a:lnTo>
                    <a:lnTo>
                      <a:pt x="163" y="142"/>
                    </a:lnTo>
                    <a:lnTo>
                      <a:pt x="163" y="14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8" name="Freeform 164"/>
              <p:cNvSpPr/>
              <p:nvPr/>
            </p:nvSpPr>
            <p:spPr bwMode="auto">
              <a:xfrm>
                <a:off x="6571019" y="4987030"/>
                <a:ext cx="90434" cy="218852"/>
              </a:xfrm>
              <a:custGeom>
                <a:avLst/>
                <a:gdLst>
                  <a:gd name="T0" fmla="*/ 47 w 50"/>
                  <a:gd name="T1" fmla="*/ 80 h 121"/>
                  <a:gd name="T2" fmla="*/ 38 w 50"/>
                  <a:gd name="T3" fmla="*/ 71 h 121"/>
                  <a:gd name="T4" fmla="*/ 37 w 50"/>
                  <a:gd name="T5" fmla="*/ 74 h 121"/>
                  <a:gd name="T6" fmla="*/ 32 w 50"/>
                  <a:gd name="T7" fmla="*/ 74 h 121"/>
                  <a:gd name="T8" fmla="*/ 23 w 50"/>
                  <a:gd name="T9" fmla="*/ 58 h 121"/>
                  <a:gd name="T10" fmla="*/ 20 w 50"/>
                  <a:gd name="T11" fmla="*/ 48 h 121"/>
                  <a:gd name="T12" fmla="*/ 23 w 50"/>
                  <a:gd name="T13" fmla="*/ 34 h 121"/>
                  <a:gd name="T14" fmla="*/ 23 w 50"/>
                  <a:gd name="T15" fmla="*/ 24 h 121"/>
                  <a:gd name="T16" fmla="*/ 21 w 50"/>
                  <a:gd name="T17" fmla="*/ 20 h 121"/>
                  <a:gd name="T18" fmla="*/ 17 w 50"/>
                  <a:gd name="T19" fmla="*/ 3 h 121"/>
                  <a:gd name="T20" fmla="*/ 18 w 50"/>
                  <a:gd name="T21" fmla="*/ 0 h 121"/>
                  <a:gd name="T22" fmla="*/ 7 w 50"/>
                  <a:gd name="T23" fmla="*/ 0 h 121"/>
                  <a:gd name="T24" fmla="*/ 14 w 50"/>
                  <a:gd name="T25" fmla="*/ 16 h 121"/>
                  <a:gd name="T26" fmla="*/ 13 w 50"/>
                  <a:gd name="T27" fmla="*/ 17 h 121"/>
                  <a:gd name="T28" fmla="*/ 10 w 50"/>
                  <a:gd name="T29" fmla="*/ 17 h 121"/>
                  <a:gd name="T30" fmla="*/ 7 w 50"/>
                  <a:gd name="T31" fmla="*/ 19 h 121"/>
                  <a:gd name="T32" fmla="*/ 6 w 50"/>
                  <a:gd name="T33" fmla="*/ 33 h 121"/>
                  <a:gd name="T34" fmla="*/ 8 w 50"/>
                  <a:gd name="T35" fmla="*/ 46 h 121"/>
                  <a:gd name="T36" fmla="*/ 10 w 50"/>
                  <a:gd name="T37" fmla="*/ 46 h 121"/>
                  <a:gd name="T38" fmla="*/ 7 w 50"/>
                  <a:gd name="T39" fmla="*/ 47 h 121"/>
                  <a:gd name="T40" fmla="*/ 1 w 50"/>
                  <a:gd name="T41" fmla="*/ 50 h 121"/>
                  <a:gd name="T42" fmla="*/ 1 w 50"/>
                  <a:gd name="T43" fmla="*/ 58 h 121"/>
                  <a:gd name="T44" fmla="*/ 0 w 50"/>
                  <a:gd name="T45" fmla="*/ 64 h 121"/>
                  <a:gd name="T46" fmla="*/ 0 w 50"/>
                  <a:gd name="T47" fmla="*/ 67 h 121"/>
                  <a:gd name="T48" fmla="*/ 3 w 50"/>
                  <a:gd name="T49" fmla="*/ 71 h 121"/>
                  <a:gd name="T50" fmla="*/ 3 w 50"/>
                  <a:gd name="T51" fmla="*/ 71 h 121"/>
                  <a:gd name="T52" fmla="*/ 11 w 50"/>
                  <a:gd name="T53" fmla="*/ 78 h 121"/>
                  <a:gd name="T54" fmla="*/ 13 w 50"/>
                  <a:gd name="T55" fmla="*/ 80 h 121"/>
                  <a:gd name="T56" fmla="*/ 24 w 50"/>
                  <a:gd name="T57" fmla="*/ 78 h 121"/>
                  <a:gd name="T58" fmla="*/ 25 w 50"/>
                  <a:gd name="T59" fmla="*/ 81 h 121"/>
                  <a:gd name="T60" fmla="*/ 25 w 50"/>
                  <a:gd name="T61" fmla="*/ 87 h 121"/>
                  <a:gd name="T62" fmla="*/ 23 w 50"/>
                  <a:gd name="T63" fmla="*/ 98 h 121"/>
                  <a:gd name="T64" fmla="*/ 23 w 50"/>
                  <a:gd name="T65" fmla="*/ 102 h 121"/>
                  <a:gd name="T66" fmla="*/ 35 w 50"/>
                  <a:gd name="T67" fmla="*/ 119 h 121"/>
                  <a:gd name="T68" fmla="*/ 37 w 50"/>
                  <a:gd name="T69" fmla="*/ 121 h 121"/>
                  <a:gd name="T70" fmla="*/ 37 w 50"/>
                  <a:gd name="T71" fmla="*/ 115 h 121"/>
                  <a:gd name="T72" fmla="*/ 38 w 50"/>
                  <a:gd name="T73" fmla="*/ 107 h 121"/>
                  <a:gd name="T74" fmla="*/ 42 w 50"/>
                  <a:gd name="T75" fmla="*/ 105 h 121"/>
                  <a:gd name="T76" fmla="*/ 47 w 50"/>
                  <a:gd name="T77" fmla="*/ 102 h 121"/>
                  <a:gd name="T78" fmla="*/ 48 w 50"/>
                  <a:gd name="T79" fmla="*/ 97 h 121"/>
                  <a:gd name="T80" fmla="*/ 50 w 50"/>
                  <a:gd name="T81" fmla="*/ 85 h 121"/>
                  <a:gd name="T82" fmla="*/ 47 w 50"/>
                  <a:gd name="T83" fmla="*/ 8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" h="121">
                    <a:moveTo>
                      <a:pt x="47" y="80"/>
                    </a:moveTo>
                    <a:lnTo>
                      <a:pt x="47" y="80"/>
                    </a:lnTo>
                    <a:lnTo>
                      <a:pt x="38" y="71"/>
                    </a:lnTo>
                    <a:lnTo>
                      <a:pt x="38" y="71"/>
                    </a:lnTo>
                    <a:lnTo>
                      <a:pt x="37" y="74"/>
                    </a:lnTo>
                    <a:lnTo>
                      <a:pt x="37" y="74"/>
                    </a:lnTo>
                    <a:lnTo>
                      <a:pt x="35" y="75"/>
                    </a:lnTo>
                    <a:lnTo>
                      <a:pt x="32" y="74"/>
                    </a:lnTo>
                    <a:lnTo>
                      <a:pt x="27" y="68"/>
                    </a:lnTo>
                    <a:lnTo>
                      <a:pt x="23" y="5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1"/>
                    </a:lnTo>
                    <a:lnTo>
                      <a:pt x="23" y="34"/>
                    </a:lnTo>
                    <a:lnTo>
                      <a:pt x="23" y="29"/>
                    </a:lnTo>
                    <a:lnTo>
                      <a:pt x="23" y="24"/>
                    </a:lnTo>
                    <a:lnTo>
                      <a:pt x="21" y="20"/>
                    </a:lnTo>
                    <a:lnTo>
                      <a:pt x="21" y="20"/>
                    </a:lnTo>
                    <a:lnTo>
                      <a:pt x="17" y="7"/>
                    </a:lnTo>
                    <a:lnTo>
                      <a:pt x="17" y="3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11" y="9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24"/>
                    </a:lnTo>
                    <a:lnTo>
                      <a:pt x="6" y="33"/>
                    </a:lnTo>
                    <a:lnTo>
                      <a:pt x="7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0" y="46"/>
                    </a:lnTo>
                    <a:lnTo>
                      <a:pt x="8" y="47"/>
                    </a:lnTo>
                    <a:lnTo>
                      <a:pt x="7" y="47"/>
                    </a:lnTo>
                    <a:lnTo>
                      <a:pt x="4" y="47"/>
                    </a:lnTo>
                    <a:lnTo>
                      <a:pt x="1" y="50"/>
                    </a:lnTo>
                    <a:lnTo>
                      <a:pt x="1" y="50"/>
                    </a:lnTo>
                    <a:lnTo>
                      <a:pt x="1" y="58"/>
                    </a:lnTo>
                    <a:lnTo>
                      <a:pt x="0" y="63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3" y="71"/>
                    </a:lnTo>
                    <a:lnTo>
                      <a:pt x="7" y="75"/>
                    </a:lnTo>
                    <a:lnTo>
                      <a:pt x="11" y="78"/>
                    </a:lnTo>
                    <a:lnTo>
                      <a:pt x="13" y="80"/>
                    </a:lnTo>
                    <a:lnTo>
                      <a:pt x="13" y="80"/>
                    </a:lnTo>
                    <a:lnTo>
                      <a:pt x="20" y="78"/>
                    </a:lnTo>
                    <a:lnTo>
                      <a:pt x="24" y="78"/>
                    </a:lnTo>
                    <a:lnTo>
                      <a:pt x="25" y="80"/>
                    </a:lnTo>
                    <a:lnTo>
                      <a:pt x="25" y="81"/>
                    </a:lnTo>
                    <a:lnTo>
                      <a:pt x="25" y="81"/>
                    </a:lnTo>
                    <a:lnTo>
                      <a:pt x="25" y="87"/>
                    </a:lnTo>
                    <a:lnTo>
                      <a:pt x="24" y="92"/>
                    </a:lnTo>
                    <a:lnTo>
                      <a:pt x="23" y="98"/>
                    </a:lnTo>
                    <a:lnTo>
                      <a:pt x="23" y="102"/>
                    </a:lnTo>
                    <a:lnTo>
                      <a:pt x="23" y="102"/>
                    </a:lnTo>
                    <a:lnTo>
                      <a:pt x="30" y="114"/>
                    </a:lnTo>
                    <a:lnTo>
                      <a:pt x="35" y="119"/>
                    </a:lnTo>
                    <a:lnTo>
                      <a:pt x="37" y="121"/>
                    </a:lnTo>
                    <a:lnTo>
                      <a:pt x="37" y="121"/>
                    </a:lnTo>
                    <a:lnTo>
                      <a:pt x="37" y="121"/>
                    </a:lnTo>
                    <a:lnTo>
                      <a:pt x="37" y="115"/>
                    </a:lnTo>
                    <a:lnTo>
                      <a:pt x="37" y="111"/>
                    </a:lnTo>
                    <a:lnTo>
                      <a:pt x="38" y="107"/>
                    </a:lnTo>
                    <a:lnTo>
                      <a:pt x="38" y="107"/>
                    </a:lnTo>
                    <a:lnTo>
                      <a:pt x="42" y="105"/>
                    </a:lnTo>
                    <a:lnTo>
                      <a:pt x="45" y="104"/>
                    </a:lnTo>
                    <a:lnTo>
                      <a:pt x="47" y="102"/>
                    </a:lnTo>
                    <a:lnTo>
                      <a:pt x="48" y="97"/>
                    </a:lnTo>
                    <a:lnTo>
                      <a:pt x="48" y="97"/>
                    </a:lnTo>
                    <a:lnTo>
                      <a:pt x="48" y="90"/>
                    </a:lnTo>
                    <a:lnTo>
                      <a:pt x="50" y="85"/>
                    </a:lnTo>
                    <a:lnTo>
                      <a:pt x="50" y="84"/>
                    </a:lnTo>
                    <a:lnTo>
                      <a:pt x="47" y="80"/>
                    </a:lnTo>
                    <a:lnTo>
                      <a:pt x="47" y="8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69" name="Freeform 166"/>
              <p:cNvSpPr/>
              <p:nvPr/>
            </p:nvSpPr>
            <p:spPr bwMode="auto">
              <a:xfrm>
                <a:off x="7596543" y="3446029"/>
                <a:ext cx="220660" cy="146504"/>
              </a:xfrm>
              <a:custGeom>
                <a:avLst/>
                <a:gdLst>
                  <a:gd name="T0" fmla="*/ 102 w 122"/>
                  <a:gd name="T1" fmla="*/ 70 h 81"/>
                  <a:gd name="T2" fmla="*/ 105 w 122"/>
                  <a:gd name="T3" fmla="*/ 71 h 81"/>
                  <a:gd name="T4" fmla="*/ 117 w 122"/>
                  <a:gd name="T5" fmla="*/ 74 h 81"/>
                  <a:gd name="T6" fmla="*/ 119 w 122"/>
                  <a:gd name="T7" fmla="*/ 51 h 81"/>
                  <a:gd name="T8" fmla="*/ 117 w 122"/>
                  <a:gd name="T9" fmla="*/ 48 h 81"/>
                  <a:gd name="T10" fmla="*/ 101 w 122"/>
                  <a:gd name="T11" fmla="*/ 28 h 81"/>
                  <a:gd name="T12" fmla="*/ 85 w 122"/>
                  <a:gd name="T13" fmla="*/ 30 h 81"/>
                  <a:gd name="T14" fmla="*/ 77 w 122"/>
                  <a:gd name="T15" fmla="*/ 28 h 81"/>
                  <a:gd name="T16" fmla="*/ 67 w 122"/>
                  <a:gd name="T17" fmla="*/ 27 h 81"/>
                  <a:gd name="T18" fmla="*/ 64 w 122"/>
                  <a:gd name="T19" fmla="*/ 26 h 81"/>
                  <a:gd name="T20" fmla="*/ 54 w 122"/>
                  <a:gd name="T21" fmla="*/ 27 h 81"/>
                  <a:gd name="T22" fmla="*/ 50 w 122"/>
                  <a:gd name="T23" fmla="*/ 24 h 81"/>
                  <a:gd name="T24" fmla="*/ 33 w 122"/>
                  <a:gd name="T25" fmla="*/ 26 h 81"/>
                  <a:gd name="T26" fmla="*/ 30 w 122"/>
                  <a:gd name="T27" fmla="*/ 24 h 81"/>
                  <a:gd name="T28" fmla="*/ 37 w 122"/>
                  <a:gd name="T29" fmla="*/ 16 h 81"/>
                  <a:gd name="T30" fmla="*/ 46 w 122"/>
                  <a:gd name="T31" fmla="*/ 14 h 81"/>
                  <a:gd name="T32" fmla="*/ 51 w 122"/>
                  <a:gd name="T33" fmla="*/ 4 h 81"/>
                  <a:gd name="T34" fmla="*/ 50 w 122"/>
                  <a:gd name="T35" fmla="*/ 0 h 81"/>
                  <a:gd name="T36" fmla="*/ 40 w 122"/>
                  <a:gd name="T37" fmla="*/ 4 h 81"/>
                  <a:gd name="T38" fmla="*/ 30 w 122"/>
                  <a:gd name="T39" fmla="*/ 4 h 81"/>
                  <a:gd name="T40" fmla="*/ 26 w 122"/>
                  <a:gd name="T41" fmla="*/ 13 h 81"/>
                  <a:gd name="T42" fmla="*/ 20 w 122"/>
                  <a:gd name="T43" fmla="*/ 16 h 81"/>
                  <a:gd name="T44" fmla="*/ 17 w 122"/>
                  <a:gd name="T45" fmla="*/ 23 h 81"/>
                  <a:gd name="T46" fmla="*/ 7 w 122"/>
                  <a:gd name="T47" fmla="*/ 26 h 81"/>
                  <a:gd name="T48" fmla="*/ 0 w 122"/>
                  <a:gd name="T49" fmla="*/ 30 h 81"/>
                  <a:gd name="T50" fmla="*/ 6 w 122"/>
                  <a:gd name="T51" fmla="*/ 36 h 81"/>
                  <a:gd name="T52" fmla="*/ 10 w 122"/>
                  <a:gd name="T53" fmla="*/ 43 h 81"/>
                  <a:gd name="T54" fmla="*/ 13 w 122"/>
                  <a:gd name="T55" fmla="*/ 50 h 81"/>
                  <a:gd name="T56" fmla="*/ 12 w 122"/>
                  <a:gd name="T57" fmla="*/ 57 h 81"/>
                  <a:gd name="T58" fmla="*/ 7 w 122"/>
                  <a:gd name="T59" fmla="*/ 63 h 81"/>
                  <a:gd name="T60" fmla="*/ 6 w 122"/>
                  <a:gd name="T61" fmla="*/ 72 h 81"/>
                  <a:gd name="T62" fmla="*/ 13 w 122"/>
                  <a:gd name="T63" fmla="*/ 74 h 81"/>
                  <a:gd name="T64" fmla="*/ 17 w 122"/>
                  <a:gd name="T65" fmla="*/ 71 h 81"/>
                  <a:gd name="T66" fmla="*/ 29 w 122"/>
                  <a:gd name="T67" fmla="*/ 71 h 81"/>
                  <a:gd name="T68" fmla="*/ 30 w 122"/>
                  <a:gd name="T69" fmla="*/ 68 h 81"/>
                  <a:gd name="T70" fmla="*/ 43 w 122"/>
                  <a:gd name="T71" fmla="*/ 64 h 81"/>
                  <a:gd name="T72" fmla="*/ 44 w 122"/>
                  <a:gd name="T73" fmla="*/ 63 h 81"/>
                  <a:gd name="T74" fmla="*/ 54 w 122"/>
                  <a:gd name="T75" fmla="*/ 50 h 81"/>
                  <a:gd name="T76" fmla="*/ 61 w 122"/>
                  <a:gd name="T77" fmla="*/ 48 h 81"/>
                  <a:gd name="T78" fmla="*/ 63 w 122"/>
                  <a:gd name="T79" fmla="*/ 58 h 81"/>
                  <a:gd name="T80" fmla="*/ 65 w 122"/>
                  <a:gd name="T81" fmla="*/ 61 h 81"/>
                  <a:gd name="T82" fmla="*/ 67 w 122"/>
                  <a:gd name="T83" fmla="*/ 70 h 81"/>
                  <a:gd name="T84" fmla="*/ 67 w 122"/>
                  <a:gd name="T85" fmla="*/ 81 h 81"/>
                  <a:gd name="T86" fmla="*/ 74 w 122"/>
                  <a:gd name="T87" fmla="*/ 81 h 81"/>
                  <a:gd name="T88" fmla="*/ 82 w 122"/>
                  <a:gd name="T89" fmla="*/ 78 h 81"/>
                  <a:gd name="T90" fmla="*/ 99 w 122"/>
                  <a:gd name="T91" fmla="*/ 6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22" h="81">
                    <a:moveTo>
                      <a:pt x="99" y="67"/>
                    </a:moveTo>
                    <a:lnTo>
                      <a:pt x="99" y="67"/>
                    </a:lnTo>
                    <a:lnTo>
                      <a:pt x="102" y="70"/>
                    </a:lnTo>
                    <a:lnTo>
                      <a:pt x="104" y="71"/>
                    </a:lnTo>
                    <a:lnTo>
                      <a:pt x="105" y="71"/>
                    </a:lnTo>
                    <a:lnTo>
                      <a:pt x="105" y="71"/>
                    </a:lnTo>
                    <a:lnTo>
                      <a:pt x="111" y="71"/>
                    </a:lnTo>
                    <a:lnTo>
                      <a:pt x="117" y="74"/>
                    </a:lnTo>
                    <a:lnTo>
                      <a:pt x="117" y="74"/>
                    </a:lnTo>
                    <a:lnTo>
                      <a:pt x="122" y="74"/>
                    </a:lnTo>
                    <a:lnTo>
                      <a:pt x="122" y="74"/>
                    </a:lnTo>
                    <a:lnTo>
                      <a:pt x="119" y="51"/>
                    </a:lnTo>
                    <a:lnTo>
                      <a:pt x="119" y="51"/>
                    </a:lnTo>
                    <a:lnTo>
                      <a:pt x="118" y="50"/>
                    </a:lnTo>
                    <a:lnTo>
                      <a:pt x="117" y="48"/>
                    </a:lnTo>
                    <a:lnTo>
                      <a:pt x="111" y="46"/>
                    </a:lnTo>
                    <a:lnTo>
                      <a:pt x="104" y="41"/>
                    </a:lnTo>
                    <a:lnTo>
                      <a:pt x="101" y="28"/>
                    </a:lnTo>
                    <a:lnTo>
                      <a:pt x="101" y="28"/>
                    </a:lnTo>
                    <a:lnTo>
                      <a:pt x="91" y="28"/>
                    </a:lnTo>
                    <a:lnTo>
                      <a:pt x="85" y="30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77" y="28"/>
                    </a:lnTo>
                    <a:lnTo>
                      <a:pt x="74" y="28"/>
                    </a:lnTo>
                    <a:lnTo>
                      <a:pt x="70" y="28"/>
                    </a:lnTo>
                    <a:lnTo>
                      <a:pt x="67" y="27"/>
                    </a:lnTo>
                    <a:lnTo>
                      <a:pt x="67" y="27"/>
                    </a:lnTo>
                    <a:lnTo>
                      <a:pt x="65" y="26"/>
                    </a:lnTo>
                    <a:lnTo>
                      <a:pt x="64" y="26"/>
                    </a:lnTo>
                    <a:lnTo>
                      <a:pt x="61" y="26"/>
                    </a:lnTo>
                    <a:lnTo>
                      <a:pt x="57" y="27"/>
                    </a:lnTo>
                    <a:lnTo>
                      <a:pt x="54" y="27"/>
                    </a:lnTo>
                    <a:lnTo>
                      <a:pt x="53" y="26"/>
                    </a:lnTo>
                    <a:lnTo>
                      <a:pt x="53" y="26"/>
                    </a:lnTo>
                    <a:lnTo>
                      <a:pt x="50" y="24"/>
                    </a:lnTo>
                    <a:lnTo>
                      <a:pt x="47" y="24"/>
                    </a:lnTo>
                    <a:lnTo>
                      <a:pt x="39" y="24"/>
                    </a:lnTo>
                    <a:lnTo>
                      <a:pt x="33" y="26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1"/>
                    </a:lnTo>
                    <a:lnTo>
                      <a:pt x="33" y="19"/>
                    </a:lnTo>
                    <a:lnTo>
                      <a:pt x="37" y="16"/>
                    </a:lnTo>
                    <a:lnTo>
                      <a:pt x="41" y="14"/>
                    </a:lnTo>
                    <a:lnTo>
                      <a:pt x="41" y="14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50" y="7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7" y="2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7" y="4"/>
                    </a:lnTo>
                    <a:lnTo>
                      <a:pt x="34" y="4"/>
                    </a:lnTo>
                    <a:lnTo>
                      <a:pt x="30" y="4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6" y="13"/>
                    </a:lnTo>
                    <a:lnTo>
                      <a:pt x="23" y="14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9" y="17"/>
                    </a:lnTo>
                    <a:lnTo>
                      <a:pt x="19" y="19"/>
                    </a:lnTo>
                    <a:lnTo>
                      <a:pt x="17" y="23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7" y="26"/>
                    </a:lnTo>
                    <a:lnTo>
                      <a:pt x="3" y="27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2" y="33"/>
                    </a:lnTo>
                    <a:lnTo>
                      <a:pt x="6" y="36"/>
                    </a:lnTo>
                    <a:lnTo>
                      <a:pt x="9" y="38"/>
                    </a:lnTo>
                    <a:lnTo>
                      <a:pt x="10" y="40"/>
                    </a:lnTo>
                    <a:lnTo>
                      <a:pt x="10" y="43"/>
                    </a:lnTo>
                    <a:lnTo>
                      <a:pt x="10" y="43"/>
                    </a:lnTo>
                    <a:lnTo>
                      <a:pt x="12" y="47"/>
                    </a:lnTo>
                    <a:lnTo>
                      <a:pt x="13" y="50"/>
                    </a:lnTo>
                    <a:lnTo>
                      <a:pt x="13" y="54"/>
                    </a:lnTo>
                    <a:lnTo>
                      <a:pt x="13" y="55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10" y="58"/>
                    </a:lnTo>
                    <a:lnTo>
                      <a:pt x="7" y="63"/>
                    </a:lnTo>
                    <a:lnTo>
                      <a:pt x="6" y="67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10" y="75"/>
                    </a:lnTo>
                    <a:lnTo>
                      <a:pt x="12" y="75"/>
                    </a:lnTo>
                    <a:lnTo>
                      <a:pt x="13" y="74"/>
                    </a:lnTo>
                    <a:lnTo>
                      <a:pt x="13" y="74"/>
                    </a:lnTo>
                    <a:lnTo>
                      <a:pt x="14" y="72"/>
                    </a:lnTo>
                    <a:lnTo>
                      <a:pt x="17" y="71"/>
                    </a:lnTo>
                    <a:lnTo>
                      <a:pt x="23" y="71"/>
                    </a:lnTo>
                    <a:lnTo>
                      <a:pt x="27" y="71"/>
                    </a:lnTo>
                    <a:lnTo>
                      <a:pt x="29" y="71"/>
                    </a:lnTo>
                    <a:lnTo>
                      <a:pt x="30" y="70"/>
                    </a:lnTo>
                    <a:lnTo>
                      <a:pt x="30" y="70"/>
                    </a:lnTo>
                    <a:lnTo>
                      <a:pt x="30" y="68"/>
                    </a:lnTo>
                    <a:lnTo>
                      <a:pt x="31" y="67"/>
                    </a:lnTo>
                    <a:lnTo>
                      <a:pt x="37" y="65"/>
                    </a:lnTo>
                    <a:lnTo>
                      <a:pt x="43" y="64"/>
                    </a:lnTo>
                    <a:lnTo>
                      <a:pt x="44" y="64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6" y="58"/>
                    </a:lnTo>
                    <a:lnTo>
                      <a:pt x="50" y="53"/>
                    </a:lnTo>
                    <a:lnTo>
                      <a:pt x="54" y="50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1" y="48"/>
                    </a:lnTo>
                    <a:lnTo>
                      <a:pt x="61" y="50"/>
                    </a:lnTo>
                    <a:lnTo>
                      <a:pt x="63" y="54"/>
                    </a:lnTo>
                    <a:lnTo>
                      <a:pt x="63" y="58"/>
                    </a:lnTo>
                    <a:lnTo>
                      <a:pt x="64" y="60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67" y="63"/>
                    </a:lnTo>
                    <a:lnTo>
                      <a:pt x="68" y="65"/>
                    </a:lnTo>
                    <a:lnTo>
                      <a:pt x="67" y="70"/>
                    </a:lnTo>
                    <a:lnTo>
                      <a:pt x="65" y="75"/>
                    </a:lnTo>
                    <a:lnTo>
                      <a:pt x="65" y="78"/>
                    </a:lnTo>
                    <a:lnTo>
                      <a:pt x="67" y="81"/>
                    </a:lnTo>
                    <a:lnTo>
                      <a:pt x="67" y="81"/>
                    </a:lnTo>
                    <a:lnTo>
                      <a:pt x="70" y="81"/>
                    </a:lnTo>
                    <a:lnTo>
                      <a:pt x="74" y="81"/>
                    </a:lnTo>
                    <a:lnTo>
                      <a:pt x="74" y="81"/>
                    </a:lnTo>
                    <a:lnTo>
                      <a:pt x="82" y="78"/>
                    </a:lnTo>
                    <a:lnTo>
                      <a:pt x="82" y="78"/>
                    </a:lnTo>
                    <a:lnTo>
                      <a:pt x="92" y="70"/>
                    </a:lnTo>
                    <a:lnTo>
                      <a:pt x="97" y="67"/>
                    </a:lnTo>
                    <a:lnTo>
                      <a:pt x="99" y="67"/>
                    </a:lnTo>
                    <a:lnTo>
                      <a:pt x="99" y="6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0" name="Freeform 167"/>
              <p:cNvSpPr/>
              <p:nvPr/>
            </p:nvSpPr>
            <p:spPr bwMode="auto">
              <a:xfrm>
                <a:off x="3358792" y="3956078"/>
                <a:ext cx="19896" cy="47026"/>
              </a:xfrm>
              <a:custGeom>
                <a:avLst/>
                <a:gdLst>
                  <a:gd name="T0" fmla="*/ 11 w 11"/>
                  <a:gd name="T1" fmla="*/ 24 h 26"/>
                  <a:gd name="T2" fmla="*/ 11 w 11"/>
                  <a:gd name="T3" fmla="*/ 24 h 26"/>
                  <a:gd name="T4" fmla="*/ 10 w 11"/>
                  <a:gd name="T5" fmla="*/ 26 h 26"/>
                  <a:gd name="T6" fmla="*/ 7 w 11"/>
                  <a:gd name="T7" fmla="*/ 24 h 26"/>
                  <a:gd name="T8" fmla="*/ 6 w 11"/>
                  <a:gd name="T9" fmla="*/ 22 h 26"/>
                  <a:gd name="T10" fmla="*/ 4 w 11"/>
                  <a:gd name="T11" fmla="*/ 19 h 26"/>
                  <a:gd name="T12" fmla="*/ 4 w 11"/>
                  <a:gd name="T13" fmla="*/ 19 h 26"/>
                  <a:gd name="T14" fmla="*/ 4 w 11"/>
                  <a:gd name="T15" fmla="*/ 16 h 26"/>
                  <a:gd name="T16" fmla="*/ 1 w 11"/>
                  <a:gd name="T17" fmla="*/ 14 h 26"/>
                  <a:gd name="T18" fmla="*/ 0 w 11"/>
                  <a:gd name="T19" fmla="*/ 12 h 26"/>
                  <a:gd name="T20" fmla="*/ 0 w 11"/>
                  <a:gd name="T21" fmla="*/ 7 h 26"/>
                  <a:gd name="T22" fmla="*/ 0 w 11"/>
                  <a:gd name="T23" fmla="*/ 7 h 26"/>
                  <a:gd name="T24" fmla="*/ 0 w 11"/>
                  <a:gd name="T25" fmla="*/ 3 h 26"/>
                  <a:gd name="T26" fmla="*/ 1 w 11"/>
                  <a:gd name="T27" fmla="*/ 0 h 26"/>
                  <a:gd name="T28" fmla="*/ 3 w 11"/>
                  <a:gd name="T29" fmla="*/ 0 h 26"/>
                  <a:gd name="T30" fmla="*/ 6 w 11"/>
                  <a:gd name="T31" fmla="*/ 3 h 26"/>
                  <a:gd name="T32" fmla="*/ 6 w 11"/>
                  <a:gd name="T33" fmla="*/ 3 h 26"/>
                  <a:gd name="T34" fmla="*/ 7 w 11"/>
                  <a:gd name="T35" fmla="*/ 7 h 26"/>
                  <a:gd name="T36" fmla="*/ 7 w 11"/>
                  <a:gd name="T37" fmla="*/ 10 h 26"/>
                  <a:gd name="T38" fmla="*/ 7 w 11"/>
                  <a:gd name="T39" fmla="*/ 14 h 26"/>
                  <a:gd name="T40" fmla="*/ 7 w 11"/>
                  <a:gd name="T41" fmla="*/ 14 h 26"/>
                  <a:gd name="T42" fmla="*/ 10 w 11"/>
                  <a:gd name="T43" fmla="*/ 20 h 26"/>
                  <a:gd name="T44" fmla="*/ 11 w 11"/>
                  <a:gd name="T45" fmla="*/ 22 h 26"/>
                  <a:gd name="T46" fmla="*/ 11 w 11"/>
                  <a:gd name="T47" fmla="*/ 24 h 26"/>
                  <a:gd name="T48" fmla="*/ 11 w 11"/>
                  <a:gd name="T4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" h="26">
                    <a:moveTo>
                      <a:pt x="11" y="24"/>
                    </a:moveTo>
                    <a:lnTo>
                      <a:pt x="11" y="24"/>
                    </a:lnTo>
                    <a:lnTo>
                      <a:pt x="10" y="26"/>
                    </a:lnTo>
                    <a:lnTo>
                      <a:pt x="7" y="24"/>
                    </a:lnTo>
                    <a:lnTo>
                      <a:pt x="6" y="22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6"/>
                    </a:lnTo>
                    <a:lnTo>
                      <a:pt x="1" y="14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10" y="20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11" y="24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1" name="Freeform 168"/>
              <p:cNvSpPr/>
              <p:nvPr/>
            </p:nvSpPr>
            <p:spPr bwMode="auto">
              <a:xfrm>
                <a:off x="3838094" y="4391971"/>
                <a:ext cx="28939" cy="23514"/>
              </a:xfrm>
              <a:custGeom>
                <a:avLst/>
                <a:gdLst>
                  <a:gd name="T0" fmla="*/ 2 w 16"/>
                  <a:gd name="T1" fmla="*/ 13 h 13"/>
                  <a:gd name="T2" fmla="*/ 2 w 16"/>
                  <a:gd name="T3" fmla="*/ 13 h 13"/>
                  <a:gd name="T4" fmla="*/ 2 w 16"/>
                  <a:gd name="T5" fmla="*/ 10 h 13"/>
                  <a:gd name="T6" fmla="*/ 2 w 16"/>
                  <a:gd name="T7" fmla="*/ 9 h 13"/>
                  <a:gd name="T8" fmla="*/ 3 w 16"/>
                  <a:gd name="T9" fmla="*/ 7 h 13"/>
                  <a:gd name="T10" fmla="*/ 2 w 16"/>
                  <a:gd name="T11" fmla="*/ 5 h 13"/>
                  <a:gd name="T12" fmla="*/ 2 w 16"/>
                  <a:gd name="T13" fmla="*/ 5 h 13"/>
                  <a:gd name="T14" fmla="*/ 0 w 16"/>
                  <a:gd name="T15" fmla="*/ 5 h 13"/>
                  <a:gd name="T16" fmla="*/ 2 w 16"/>
                  <a:gd name="T17" fmla="*/ 3 h 13"/>
                  <a:gd name="T18" fmla="*/ 5 w 16"/>
                  <a:gd name="T19" fmla="*/ 2 h 13"/>
                  <a:gd name="T20" fmla="*/ 9 w 16"/>
                  <a:gd name="T21" fmla="*/ 0 h 13"/>
                  <a:gd name="T22" fmla="*/ 13 w 16"/>
                  <a:gd name="T23" fmla="*/ 2 h 13"/>
                  <a:gd name="T24" fmla="*/ 13 w 16"/>
                  <a:gd name="T25" fmla="*/ 2 h 13"/>
                  <a:gd name="T26" fmla="*/ 16 w 16"/>
                  <a:gd name="T27" fmla="*/ 5 h 13"/>
                  <a:gd name="T28" fmla="*/ 16 w 16"/>
                  <a:gd name="T29" fmla="*/ 7 h 13"/>
                  <a:gd name="T30" fmla="*/ 16 w 16"/>
                  <a:gd name="T31" fmla="*/ 10 h 13"/>
                  <a:gd name="T32" fmla="*/ 14 w 16"/>
                  <a:gd name="T33" fmla="*/ 12 h 13"/>
                  <a:gd name="T34" fmla="*/ 14 w 16"/>
                  <a:gd name="T35" fmla="*/ 12 h 13"/>
                  <a:gd name="T36" fmla="*/ 7 w 16"/>
                  <a:gd name="T37" fmla="*/ 13 h 13"/>
                  <a:gd name="T38" fmla="*/ 5 w 16"/>
                  <a:gd name="T39" fmla="*/ 13 h 13"/>
                  <a:gd name="T40" fmla="*/ 2 w 16"/>
                  <a:gd name="T41" fmla="*/ 13 h 13"/>
                  <a:gd name="T42" fmla="*/ 2 w 16"/>
                  <a:gd name="T4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3">
                    <a:moveTo>
                      <a:pt x="2" y="13"/>
                    </a:moveTo>
                    <a:lnTo>
                      <a:pt x="2" y="13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3" y="7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5" y="2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7" y="13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2" y="1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2" name="Freeform 169"/>
              <p:cNvSpPr/>
              <p:nvPr/>
            </p:nvSpPr>
            <p:spPr bwMode="auto">
              <a:xfrm>
                <a:off x="6883922" y="3431560"/>
                <a:ext cx="97669" cy="81392"/>
              </a:xfrm>
              <a:custGeom>
                <a:avLst/>
                <a:gdLst>
                  <a:gd name="T0" fmla="*/ 50 w 54"/>
                  <a:gd name="T1" fmla="*/ 35 h 45"/>
                  <a:gd name="T2" fmla="*/ 50 w 54"/>
                  <a:gd name="T3" fmla="*/ 35 h 45"/>
                  <a:gd name="T4" fmla="*/ 48 w 54"/>
                  <a:gd name="T5" fmla="*/ 32 h 45"/>
                  <a:gd name="T6" fmla="*/ 45 w 54"/>
                  <a:gd name="T7" fmla="*/ 29 h 45"/>
                  <a:gd name="T8" fmla="*/ 42 w 54"/>
                  <a:gd name="T9" fmla="*/ 27 h 45"/>
                  <a:gd name="T10" fmla="*/ 40 w 54"/>
                  <a:gd name="T11" fmla="*/ 22 h 45"/>
                  <a:gd name="T12" fmla="*/ 40 w 54"/>
                  <a:gd name="T13" fmla="*/ 22 h 45"/>
                  <a:gd name="T14" fmla="*/ 40 w 54"/>
                  <a:gd name="T15" fmla="*/ 19 h 45"/>
                  <a:gd name="T16" fmla="*/ 37 w 54"/>
                  <a:gd name="T17" fmla="*/ 17 h 45"/>
                  <a:gd name="T18" fmla="*/ 35 w 54"/>
                  <a:gd name="T19" fmla="*/ 12 h 45"/>
                  <a:gd name="T20" fmla="*/ 34 w 54"/>
                  <a:gd name="T21" fmla="*/ 10 h 45"/>
                  <a:gd name="T22" fmla="*/ 34 w 54"/>
                  <a:gd name="T23" fmla="*/ 10 h 45"/>
                  <a:gd name="T24" fmla="*/ 34 w 54"/>
                  <a:gd name="T25" fmla="*/ 8 h 45"/>
                  <a:gd name="T26" fmla="*/ 34 w 54"/>
                  <a:gd name="T27" fmla="*/ 5 h 45"/>
                  <a:gd name="T28" fmla="*/ 30 w 54"/>
                  <a:gd name="T29" fmla="*/ 1 h 45"/>
                  <a:gd name="T30" fmla="*/ 30 w 54"/>
                  <a:gd name="T31" fmla="*/ 1 h 45"/>
                  <a:gd name="T32" fmla="*/ 23 w 54"/>
                  <a:gd name="T33" fmla="*/ 0 h 45"/>
                  <a:gd name="T34" fmla="*/ 16 w 54"/>
                  <a:gd name="T35" fmla="*/ 0 h 45"/>
                  <a:gd name="T36" fmla="*/ 16 w 54"/>
                  <a:gd name="T37" fmla="*/ 0 h 45"/>
                  <a:gd name="T38" fmla="*/ 0 w 54"/>
                  <a:gd name="T39" fmla="*/ 2 h 45"/>
                  <a:gd name="T40" fmla="*/ 0 w 54"/>
                  <a:gd name="T41" fmla="*/ 2 h 45"/>
                  <a:gd name="T42" fmla="*/ 1 w 54"/>
                  <a:gd name="T43" fmla="*/ 5 h 45"/>
                  <a:gd name="T44" fmla="*/ 1 w 54"/>
                  <a:gd name="T45" fmla="*/ 8 h 45"/>
                  <a:gd name="T46" fmla="*/ 3 w 54"/>
                  <a:gd name="T47" fmla="*/ 15 h 45"/>
                  <a:gd name="T48" fmla="*/ 3 w 54"/>
                  <a:gd name="T49" fmla="*/ 15 h 45"/>
                  <a:gd name="T50" fmla="*/ 6 w 54"/>
                  <a:gd name="T51" fmla="*/ 19 h 45"/>
                  <a:gd name="T52" fmla="*/ 10 w 54"/>
                  <a:gd name="T53" fmla="*/ 19 h 45"/>
                  <a:gd name="T54" fmla="*/ 13 w 54"/>
                  <a:gd name="T55" fmla="*/ 19 h 45"/>
                  <a:gd name="T56" fmla="*/ 16 w 54"/>
                  <a:gd name="T57" fmla="*/ 21 h 45"/>
                  <a:gd name="T58" fmla="*/ 16 w 54"/>
                  <a:gd name="T59" fmla="*/ 21 h 45"/>
                  <a:gd name="T60" fmla="*/ 18 w 54"/>
                  <a:gd name="T61" fmla="*/ 27 h 45"/>
                  <a:gd name="T62" fmla="*/ 18 w 54"/>
                  <a:gd name="T63" fmla="*/ 27 h 45"/>
                  <a:gd name="T64" fmla="*/ 20 w 54"/>
                  <a:gd name="T65" fmla="*/ 27 h 45"/>
                  <a:gd name="T66" fmla="*/ 20 w 54"/>
                  <a:gd name="T67" fmla="*/ 27 h 45"/>
                  <a:gd name="T68" fmla="*/ 23 w 54"/>
                  <a:gd name="T69" fmla="*/ 28 h 45"/>
                  <a:gd name="T70" fmla="*/ 24 w 54"/>
                  <a:gd name="T71" fmla="*/ 29 h 45"/>
                  <a:gd name="T72" fmla="*/ 24 w 54"/>
                  <a:gd name="T73" fmla="*/ 29 h 45"/>
                  <a:gd name="T74" fmla="*/ 28 w 54"/>
                  <a:gd name="T75" fmla="*/ 32 h 45"/>
                  <a:gd name="T76" fmla="*/ 33 w 54"/>
                  <a:gd name="T77" fmla="*/ 34 h 45"/>
                  <a:gd name="T78" fmla="*/ 33 w 54"/>
                  <a:gd name="T79" fmla="*/ 34 h 45"/>
                  <a:gd name="T80" fmla="*/ 35 w 54"/>
                  <a:gd name="T81" fmla="*/ 34 h 45"/>
                  <a:gd name="T82" fmla="*/ 37 w 54"/>
                  <a:gd name="T83" fmla="*/ 34 h 45"/>
                  <a:gd name="T84" fmla="*/ 40 w 54"/>
                  <a:gd name="T85" fmla="*/ 36 h 45"/>
                  <a:gd name="T86" fmla="*/ 40 w 54"/>
                  <a:gd name="T87" fmla="*/ 36 h 45"/>
                  <a:gd name="T88" fmla="*/ 42 w 54"/>
                  <a:gd name="T89" fmla="*/ 41 h 45"/>
                  <a:gd name="T90" fmla="*/ 42 w 54"/>
                  <a:gd name="T91" fmla="*/ 45 h 45"/>
                  <a:gd name="T92" fmla="*/ 42 w 54"/>
                  <a:gd name="T93" fmla="*/ 45 h 45"/>
                  <a:gd name="T94" fmla="*/ 48 w 54"/>
                  <a:gd name="T95" fmla="*/ 44 h 45"/>
                  <a:gd name="T96" fmla="*/ 54 w 54"/>
                  <a:gd name="T97" fmla="*/ 42 h 45"/>
                  <a:gd name="T98" fmla="*/ 54 w 54"/>
                  <a:gd name="T99" fmla="*/ 42 h 45"/>
                  <a:gd name="T100" fmla="*/ 51 w 54"/>
                  <a:gd name="T101" fmla="*/ 38 h 45"/>
                  <a:gd name="T102" fmla="*/ 50 w 54"/>
                  <a:gd name="T103" fmla="*/ 35 h 45"/>
                  <a:gd name="T104" fmla="*/ 50 w 54"/>
                  <a:gd name="T105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4" h="45">
                    <a:moveTo>
                      <a:pt x="50" y="35"/>
                    </a:moveTo>
                    <a:lnTo>
                      <a:pt x="50" y="35"/>
                    </a:lnTo>
                    <a:lnTo>
                      <a:pt x="48" y="32"/>
                    </a:lnTo>
                    <a:lnTo>
                      <a:pt x="45" y="29"/>
                    </a:lnTo>
                    <a:lnTo>
                      <a:pt x="42" y="27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40" y="19"/>
                    </a:lnTo>
                    <a:lnTo>
                      <a:pt x="37" y="17"/>
                    </a:lnTo>
                    <a:lnTo>
                      <a:pt x="35" y="12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8"/>
                    </a:lnTo>
                    <a:lnTo>
                      <a:pt x="34" y="5"/>
                    </a:lnTo>
                    <a:lnTo>
                      <a:pt x="30" y="1"/>
                    </a:lnTo>
                    <a:lnTo>
                      <a:pt x="30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3" y="15"/>
                    </a:lnTo>
                    <a:lnTo>
                      <a:pt x="3" y="15"/>
                    </a:lnTo>
                    <a:lnTo>
                      <a:pt x="6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8" y="27"/>
                    </a:lnTo>
                    <a:lnTo>
                      <a:pt x="18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3" y="28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8" y="32"/>
                    </a:lnTo>
                    <a:lnTo>
                      <a:pt x="33" y="34"/>
                    </a:lnTo>
                    <a:lnTo>
                      <a:pt x="33" y="34"/>
                    </a:lnTo>
                    <a:lnTo>
                      <a:pt x="35" y="34"/>
                    </a:lnTo>
                    <a:lnTo>
                      <a:pt x="37" y="34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2" y="41"/>
                    </a:lnTo>
                    <a:lnTo>
                      <a:pt x="42" y="45"/>
                    </a:lnTo>
                    <a:lnTo>
                      <a:pt x="42" y="45"/>
                    </a:lnTo>
                    <a:lnTo>
                      <a:pt x="48" y="44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1" y="38"/>
                    </a:lnTo>
                    <a:lnTo>
                      <a:pt x="50" y="35"/>
                    </a:lnTo>
                    <a:lnTo>
                      <a:pt x="50" y="3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3" name="Freeform 170"/>
              <p:cNvSpPr>
                <a:spLocks noEditPoints="1"/>
              </p:cNvSpPr>
              <p:nvPr/>
            </p:nvSpPr>
            <p:spPr bwMode="auto">
              <a:xfrm>
                <a:off x="6927330" y="3409855"/>
                <a:ext cx="139270" cy="119373"/>
              </a:xfrm>
              <a:custGeom>
                <a:avLst/>
                <a:gdLst>
                  <a:gd name="T0" fmla="*/ 75 w 77"/>
                  <a:gd name="T1" fmla="*/ 22 h 66"/>
                  <a:gd name="T2" fmla="*/ 61 w 77"/>
                  <a:gd name="T3" fmla="*/ 3 h 66"/>
                  <a:gd name="T4" fmla="*/ 60 w 77"/>
                  <a:gd name="T5" fmla="*/ 7 h 66"/>
                  <a:gd name="T6" fmla="*/ 52 w 77"/>
                  <a:gd name="T7" fmla="*/ 9 h 66"/>
                  <a:gd name="T8" fmla="*/ 51 w 77"/>
                  <a:gd name="T9" fmla="*/ 12 h 66"/>
                  <a:gd name="T10" fmla="*/ 48 w 77"/>
                  <a:gd name="T11" fmla="*/ 12 h 66"/>
                  <a:gd name="T12" fmla="*/ 44 w 77"/>
                  <a:gd name="T13" fmla="*/ 12 h 66"/>
                  <a:gd name="T14" fmla="*/ 41 w 77"/>
                  <a:gd name="T15" fmla="*/ 10 h 66"/>
                  <a:gd name="T16" fmla="*/ 35 w 77"/>
                  <a:gd name="T17" fmla="*/ 5 h 66"/>
                  <a:gd name="T18" fmla="*/ 31 w 77"/>
                  <a:gd name="T19" fmla="*/ 3 h 66"/>
                  <a:gd name="T20" fmla="*/ 27 w 77"/>
                  <a:gd name="T21" fmla="*/ 0 h 66"/>
                  <a:gd name="T22" fmla="*/ 23 w 77"/>
                  <a:gd name="T23" fmla="*/ 6 h 66"/>
                  <a:gd name="T24" fmla="*/ 27 w 77"/>
                  <a:gd name="T25" fmla="*/ 10 h 66"/>
                  <a:gd name="T26" fmla="*/ 28 w 77"/>
                  <a:gd name="T27" fmla="*/ 13 h 66"/>
                  <a:gd name="T28" fmla="*/ 26 w 77"/>
                  <a:gd name="T29" fmla="*/ 14 h 66"/>
                  <a:gd name="T30" fmla="*/ 18 w 77"/>
                  <a:gd name="T31" fmla="*/ 14 h 66"/>
                  <a:gd name="T32" fmla="*/ 16 w 77"/>
                  <a:gd name="T33" fmla="*/ 13 h 66"/>
                  <a:gd name="T34" fmla="*/ 7 w 77"/>
                  <a:gd name="T35" fmla="*/ 9 h 66"/>
                  <a:gd name="T36" fmla="*/ 6 w 77"/>
                  <a:gd name="T37" fmla="*/ 9 h 66"/>
                  <a:gd name="T38" fmla="*/ 9 w 77"/>
                  <a:gd name="T39" fmla="*/ 16 h 66"/>
                  <a:gd name="T40" fmla="*/ 10 w 77"/>
                  <a:gd name="T41" fmla="*/ 22 h 66"/>
                  <a:gd name="T42" fmla="*/ 11 w 77"/>
                  <a:gd name="T43" fmla="*/ 24 h 66"/>
                  <a:gd name="T44" fmla="*/ 16 w 77"/>
                  <a:gd name="T45" fmla="*/ 31 h 66"/>
                  <a:gd name="T46" fmla="*/ 16 w 77"/>
                  <a:gd name="T47" fmla="*/ 34 h 66"/>
                  <a:gd name="T48" fmla="*/ 21 w 77"/>
                  <a:gd name="T49" fmla="*/ 41 h 66"/>
                  <a:gd name="T50" fmla="*/ 26 w 77"/>
                  <a:gd name="T51" fmla="*/ 47 h 66"/>
                  <a:gd name="T52" fmla="*/ 27 w 77"/>
                  <a:gd name="T53" fmla="*/ 50 h 66"/>
                  <a:gd name="T54" fmla="*/ 30 w 77"/>
                  <a:gd name="T55" fmla="*/ 54 h 66"/>
                  <a:gd name="T56" fmla="*/ 48 w 77"/>
                  <a:gd name="T57" fmla="*/ 43 h 66"/>
                  <a:gd name="T58" fmla="*/ 51 w 77"/>
                  <a:gd name="T59" fmla="*/ 43 h 66"/>
                  <a:gd name="T60" fmla="*/ 54 w 77"/>
                  <a:gd name="T61" fmla="*/ 47 h 66"/>
                  <a:gd name="T62" fmla="*/ 51 w 77"/>
                  <a:gd name="T63" fmla="*/ 57 h 66"/>
                  <a:gd name="T64" fmla="*/ 52 w 77"/>
                  <a:gd name="T65" fmla="*/ 58 h 66"/>
                  <a:gd name="T66" fmla="*/ 64 w 77"/>
                  <a:gd name="T67" fmla="*/ 66 h 66"/>
                  <a:gd name="T68" fmla="*/ 64 w 77"/>
                  <a:gd name="T69" fmla="*/ 61 h 66"/>
                  <a:gd name="T70" fmla="*/ 65 w 77"/>
                  <a:gd name="T71" fmla="*/ 56 h 66"/>
                  <a:gd name="T72" fmla="*/ 75 w 77"/>
                  <a:gd name="T73" fmla="*/ 39 h 66"/>
                  <a:gd name="T74" fmla="*/ 77 w 77"/>
                  <a:gd name="T75" fmla="*/ 26 h 66"/>
                  <a:gd name="T76" fmla="*/ 75 w 77"/>
                  <a:gd name="T77" fmla="*/ 22 h 66"/>
                  <a:gd name="T78" fmla="*/ 9 w 77"/>
                  <a:gd name="T79" fmla="*/ 46 h 66"/>
                  <a:gd name="T80" fmla="*/ 0 w 77"/>
                  <a:gd name="T81" fmla="*/ 41 h 66"/>
                  <a:gd name="T82" fmla="*/ 1 w 77"/>
                  <a:gd name="T83" fmla="*/ 47 h 66"/>
                  <a:gd name="T84" fmla="*/ 6 w 77"/>
                  <a:gd name="T85" fmla="*/ 50 h 66"/>
                  <a:gd name="T86" fmla="*/ 9 w 77"/>
                  <a:gd name="T87" fmla="*/ 53 h 66"/>
                  <a:gd name="T88" fmla="*/ 10 w 77"/>
                  <a:gd name="T89" fmla="*/ 56 h 66"/>
                  <a:gd name="T90" fmla="*/ 17 w 77"/>
                  <a:gd name="T91" fmla="*/ 57 h 66"/>
                  <a:gd name="T92" fmla="*/ 18 w 77"/>
                  <a:gd name="T93" fmla="*/ 57 h 66"/>
                  <a:gd name="T94" fmla="*/ 16 w 77"/>
                  <a:gd name="T95" fmla="*/ 48 h 66"/>
                  <a:gd name="T96" fmla="*/ 13 w 77"/>
                  <a:gd name="T97" fmla="*/ 46 h 66"/>
                  <a:gd name="T98" fmla="*/ 9 w 77"/>
                  <a:gd name="T99" fmla="*/ 4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7" h="66">
                    <a:moveTo>
                      <a:pt x="75" y="22"/>
                    </a:moveTo>
                    <a:lnTo>
                      <a:pt x="75" y="22"/>
                    </a:lnTo>
                    <a:lnTo>
                      <a:pt x="70" y="14"/>
                    </a:lnTo>
                    <a:lnTo>
                      <a:pt x="61" y="3"/>
                    </a:lnTo>
                    <a:lnTo>
                      <a:pt x="61" y="3"/>
                    </a:lnTo>
                    <a:lnTo>
                      <a:pt x="60" y="7"/>
                    </a:lnTo>
                    <a:lnTo>
                      <a:pt x="55" y="9"/>
                    </a:lnTo>
                    <a:lnTo>
                      <a:pt x="52" y="9"/>
                    </a:lnTo>
                    <a:lnTo>
                      <a:pt x="51" y="12"/>
                    </a:lnTo>
                    <a:lnTo>
                      <a:pt x="51" y="12"/>
                    </a:lnTo>
                    <a:lnTo>
                      <a:pt x="50" y="13"/>
                    </a:lnTo>
                    <a:lnTo>
                      <a:pt x="48" y="12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1" y="10"/>
                    </a:lnTo>
                    <a:lnTo>
                      <a:pt x="38" y="7"/>
                    </a:lnTo>
                    <a:lnTo>
                      <a:pt x="35" y="5"/>
                    </a:lnTo>
                    <a:lnTo>
                      <a:pt x="31" y="3"/>
                    </a:lnTo>
                    <a:lnTo>
                      <a:pt x="31" y="3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4" y="5"/>
                    </a:lnTo>
                    <a:lnTo>
                      <a:pt x="23" y="6"/>
                    </a:lnTo>
                    <a:lnTo>
                      <a:pt x="23" y="6"/>
                    </a:lnTo>
                    <a:lnTo>
                      <a:pt x="27" y="10"/>
                    </a:lnTo>
                    <a:lnTo>
                      <a:pt x="28" y="12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26" y="14"/>
                    </a:lnTo>
                    <a:lnTo>
                      <a:pt x="23" y="14"/>
                    </a:lnTo>
                    <a:lnTo>
                      <a:pt x="18" y="14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0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12"/>
                    </a:lnTo>
                    <a:lnTo>
                      <a:pt x="9" y="16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1" y="24"/>
                    </a:lnTo>
                    <a:lnTo>
                      <a:pt x="13" y="29"/>
                    </a:lnTo>
                    <a:lnTo>
                      <a:pt x="16" y="31"/>
                    </a:lnTo>
                    <a:lnTo>
                      <a:pt x="16" y="34"/>
                    </a:lnTo>
                    <a:lnTo>
                      <a:pt x="16" y="34"/>
                    </a:lnTo>
                    <a:lnTo>
                      <a:pt x="18" y="39"/>
                    </a:lnTo>
                    <a:lnTo>
                      <a:pt x="21" y="41"/>
                    </a:lnTo>
                    <a:lnTo>
                      <a:pt x="24" y="44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7" y="50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40" y="48"/>
                    </a:lnTo>
                    <a:lnTo>
                      <a:pt x="48" y="43"/>
                    </a:lnTo>
                    <a:lnTo>
                      <a:pt x="48" y="43"/>
                    </a:lnTo>
                    <a:lnTo>
                      <a:pt x="51" y="43"/>
                    </a:lnTo>
                    <a:lnTo>
                      <a:pt x="52" y="43"/>
                    </a:lnTo>
                    <a:lnTo>
                      <a:pt x="54" y="47"/>
                    </a:lnTo>
                    <a:lnTo>
                      <a:pt x="52" y="54"/>
                    </a:lnTo>
                    <a:lnTo>
                      <a:pt x="51" y="57"/>
                    </a:lnTo>
                    <a:lnTo>
                      <a:pt x="51" y="57"/>
                    </a:lnTo>
                    <a:lnTo>
                      <a:pt x="52" y="58"/>
                    </a:lnTo>
                    <a:lnTo>
                      <a:pt x="55" y="61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4" y="61"/>
                    </a:lnTo>
                    <a:lnTo>
                      <a:pt x="65" y="56"/>
                    </a:lnTo>
                    <a:lnTo>
                      <a:pt x="65" y="56"/>
                    </a:lnTo>
                    <a:lnTo>
                      <a:pt x="71" y="48"/>
                    </a:lnTo>
                    <a:lnTo>
                      <a:pt x="75" y="39"/>
                    </a:lnTo>
                    <a:lnTo>
                      <a:pt x="77" y="30"/>
                    </a:lnTo>
                    <a:lnTo>
                      <a:pt x="77" y="26"/>
                    </a:lnTo>
                    <a:lnTo>
                      <a:pt x="75" y="22"/>
                    </a:lnTo>
                    <a:lnTo>
                      <a:pt x="75" y="22"/>
                    </a:lnTo>
                    <a:close/>
                    <a:moveTo>
                      <a:pt x="9" y="46"/>
                    </a:moveTo>
                    <a:lnTo>
                      <a:pt x="9" y="46"/>
                    </a:lnTo>
                    <a:lnTo>
                      <a:pt x="4" y="44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1" y="47"/>
                    </a:lnTo>
                    <a:lnTo>
                      <a:pt x="3" y="48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9" y="53"/>
                    </a:lnTo>
                    <a:lnTo>
                      <a:pt x="9" y="54"/>
                    </a:lnTo>
                    <a:lnTo>
                      <a:pt x="10" y="56"/>
                    </a:lnTo>
                    <a:lnTo>
                      <a:pt x="17" y="57"/>
                    </a:lnTo>
                    <a:lnTo>
                      <a:pt x="17" y="57"/>
                    </a:lnTo>
                    <a:lnTo>
                      <a:pt x="18" y="57"/>
                    </a:lnTo>
                    <a:lnTo>
                      <a:pt x="18" y="57"/>
                    </a:lnTo>
                    <a:lnTo>
                      <a:pt x="18" y="53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3" y="46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9" y="46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4" name="Freeform 171"/>
              <p:cNvSpPr/>
              <p:nvPr/>
            </p:nvSpPr>
            <p:spPr bwMode="auto">
              <a:xfrm>
                <a:off x="7392162" y="3532845"/>
                <a:ext cx="410572" cy="293007"/>
              </a:xfrm>
              <a:custGeom>
                <a:avLst/>
                <a:gdLst>
                  <a:gd name="T0" fmla="*/ 215 w 227"/>
                  <a:gd name="T1" fmla="*/ 22 h 162"/>
                  <a:gd name="T2" fmla="*/ 205 w 227"/>
                  <a:gd name="T3" fmla="*/ 22 h 162"/>
                  <a:gd name="T4" fmla="*/ 187 w 227"/>
                  <a:gd name="T5" fmla="*/ 33 h 162"/>
                  <a:gd name="T6" fmla="*/ 178 w 227"/>
                  <a:gd name="T7" fmla="*/ 30 h 162"/>
                  <a:gd name="T8" fmla="*/ 180 w 227"/>
                  <a:gd name="T9" fmla="*/ 15 h 162"/>
                  <a:gd name="T10" fmla="*/ 176 w 227"/>
                  <a:gd name="T11" fmla="*/ 10 h 162"/>
                  <a:gd name="T12" fmla="*/ 173 w 227"/>
                  <a:gd name="T13" fmla="*/ 0 h 162"/>
                  <a:gd name="T14" fmla="*/ 159 w 227"/>
                  <a:gd name="T15" fmla="*/ 10 h 162"/>
                  <a:gd name="T16" fmla="*/ 156 w 227"/>
                  <a:gd name="T17" fmla="*/ 16 h 162"/>
                  <a:gd name="T18" fmla="*/ 143 w 227"/>
                  <a:gd name="T19" fmla="*/ 22 h 162"/>
                  <a:gd name="T20" fmla="*/ 136 w 227"/>
                  <a:gd name="T21" fmla="*/ 23 h 162"/>
                  <a:gd name="T22" fmla="*/ 126 w 227"/>
                  <a:gd name="T23" fmla="*/ 26 h 162"/>
                  <a:gd name="T24" fmla="*/ 116 w 227"/>
                  <a:gd name="T25" fmla="*/ 23 h 162"/>
                  <a:gd name="T26" fmla="*/ 106 w 227"/>
                  <a:gd name="T27" fmla="*/ 19 h 162"/>
                  <a:gd name="T28" fmla="*/ 95 w 227"/>
                  <a:gd name="T29" fmla="*/ 19 h 162"/>
                  <a:gd name="T30" fmla="*/ 82 w 227"/>
                  <a:gd name="T31" fmla="*/ 16 h 162"/>
                  <a:gd name="T32" fmla="*/ 73 w 227"/>
                  <a:gd name="T33" fmla="*/ 23 h 162"/>
                  <a:gd name="T34" fmla="*/ 68 w 227"/>
                  <a:gd name="T35" fmla="*/ 27 h 162"/>
                  <a:gd name="T36" fmla="*/ 59 w 227"/>
                  <a:gd name="T37" fmla="*/ 43 h 162"/>
                  <a:gd name="T38" fmla="*/ 41 w 227"/>
                  <a:gd name="T39" fmla="*/ 51 h 162"/>
                  <a:gd name="T40" fmla="*/ 35 w 227"/>
                  <a:gd name="T41" fmla="*/ 58 h 162"/>
                  <a:gd name="T42" fmla="*/ 27 w 227"/>
                  <a:gd name="T43" fmla="*/ 57 h 162"/>
                  <a:gd name="T44" fmla="*/ 15 w 227"/>
                  <a:gd name="T45" fmla="*/ 54 h 162"/>
                  <a:gd name="T46" fmla="*/ 10 w 227"/>
                  <a:gd name="T47" fmla="*/ 57 h 162"/>
                  <a:gd name="T48" fmla="*/ 5 w 227"/>
                  <a:gd name="T49" fmla="*/ 68 h 162"/>
                  <a:gd name="T50" fmla="*/ 0 w 227"/>
                  <a:gd name="T51" fmla="*/ 84 h 162"/>
                  <a:gd name="T52" fmla="*/ 0 w 227"/>
                  <a:gd name="T53" fmla="*/ 95 h 162"/>
                  <a:gd name="T54" fmla="*/ 3 w 227"/>
                  <a:gd name="T55" fmla="*/ 111 h 162"/>
                  <a:gd name="T56" fmla="*/ 5 w 227"/>
                  <a:gd name="T57" fmla="*/ 125 h 162"/>
                  <a:gd name="T58" fmla="*/ 18 w 227"/>
                  <a:gd name="T59" fmla="*/ 131 h 162"/>
                  <a:gd name="T60" fmla="*/ 13 w 227"/>
                  <a:gd name="T61" fmla="*/ 144 h 162"/>
                  <a:gd name="T62" fmla="*/ 3 w 227"/>
                  <a:gd name="T63" fmla="*/ 156 h 162"/>
                  <a:gd name="T64" fmla="*/ 30 w 227"/>
                  <a:gd name="T65" fmla="*/ 162 h 162"/>
                  <a:gd name="T66" fmla="*/ 85 w 227"/>
                  <a:gd name="T67" fmla="*/ 156 h 162"/>
                  <a:gd name="T68" fmla="*/ 93 w 227"/>
                  <a:gd name="T69" fmla="*/ 138 h 162"/>
                  <a:gd name="T70" fmla="*/ 102 w 227"/>
                  <a:gd name="T71" fmla="*/ 131 h 162"/>
                  <a:gd name="T72" fmla="*/ 116 w 227"/>
                  <a:gd name="T73" fmla="*/ 129 h 162"/>
                  <a:gd name="T74" fmla="*/ 119 w 227"/>
                  <a:gd name="T75" fmla="*/ 124 h 162"/>
                  <a:gd name="T76" fmla="*/ 133 w 227"/>
                  <a:gd name="T77" fmla="*/ 122 h 162"/>
                  <a:gd name="T78" fmla="*/ 140 w 227"/>
                  <a:gd name="T79" fmla="*/ 121 h 162"/>
                  <a:gd name="T80" fmla="*/ 143 w 227"/>
                  <a:gd name="T81" fmla="*/ 100 h 162"/>
                  <a:gd name="T82" fmla="*/ 154 w 227"/>
                  <a:gd name="T83" fmla="*/ 95 h 162"/>
                  <a:gd name="T84" fmla="*/ 154 w 227"/>
                  <a:gd name="T85" fmla="*/ 85 h 162"/>
                  <a:gd name="T86" fmla="*/ 156 w 227"/>
                  <a:gd name="T87" fmla="*/ 81 h 162"/>
                  <a:gd name="T88" fmla="*/ 170 w 227"/>
                  <a:gd name="T89" fmla="*/ 81 h 162"/>
                  <a:gd name="T90" fmla="*/ 170 w 227"/>
                  <a:gd name="T91" fmla="*/ 71 h 162"/>
                  <a:gd name="T92" fmla="*/ 178 w 227"/>
                  <a:gd name="T93" fmla="*/ 60 h 162"/>
                  <a:gd name="T94" fmla="*/ 178 w 227"/>
                  <a:gd name="T95" fmla="*/ 50 h 162"/>
                  <a:gd name="T96" fmla="*/ 174 w 227"/>
                  <a:gd name="T97" fmla="*/ 43 h 162"/>
                  <a:gd name="T98" fmla="*/ 181 w 227"/>
                  <a:gd name="T99" fmla="*/ 39 h 162"/>
                  <a:gd name="T100" fmla="*/ 190 w 227"/>
                  <a:gd name="T101" fmla="*/ 36 h 162"/>
                  <a:gd name="T102" fmla="*/ 211 w 227"/>
                  <a:gd name="T103" fmla="*/ 29 h 162"/>
                  <a:gd name="T104" fmla="*/ 222 w 227"/>
                  <a:gd name="T105" fmla="*/ 27 h 162"/>
                  <a:gd name="T106" fmla="*/ 218 w 227"/>
                  <a:gd name="T107" fmla="*/ 23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7" h="162">
                    <a:moveTo>
                      <a:pt x="218" y="23"/>
                    </a:moveTo>
                    <a:lnTo>
                      <a:pt x="218" y="23"/>
                    </a:lnTo>
                    <a:lnTo>
                      <a:pt x="217" y="23"/>
                    </a:lnTo>
                    <a:lnTo>
                      <a:pt x="215" y="22"/>
                    </a:lnTo>
                    <a:lnTo>
                      <a:pt x="212" y="19"/>
                    </a:lnTo>
                    <a:lnTo>
                      <a:pt x="212" y="19"/>
                    </a:lnTo>
                    <a:lnTo>
                      <a:pt x="210" y="19"/>
                    </a:lnTo>
                    <a:lnTo>
                      <a:pt x="205" y="22"/>
                    </a:lnTo>
                    <a:lnTo>
                      <a:pt x="195" y="30"/>
                    </a:lnTo>
                    <a:lnTo>
                      <a:pt x="195" y="30"/>
                    </a:lnTo>
                    <a:lnTo>
                      <a:pt x="187" y="33"/>
                    </a:lnTo>
                    <a:lnTo>
                      <a:pt x="187" y="33"/>
                    </a:lnTo>
                    <a:lnTo>
                      <a:pt x="183" y="33"/>
                    </a:lnTo>
                    <a:lnTo>
                      <a:pt x="180" y="33"/>
                    </a:lnTo>
                    <a:lnTo>
                      <a:pt x="180" y="33"/>
                    </a:lnTo>
                    <a:lnTo>
                      <a:pt x="178" y="30"/>
                    </a:lnTo>
                    <a:lnTo>
                      <a:pt x="178" y="27"/>
                    </a:lnTo>
                    <a:lnTo>
                      <a:pt x="180" y="22"/>
                    </a:lnTo>
                    <a:lnTo>
                      <a:pt x="181" y="17"/>
                    </a:lnTo>
                    <a:lnTo>
                      <a:pt x="180" y="15"/>
                    </a:lnTo>
                    <a:lnTo>
                      <a:pt x="178" y="13"/>
                    </a:lnTo>
                    <a:lnTo>
                      <a:pt x="178" y="13"/>
                    </a:lnTo>
                    <a:lnTo>
                      <a:pt x="177" y="12"/>
                    </a:lnTo>
                    <a:lnTo>
                      <a:pt x="176" y="10"/>
                    </a:lnTo>
                    <a:lnTo>
                      <a:pt x="176" y="6"/>
                    </a:lnTo>
                    <a:lnTo>
                      <a:pt x="174" y="2"/>
                    </a:lnTo>
                    <a:lnTo>
                      <a:pt x="174" y="0"/>
                    </a:lnTo>
                    <a:lnTo>
                      <a:pt x="173" y="0"/>
                    </a:lnTo>
                    <a:lnTo>
                      <a:pt x="173" y="0"/>
                    </a:lnTo>
                    <a:lnTo>
                      <a:pt x="167" y="2"/>
                    </a:lnTo>
                    <a:lnTo>
                      <a:pt x="163" y="5"/>
                    </a:lnTo>
                    <a:lnTo>
                      <a:pt x="159" y="10"/>
                    </a:lnTo>
                    <a:lnTo>
                      <a:pt x="157" y="15"/>
                    </a:lnTo>
                    <a:lnTo>
                      <a:pt x="157" y="15"/>
                    </a:lnTo>
                    <a:lnTo>
                      <a:pt x="157" y="16"/>
                    </a:lnTo>
                    <a:lnTo>
                      <a:pt x="156" y="16"/>
                    </a:lnTo>
                    <a:lnTo>
                      <a:pt x="150" y="17"/>
                    </a:lnTo>
                    <a:lnTo>
                      <a:pt x="144" y="19"/>
                    </a:lnTo>
                    <a:lnTo>
                      <a:pt x="143" y="20"/>
                    </a:lnTo>
                    <a:lnTo>
                      <a:pt x="143" y="22"/>
                    </a:lnTo>
                    <a:lnTo>
                      <a:pt x="143" y="22"/>
                    </a:lnTo>
                    <a:lnTo>
                      <a:pt x="142" y="23"/>
                    </a:lnTo>
                    <a:lnTo>
                      <a:pt x="140" y="23"/>
                    </a:lnTo>
                    <a:lnTo>
                      <a:pt x="136" y="23"/>
                    </a:lnTo>
                    <a:lnTo>
                      <a:pt x="130" y="23"/>
                    </a:lnTo>
                    <a:lnTo>
                      <a:pt x="127" y="24"/>
                    </a:lnTo>
                    <a:lnTo>
                      <a:pt x="126" y="26"/>
                    </a:lnTo>
                    <a:lnTo>
                      <a:pt x="126" y="26"/>
                    </a:lnTo>
                    <a:lnTo>
                      <a:pt x="125" y="27"/>
                    </a:lnTo>
                    <a:lnTo>
                      <a:pt x="123" y="27"/>
                    </a:lnTo>
                    <a:lnTo>
                      <a:pt x="120" y="26"/>
                    </a:lnTo>
                    <a:lnTo>
                      <a:pt x="116" y="23"/>
                    </a:lnTo>
                    <a:lnTo>
                      <a:pt x="112" y="22"/>
                    </a:lnTo>
                    <a:lnTo>
                      <a:pt x="112" y="22"/>
                    </a:lnTo>
                    <a:lnTo>
                      <a:pt x="109" y="22"/>
                    </a:lnTo>
                    <a:lnTo>
                      <a:pt x="106" y="19"/>
                    </a:lnTo>
                    <a:lnTo>
                      <a:pt x="103" y="17"/>
                    </a:lnTo>
                    <a:lnTo>
                      <a:pt x="99" y="17"/>
                    </a:lnTo>
                    <a:lnTo>
                      <a:pt x="99" y="17"/>
                    </a:lnTo>
                    <a:lnTo>
                      <a:pt x="95" y="19"/>
                    </a:lnTo>
                    <a:lnTo>
                      <a:pt x="92" y="17"/>
                    </a:lnTo>
                    <a:lnTo>
                      <a:pt x="86" y="15"/>
                    </a:lnTo>
                    <a:lnTo>
                      <a:pt x="86" y="15"/>
                    </a:lnTo>
                    <a:lnTo>
                      <a:pt x="82" y="16"/>
                    </a:lnTo>
                    <a:lnTo>
                      <a:pt x="79" y="19"/>
                    </a:lnTo>
                    <a:lnTo>
                      <a:pt x="76" y="22"/>
                    </a:lnTo>
                    <a:lnTo>
                      <a:pt x="75" y="23"/>
                    </a:lnTo>
                    <a:lnTo>
                      <a:pt x="73" y="23"/>
                    </a:lnTo>
                    <a:lnTo>
                      <a:pt x="73" y="23"/>
                    </a:lnTo>
                    <a:lnTo>
                      <a:pt x="71" y="23"/>
                    </a:lnTo>
                    <a:lnTo>
                      <a:pt x="69" y="23"/>
                    </a:lnTo>
                    <a:lnTo>
                      <a:pt x="68" y="27"/>
                    </a:lnTo>
                    <a:lnTo>
                      <a:pt x="64" y="39"/>
                    </a:lnTo>
                    <a:lnTo>
                      <a:pt x="64" y="39"/>
                    </a:lnTo>
                    <a:lnTo>
                      <a:pt x="62" y="40"/>
                    </a:lnTo>
                    <a:lnTo>
                      <a:pt x="59" y="43"/>
                    </a:lnTo>
                    <a:lnTo>
                      <a:pt x="51" y="44"/>
                    </a:lnTo>
                    <a:lnTo>
                      <a:pt x="44" y="47"/>
                    </a:lnTo>
                    <a:lnTo>
                      <a:pt x="42" y="50"/>
                    </a:lnTo>
                    <a:lnTo>
                      <a:pt x="41" y="51"/>
                    </a:lnTo>
                    <a:lnTo>
                      <a:pt x="41" y="51"/>
                    </a:lnTo>
                    <a:lnTo>
                      <a:pt x="41" y="54"/>
                    </a:lnTo>
                    <a:lnTo>
                      <a:pt x="39" y="56"/>
                    </a:lnTo>
                    <a:lnTo>
                      <a:pt x="35" y="58"/>
                    </a:lnTo>
                    <a:lnTo>
                      <a:pt x="30" y="58"/>
                    </a:lnTo>
                    <a:lnTo>
                      <a:pt x="28" y="58"/>
                    </a:lnTo>
                    <a:lnTo>
                      <a:pt x="27" y="57"/>
                    </a:lnTo>
                    <a:lnTo>
                      <a:pt x="27" y="57"/>
                    </a:lnTo>
                    <a:lnTo>
                      <a:pt x="25" y="54"/>
                    </a:lnTo>
                    <a:lnTo>
                      <a:pt x="21" y="54"/>
                    </a:lnTo>
                    <a:lnTo>
                      <a:pt x="18" y="54"/>
                    </a:lnTo>
                    <a:lnTo>
                      <a:pt x="15" y="54"/>
                    </a:lnTo>
                    <a:lnTo>
                      <a:pt x="15" y="54"/>
                    </a:lnTo>
                    <a:lnTo>
                      <a:pt x="14" y="53"/>
                    </a:lnTo>
                    <a:lnTo>
                      <a:pt x="11" y="54"/>
                    </a:lnTo>
                    <a:lnTo>
                      <a:pt x="10" y="57"/>
                    </a:lnTo>
                    <a:lnTo>
                      <a:pt x="8" y="61"/>
                    </a:lnTo>
                    <a:lnTo>
                      <a:pt x="8" y="61"/>
                    </a:lnTo>
                    <a:lnTo>
                      <a:pt x="8" y="66"/>
                    </a:lnTo>
                    <a:lnTo>
                      <a:pt x="5" y="68"/>
                    </a:lnTo>
                    <a:lnTo>
                      <a:pt x="3" y="74"/>
                    </a:lnTo>
                    <a:lnTo>
                      <a:pt x="3" y="74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1" y="88"/>
                    </a:lnTo>
                    <a:lnTo>
                      <a:pt x="1" y="88"/>
                    </a:lnTo>
                    <a:lnTo>
                      <a:pt x="1" y="91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1" y="105"/>
                    </a:lnTo>
                    <a:lnTo>
                      <a:pt x="1" y="105"/>
                    </a:lnTo>
                    <a:lnTo>
                      <a:pt x="3" y="111"/>
                    </a:lnTo>
                    <a:lnTo>
                      <a:pt x="3" y="115"/>
                    </a:lnTo>
                    <a:lnTo>
                      <a:pt x="3" y="124"/>
                    </a:lnTo>
                    <a:lnTo>
                      <a:pt x="3" y="124"/>
                    </a:lnTo>
                    <a:lnTo>
                      <a:pt x="5" y="125"/>
                    </a:lnTo>
                    <a:lnTo>
                      <a:pt x="11" y="125"/>
                    </a:lnTo>
                    <a:lnTo>
                      <a:pt x="15" y="128"/>
                    </a:lnTo>
                    <a:lnTo>
                      <a:pt x="18" y="129"/>
                    </a:lnTo>
                    <a:lnTo>
                      <a:pt x="18" y="131"/>
                    </a:lnTo>
                    <a:lnTo>
                      <a:pt x="18" y="131"/>
                    </a:lnTo>
                    <a:lnTo>
                      <a:pt x="18" y="134"/>
                    </a:lnTo>
                    <a:lnTo>
                      <a:pt x="17" y="138"/>
                    </a:lnTo>
                    <a:lnTo>
                      <a:pt x="13" y="144"/>
                    </a:lnTo>
                    <a:lnTo>
                      <a:pt x="5" y="149"/>
                    </a:lnTo>
                    <a:lnTo>
                      <a:pt x="3" y="153"/>
                    </a:lnTo>
                    <a:lnTo>
                      <a:pt x="3" y="153"/>
                    </a:lnTo>
                    <a:lnTo>
                      <a:pt x="3" y="156"/>
                    </a:lnTo>
                    <a:lnTo>
                      <a:pt x="5" y="159"/>
                    </a:lnTo>
                    <a:lnTo>
                      <a:pt x="5" y="159"/>
                    </a:lnTo>
                    <a:lnTo>
                      <a:pt x="18" y="161"/>
                    </a:lnTo>
                    <a:lnTo>
                      <a:pt x="30" y="162"/>
                    </a:lnTo>
                    <a:lnTo>
                      <a:pt x="30" y="162"/>
                    </a:lnTo>
                    <a:lnTo>
                      <a:pt x="45" y="162"/>
                    </a:lnTo>
                    <a:lnTo>
                      <a:pt x="66" y="159"/>
                    </a:lnTo>
                    <a:lnTo>
                      <a:pt x="85" y="156"/>
                    </a:lnTo>
                    <a:lnTo>
                      <a:pt x="95" y="153"/>
                    </a:lnTo>
                    <a:lnTo>
                      <a:pt x="95" y="153"/>
                    </a:lnTo>
                    <a:lnTo>
                      <a:pt x="93" y="146"/>
                    </a:lnTo>
                    <a:lnTo>
                      <a:pt x="93" y="138"/>
                    </a:lnTo>
                    <a:lnTo>
                      <a:pt x="93" y="138"/>
                    </a:lnTo>
                    <a:lnTo>
                      <a:pt x="95" y="135"/>
                    </a:lnTo>
                    <a:lnTo>
                      <a:pt x="98" y="134"/>
                    </a:lnTo>
                    <a:lnTo>
                      <a:pt x="102" y="131"/>
                    </a:lnTo>
                    <a:lnTo>
                      <a:pt x="106" y="131"/>
                    </a:lnTo>
                    <a:lnTo>
                      <a:pt x="106" y="131"/>
                    </a:lnTo>
                    <a:lnTo>
                      <a:pt x="113" y="131"/>
                    </a:lnTo>
                    <a:lnTo>
                      <a:pt x="116" y="129"/>
                    </a:lnTo>
                    <a:lnTo>
                      <a:pt x="116" y="128"/>
                    </a:lnTo>
                    <a:lnTo>
                      <a:pt x="116" y="128"/>
                    </a:lnTo>
                    <a:lnTo>
                      <a:pt x="117" y="127"/>
                    </a:lnTo>
                    <a:lnTo>
                      <a:pt x="119" y="124"/>
                    </a:lnTo>
                    <a:lnTo>
                      <a:pt x="125" y="122"/>
                    </a:lnTo>
                    <a:lnTo>
                      <a:pt x="130" y="121"/>
                    </a:lnTo>
                    <a:lnTo>
                      <a:pt x="133" y="121"/>
                    </a:lnTo>
                    <a:lnTo>
                      <a:pt x="133" y="122"/>
                    </a:lnTo>
                    <a:lnTo>
                      <a:pt x="133" y="122"/>
                    </a:lnTo>
                    <a:lnTo>
                      <a:pt x="136" y="124"/>
                    </a:lnTo>
                    <a:lnTo>
                      <a:pt x="137" y="124"/>
                    </a:lnTo>
                    <a:lnTo>
                      <a:pt x="140" y="121"/>
                    </a:lnTo>
                    <a:lnTo>
                      <a:pt x="142" y="115"/>
                    </a:lnTo>
                    <a:lnTo>
                      <a:pt x="142" y="115"/>
                    </a:lnTo>
                    <a:lnTo>
                      <a:pt x="142" y="102"/>
                    </a:lnTo>
                    <a:lnTo>
                      <a:pt x="143" y="100"/>
                    </a:lnTo>
                    <a:lnTo>
                      <a:pt x="146" y="98"/>
                    </a:lnTo>
                    <a:lnTo>
                      <a:pt x="146" y="98"/>
                    </a:lnTo>
                    <a:lnTo>
                      <a:pt x="150" y="97"/>
                    </a:lnTo>
                    <a:lnTo>
                      <a:pt x="154" y="95"/>
                    </a:lnTo>
                    <a:lnTo>
                      <a:pt x="157" y="94"/>
                    </a:lnTo>
                    <a:lnTo>
                      <a:pt x="157" y="91"/>
                    </a:lnTo>
                    <a:lnTo>
                      <a:pt x="157" y="91"/>
                    </a:lnTo>
                    <a:lnTo>
                      <a:pt x="154" y="85"/>
                    </a:lnTo>
                    <a:lnTo>
                      <a:pt x="152" y="83"/>
                    </a:lnTo>
                    <a:lnTo>
                      <a:pt x="152" y="81"/>
                    </a:lnTo>
                    <a:lnTo>
                      <a:pt x="152" y="81"/>
                    </a:lnTo>
                    <a:lnTo>
                      <a:pt x="156" y="81"/>
                    </a:lnTo>
                    <a:lnTo>
                      <a:pt x="161" y="83"/>
                    </a:lnTo>
                    <a:lnTo>
                      <a:pt x="167" y="83"/>
                    </a:lnTo>
                    <a:lnTo>
                      <a:pt x="169" y="83"/>
                    </a:lnTo>
                    <a:lnTo>
                      <a:pt x="170" y="81"/>
                    </a:lnTo>
                    <a:lnTo>
                      <a:pt x="170" y="81"/>
                    </a:lnTo>
                    <a:lnTo>
                      <a:pt x="171" y="78"/>
                    </a:lnTo>
                    <a:lnTo>
                      <a:pt x="171" y="74"/>
                    </a:lnTo>
                    <a:lnTo>
                      <a:pt x="170" y="71"/>
                    </a:lnTo>
                    <a:lnTo>
                      <a:pt x="171" y="68"/>
                    </a:lnTo>
                    <a:lnTo>
                      <a:pt x="171" y="68"/>
                    </a:lnTo>
                    <a:lnTo>
                      <a:pt x="177" y="63"/>
                    </a:lnTo>
                    <a:lnTo>
                      <a:pt x="178" y="60"/>
                    </a:lnTo>
                    <a:lnTo>
                      <a:pt x="178" y="57"/>
                    </a:lnTo>
                    <a:lnTo>
                      <a:pt x="178" y="57"/>
                    </a:lnTo>
                    <a:lnTo>
                      <a:pt x="178" y="53"/>
                    </a:lnTo>
                    <a:lnTo>
                      <a:pt x="178" y="50"/>
                    </a:lnTo>
                    <a:lnTo>
                      <a:pt x="176" y="47"/>
                    </a:lnTo>
                    <a:lnTo>
                      <a:pt x="176" y="47"/>
                    </a:lnTo>
                    <a:lnTo>
                      <a:pt x="174" y="46"/>
                    </a:lnTo>
                    <a:lnTo>
                      <a:pt x="174" y="43"/>
                    </a:lnTo>
                    <a:lnTo>
                      <a:pt x="176" y="40"/>
                    </a:lnTo>
                    <a:lnTo>
                      <a:pt x="178" y="40"/>
                    </a:lnTo>
                    <a:lnTo>
                      <a:pt x="178" y="40"/>
                    </a:lnTo>
                    <a:lnTo>
                      <a:pt x="181" y="39"/>
                    </a:lnTo>
                    <a:lnTo>
                      <a:pt x="181" y="39"/>
                    </a:lnTo>
                    <a:lnTo>
                      <a:pt x="186" y="37"/>
                    </a:lnTo>
                    <a:lnTo>
                      <a:pt x="190" y="36"/>
                    </a:lnTo>
                    <a:lnTo>
                      <a:pt x="190" y="36"/>
                    </a:lnTo>
                    <a:lnTo>
                      <a:pt x="194" y="33"/>
                    </a:lnTo>
                    <a:lnTo>
                      <a:pt x="201" y="30"/>
                    </a:lnTo>
                    <a:lnTo>
                      <a:pt x="207" y="29"/>
                    </a:lnTo>
                    <a:lnTo>
                      <a:pt x="211" y="29"/>
                    </a:lnTo>
                    <a:lnTo>
                      <a:pt x="211" y="29"/>
                    </a:lnTo>
                    <a:lnTo>
                      <a:pt x="214" y="30"/>
                    </a:lnTo>
                    <a:lnTo>
                      <a:pt x="218" y="29"/>
                    </a:lnTo>
                    <a:lnTo>
                      <a:pt x="222" y="27"/>
                    </a:lnTo>
                    <a:lnTo>
                      <a:pt x="227" y="24"/>
                    </a:lnTo>
                    <a:lnTo>
                      <a:pt x="227" y="24"/>
                    </a:lnTo>
                    <a:lnTo>
                      <a:pt x="222" y="23"/>
                    </a:lnTo>
                    <a:lnTo>
                      <a:pt x="218" y="23"/>
                    </a:lnTo>
                    <a:lnTo>
                      <a:pt x="218" y="23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5" name="Freeform 172"/>
              <p:cNvSpPr/>
              <p:nvPr/>
            </p:nvSpPr>
            <p:spPr bwMode="auto">
              <a:xfrm>
                <a:off x="7401206" y="3576254"/>
                <a:ext cx="481111" cy="432277"/>
              </a:xfrm>
              <a:custGeom>
                <a:avLst/>
                <a:gdLst>
                  <a:gd name="T0" fmla="*/ 244 w 266"/>
                  <a:gd name="T1" fmla="*/ 13 h 239"/>
                  <a:gd name="T2" fmla="*/ 230 w 266"/>
                  <a:gd name="T3" fmla="*/ 2 h 239"/>
                  <a:gd name="T4" fmla="*/ 217 w 266"/>
                  <a:gd name="T5" fmla="*/ 3 h 239"/>
                  <a:gd name="T6" fmla="*/ 202 w 266"/>
                  <a:gd name="T7" fmla="*/ 5 h 239"/>
                  <a:gd name="T8" fmla="*/ 181 w 266"/>
                  <a:gd name="T9" fmla="*/ 13 h 239"/>
                  <a:gd name="T10" fmla="*/ 171 w 266"/>
                  <a:gd name="T11" fmla="*/ 16 h 239"/>
                  <a:gd name="T12" fmla="*/ 173 w 266"/>
                  <a:gd name="T13" fmla="*/ 26 h 239"/>
                  <a:gd name="T14" fmla="*/ 172 w 266"/>
                  <a:gd name="T15" fmla="*/ 39 h 239"/>
                  <a:gd name="T16" fmla="*/ 166 w 266"/>
                  <a:gd name="T17" fmla="*/ 54 h 239"/>
                  <a:gd name="T18" fmla="*/ 156 w 266"/>
                  <a:gd name="T19" fmla="*/ 59 h 239"/>
                  <a:gd name="T20" fmla="*/ 149 w 266"/>
                  <a:gd name="T21" fmla="*/ 61 h 239"/>
                  <a:gd name="T22" fmla="*/ 145 w 266"/>
                  <a:gd name="T23" fmla="*/ 73 h 239"/>
                  <a:gd name="T24" fmla="*/ 137 w 266"/>
                  <a:gd name="T25" fmla="*/ 91 h 239"/>
                  <a:gd name="T26" fmla="*/ 128 w 266"/>
                  <a:gd name="T27" fmla="*/ 98 h 239"/>
                  <a:gd name="T28" fmla="*/ 114 w 266"/>
                  <a:gd name="T29" fmla="*/ 100 h 239"/>
                  <a:gd name="T30" fmla="*/ 108 w 266"/>
                  <a:gd name="T31" fmla="*/ 107 h 239"/>
                  <a:gd name="T32" fmla="*/ 90 w 266"/>
                  <a:gd name="T33" fmla="*/ 111 h 239"/>
                  <a:gd name="T34" fmla="*/ 90 w 266"/>
                  <a:gd name="T35" fmla="*/ 129 h 239"/>
                  <a:gd name="T36" fmla="*/ 25 w 266"/>
                  <a:gd name="T37" fmla="*/ 138 h 239"/>
                  <a:gd name="T38" fmla="*/ 8 w 266"/>
                  <a:gd name="T39" fmla="*/ 144 h 239"/>
                  <a:gd name="T40" fmla="*/ 25 w 266"/>
                  <a:gd name="T41" fmla="*/ 158 h 239"/>
                  <a:gd name="T42" fmla="*/ 30 w 266"/>
                  <a:gd name="T43" fmla="*/ 172 h 239"/>
                  <a:gd name="T44" fmla="*/ 37 w 266"/>
                  <a:gd name="T45" fmla="*/ 182 h 239"/>
                  <a:gd name="T46" fmla="*/ 29 w 266"/>
                  <a:gd name="T47" fmla="*/ 189 h 239"/>
                  <a:gd name="T48" fmla="*/ 12 w 266"/>
                  <a:gd name="T49" fmla="*/ 203 h 239"/>
                  <a:gd name="T50" fmla="*/ 30 w 266"/>
                  <a:gd name="T51" fmla="*/ 212 h 239"/>
                  <a:gd name="T52" fmla="*/ 47 w 266"/>
                  <a:gd name="T53" fmla="*/ 207 h 239"/>
                  <a:gd name="T54" fmla="*/ 66 w 266"/>
                  <a:gd name="T55" fmla="*/ 210 h 239"/>
                  <a:gd name="T56" fmla="*/ 88 w 266"/>
                  <a:gd name="T57" fmla="*/ 207 h 239"/>
                  <a:gd name="T58" fmla="*/ 95 w 266"/>
                  <a:gd name="T59" fmla="*/ 216 h 239"/>
                  <a:gd name="T60" fmla="*/ 103 w 266"/>
                  <a:gd name="T61" fmla="*/ 229 h 239"/>
                  <a:gd name="T62" fmla="*/ 117 w 266"/>
                  <a:gd name="T63" fmla="*/ 237 h 239"/>
                  <a:gd name="T64" fmla="*/ 121 w 266"/>
                  <a:gd name="T65" fmla="*/ 239 h 239"/>
                  <a:gd name="T66" fmla="*/ 141 w 266"/>
                  <a:gd name="T67" fmla="*/ 229 h 239"/>
                  <a:gd name="T68" fmla="*/ 158 w 266"/>
                  <a:gd name="T69" fmla="*/ 227 h 239"/>
                  <a:gd name="T70" fmla="*/ 162 w 266"/>
                  <a:gd name="T71" fmla="*/ 216 h 239"/>
                  <a:gd name="T72" fmla="*/ 149 w 266"/>
                  <a:gd name="T73" fmla="*/ 193 h 239"/>
                  <a:gd name="T74" fmla="*/ 141 w 266"/>
                  <a:gd name="T75" fmla="*/ 185 h 239"/>
                  <a:gd name="T76" fmla="*/ 145 w 266"/>
                  <a:gd name="T77" fmla="*/ 173 h 239"/>
                  <a:gd name="T78" fmla="*/ 161 w 266"/>
                  <a:gd name="T79" fmla="*/ 169 h 239"/>
                  <a:gd name="T80" fmla="*/ 168 w 266"/>
                  <a:gd name="T81" fmla="*/ 166 h 239"/>
                  <a:gd name="T82" fmla="*/ 182 w 266"/>
                  <a:gd name="T83" fmla="*/ 159 h 239"/>
                  <a:gd name="T84" fmla="*/ 189 w 266"/>
                  <a:gd name="T85" fmla="*/ 149 h 239"/>
                  <a:gd name="T86" fmla="*/ 203 w 266"/>
                  <a:gd name="T87" fmla="*/ 129 h 239"/>
                  <a:gd name="T88" fmla="*/ 212 w 266"/>
                  <a:gd name="T89" fmla="*/ 122 h 239"/>
                  <a:gd name="T90" fmla="*/ 220 w 266"/>
                  <a:gd name="T91" fmla="*/ 114 h 239"/>
                  <a:gd name="T92" fmla="*/ 223 w 266"/>
                  <a:gd name="T93" fmla="*/ 101 h 239"/>
                  <a:gd name="T94" fmla="*/ 232 w 266"/>
                  <a:gd name="T95" fmla="*/ 90 h 239"/>
                  <a:gd name="T96" fmla="*/ 223 w 266"/>
                  <a:gd name="T97" fmla="*/ 83 h 239"/>
                  <a:gd name="T98" fmla="*/ 215 w 266"/>
                  <a:gd name="T99" fmla="*/ 67 h 239"/>
                  <a:gd name="T100" fmla="*/ 212 w 266"/>
                  <a:gd name="T101" fmla="*/ 53 h 239"/>
                  <a:gd name="T102" fmla="*/ 220 w 266"/>
                  <a:gd name="T103" fmla="*/ 43 h 239"/>
                  <a:gd name="T104" fmla="*/ 243 w 266"/>
                  <a:gd name="T105" fmla="*/ 49 h 239"/>
                  <a:gd name="T106" fmla="*/ 263 w 266"/>
                  <a:gd name="T107" fmla="*/ 37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6" h="239">
                    <a:moveTo>
                      <a:pt x="253" y="25"/>
                    </a:moveTo>
                    <a:lnTo>
                      <a:pt x="253" y="25"/>
                    </a:lnTo>
                    <a:lnTo>
                      <a:pt x="249" y="22"/>
                    </a:lnTo>
                    <a:lnTo>
                      <a:pt x="246" y="19"/>
                    </a:lnTo>
                    <a:lnTo>
                      <a:pt x="244" y="13"/>
                    </a:lnTo>
                    <a:lnTo>
                      <a:pt x="244" y="13"/>
                    </a:lnTo>
                    <a:lnTo>
                      <a:pt x="243" y="12"/>
                    </a:lnTo>
                    <a:lnTo>
                      <a:pt x="240" y="9"/>
                    </a:lnTo>
                    <a:lnTo>
                      <a:pt x="230" y="2"/>
                    </a:lnTo>
                    <a:lnTo>
                      <a:pt x="230" y="2"/>
                    </a:lnTo>
                    <a:lnTo>
                      <a:pt x="225" y="2"/>
                    </a:lnTo>
                    <a:lnTo>
                      <a:pt x="225" y="2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17" y="3"/>
                    </a:lnTo>
                    <a:lnTo>
                      <a:pt x="213" y="5"/>
                    </a:lnTo>
                    <a:lnTo>
                      <a:pt x="209" y="6"/>
                    </a:lnTo>
                    <a:lnTo>
                      <a:pt x="206" y="5"/>
                    </a:lnTo>
                    <a:lnTo>
                      <a:pt x="206" y="5"/>
                    </a:lnTo>
                    <a:lnTo>
                      <a:pt x="202" y="5"/>
                    </a:lnTo>
                    <a:lnTo>
                      <a:pt x="196" y="6"/>
                    </a:lnTo>
                    <a:lnTo>
                      <a:pt x="189" y="9"/>
                    </a:lnTo>
                    <a:lnTo>
                      <a:pt x="185" y="12"/>
                    </a:lnTo>
                    <a:lnTo>
                      <a:pt x="185" y="12"/>
                    </a:lnTo>
                    <a:lnTo>
                      <a:pt x="181" y="13"/>
                    </a:lnTo>
                    <a:lnTo>
                      <a:pt x="176" y="15"/>
                    </a:lnTo>
                    <a:lnTo>
                      <a:pt x="176" y="15"/>
                    </a:lnTo>
                    <a:lnTo>
                      <a:pt x="173" y="16"/>
                    </a:lnTo>
                    <a:lnTo>
                      <a:pt x="173" y="16"/>
                    </a:lnTo>
                    <a:lnTo>
                      <a:pt x="171" y="16"/>
                    </a:lnTo>
                    <a:lnTo>
                      <a:pt x="169" y="19"/>
                    </a:lnTo>
                    <a:lnTo>
                      <a:pt x="169" y="22"/>
                    </a:lnTo>
                    <a:lnTo>
                      <a:pt x="171" y="23"/>
                    </a:lnTo>
                    <a:lnTo>
                      <a:pt x="171" y="23"/>
                    </a:lnTo>
                    <a:lnTo>
                      <a:pt x="173" y="26"/>
                    </a:lnTo>
                    <a:lnTo>
                      <a:pt x="173" y="29"/>
                    </a:lnTo>
                    <a:lnTo>
                      <a:pt x="173" y="33"/>
                    </a:lnTo>
                    <a:lnTo>
                      <a:pt x="173" y="33"/>
                    </a:lnTo>
                    <a:lnTo>
                      <a:pt x="173" y="36"/>
                    </a:lnTo>
                    <a:lnTo>
                      <a:pt x="172" y="39"/>
                    </a:lnTo>
                    <a:lnTo>
                      <a:pt x="166" y="44"/>
                    </a:lnTo>
                    <a:lnTo>
                      <a:pt x="166" y="44"/>
                    </a:lnTo>
                    <a:lnTo>
                      <a:pt x="165" y="47"/>
                    </a:lnTo>
                    <a:lnTo>
                      <a:pt x="166" y="50"/>
                    </a:lnTo>
                    <a:lnTo>
                      <a:pt x="166" y="54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4" y="59"/>
                    </a:lnTo>
                    <a:lnTo>
                      <a:pt x="162" y="59"/>
                    </a:lnTo>
                    <a:lnTo>
                      <a:pt x="156" y="59"/>
                    </a:lnTo>
                    <a:lnTo>
                      <a:pt x="151" y="57"/>
                    </a:lnTo>
                    <a:lnTo>
                      <a:pt x="147" y="57"/>
                    </a:lnTo>
                    <a:lnTo>
                      <a:pt x="147" y="57"/>
                    </a:lnTo>
                    <a:lnTo>
                      <a:pt x="147" y="59"/>
                    </a:lnTo>
                    <a:lnTo>
                      <a:pt x="149" y="61"/>
                    </a:lnTo>
                    <a:lnTo>
                      <a:pt x="152" y="67"/>
                    </a:lnTo>
                    <a:lnTo>
                      <a:pt x="152" y="67"/>
                    </a:lnTo>
                    <a:lnTo>
                      <a:pt x="152" y="70"/>
                    </a:lnTo>
                    <a:lnTo>
                      <a:pt x="149" y="71"/>
                    </a:lnTo>
                    <a:lnTo>
                      <a:pt x="145" y="73"/>
                    </a:lnTo>
                    <a:lnTo>
                      <a:pt x="141" y="74"/>
                    </a:lnTo>
                    <a:lnTo>
                      <a:pt x="141" y="74"/>
                    </a:lnTo>
                    <a:lnTo>
                      <a:pt x="138" y="76"/>
                    </a:lnTo>
                    <a:lnTo>
                      <a:pt x="137" y="78"/>
                    </a:lnTo>
                    <a:lnTo>
                      <a:pt x="137" y="91"/>
                    </a:lnTo>
                    <a:lnTo>
                      <a:pt x="137" y="91"/>
                    </a:lnTo>
                    <a:lnTo>
                      <a:pt x="135" y="97"/>
                    </a:lnTo>
                    <a:lnTo>
                      <a:pt x="132" y="100"/>
                    </a:lnTo>
                    <a:lnTo>
                      <a:pt x="131" y="100"/>
                    </a:lnTo>
                    <a:lnTo>
                      <a:pt x="128" y="98"/>
                    </a:lnTo>
                    <a:lnTo>
                      <a:pt x="128" y="98"/>
                    </a:lnTo>
                    <a:lnTo>
                      <a:pt x="128" y="97"/>
                    </a:lnTo>
                    <a:lnTo>
                      <a:pt x="125" y="97"/>
                    </a:lnTo>
                    <a:lnTo>
                      <a:pt x="120" y="98"/>
                    </a:lnTo>
                    <a:lnTo>
                      <a:pt x="114" y="100"/>
                    </a:lnTo>
                    <a:lnTo>
                      <a:pt x="112" y="103"/>
                    </a:lnTo>
                    <a:lnTo>
                      <a:pt x="111" y="104"/>
                    </a:lnTo>
                    <a:lnTo>
                      <a:pt x="111" y="104"/>
                    </a:lnTo>
                    <a:lnTo>
                      <a:pt x="111" y="105"/>
                    </a:lnTo>
                    <a:lnTo>
                      <a:pt x="108" y="107"/>
                    </a:lnTo>
                    <a:lnTo>
                      <a:pt x="101" y="107"/>
                    </a:lnTo>
                    <a:lnTo>
                      <a:pt x="101" y="107"/>
                    </a:lnTo>
                    <a:lnTo>
                      <a:pt x="97" y="107"/>
                    </a:lnTo>
                    <a:lnTo>
                      <a:pt x="93" y="110"/>
                    </a:lnTo>
                    <a:lnTo>
                      <a:pt x="90" y="111"/>
                    </a:lnTo>
                    <a:lnTo>
                      <a:pt x="88" y="114"/>
                    </a:lnTo>
                    <a:lnTo>
                      <a:pt x="88" y="114"/>
                    </a:lnTo>
                    <a:lnTo>
                      <a:pt x="88" y="122"/>
                    </a:lnTo>
                    <a:lnTo>
                      <a:pt x="90" y="129"/>
                    </a:lnTo>
                    <a:lnTo>
                      <a:pt x="90" y="129"/>
                    </a:lnTo>
                    <a:lnTo>
                      <a:pt x="80" y="132"/>
                    </a:lnTo>
                    <a:lnTo>
                      <a:pt x="61" y="135"/>
                    </a:lnTo>
                    <a:lnTo>
                      <a:pt x="40" y="138"/>
                    </a:lnTo>
                    <a:lnTo>
                      <a:pt x="25" y="138"/>
                    </a:lnTo>
                    <a:lnTo>
                      <a:pt x="25" y="138"/>
                    </a:lnTo>
                    <a:lnTo>
                      <a:pt x="13" y="137"/>
                    </a:lnTo>
                    <a:lnTo>
                      <a:pt x="0" y="135"/>
                    </a:lnTo>
                    <a:lnTo>
                      <a:pt x="0" y="135"/>
                    </a:lnTo>
                    <a:lnTo>
                      <a:pt x="5" y="139"/>
                    </a:lnTo>
                    <a:lnTo>
                      <a:pt x="8" y="144"/>
                    </a:lnTo>
                    <a:lnTo>
                      <a:pt x="8" y="144"/>
                    </a:lnTo>
                    <a:lnTo>
                      <a:pt x="10" y="148"/>
                    </a:lnTo>
                    <a:lnTo>
                      <a:pt x="15" y="152"/>
                    </a:lnTo>
                    <a:lnTo>
                      <a:pt x="19" y="155"/>
                    </a:lnTo>
                    <a:lnTo>
                      <a:pt x="25" y="158"/>
                    </a:lnTo>
                    <a:lnTo>
                      <a:pt x="25" y="158"/>
                    </a:lnTo>
                    <a:lnTo>
                      <a:pt x="27" y="159"/>
                    </a:lnTo>
                    <a:lnTo>
                      <a:pt x="29" y="162"/>
                    </a:lnTo>
                    <a:lnTo>
                      <a:pt x="30" y="168"/>
                    </a:lnTo>
                    <a:lnTo>
                      <a:pt x="30" y="172"/>
                    </a:lnTo>
                    <a:lnTo>
                      <a:pt x="32" y="175"/>
                    </a:lnTo>
                    <a:lnTo>
                      <a:pt x="32" y="175"/>
                    </a:lnTo>
                    <a:lnTo>
                      <a:pt x="32" y="175"/>
                    </a:lnTo>
                    <a:lnTo>
                      <a:pt x="34" y="178"/>
                    </a:lnTo>
                    <a:lnTo>
                      <a:pt x="37" y="182"/>
                    </a:lnTo>
                    <a:lnTo>
                      <a:pt x="37" y="186"/>
                    </a:lnTo>
                    <a:lnTo>
                      <a:pt x="37" y="186"/>
                    </a:lnTo>
                    <a:lnTo>
                      <a:pt x="36" y="188"/>
                    </a:lnTo>
                    <a:lnTo>
                      <a:pt x="36" y="188"/>
                    </a:lnTo>
                    <a:lnTo>
                      <a:pt x="29" y="189"/>
                    </a:lnTo>
                    <a:lnTo>
                      <a:pt x="22" y="192"/>
                    </a:lnTo>
                    <a:lnTo>
                      <a:pt x="22" y="192"/>
                    </a:lnTo>
                    <a:lnTo>
                      <a:pt x="17" y="195"/>
                    </a:lnTo>
                    <a:lnTo>
                      <a:pt x="15" y="198"/>
                    </a:lnTo>
                    <a:lnTo>
                      <a:pt x="12" y="203"/>
                    </a:lnTo>
                    <a:lnTo>
                      <a:pt x="12" y="209"/>
                    </a:lnTo>
                    <a:lnTo>
                      <a:pt x="12" y="209"/>
                    </a:lnTo>
                    <a:lnTo>
                      <a:pt x="12" y="212"/>
                    </a:lnTo>
                    <a:lnTo>
                      <a:pt x="12" y="212"/>
                    </a:lnTo>
                    <a:lnTo>
                      <a:pt x="30" y="212"/>
                    </a:lnTo>
                    <a:lnTo>
                      <a:pt x="37" y="212"/>
                    </a:lnTo>
                    <a:lnTo>
                      <a:pt x="42" y="210"/>
                    </a:lnTo>
                    <a:lnTo>
                      <a:pt x="42" y="210"/>
                    </a:lnTo>
                    <a:lnTo>
                      <a:pt x="44" y="209"/>
                    </a:lnTo>
                    <a:lnTo>
                      <a:pt x="47" y="207"/>
                    </a:lnTo>
                    <a:lnTo>
                      <a:pt x="51" y="207"/>
                    </a:lnTo>
                    <a:lnTo>
                      <a:pt x="54" y="209"/>
                    </a:lnTo>
                    <a:lnTo>
                      <a:pt x="54" y="209"/>
                    </a:lnTo>
                    <a:lnTo>
                      <a:pt x="59" y="210"/>
                    </a:lnTo>
                    <a:lnTo>
                      <a:pt x="66" y="210"/>
                    </a:lnTo>
                    <a:lnTo>
                      <a:pt x="73" y="210"/>
                    </a:lnTo>
                    <a:lnTo>
                      <a:pt x="80" y="207"/>
                    </a:lnTo>
                    <a:lnTo>
                      <a:pt x="80" y="207"/>
                    </a:lnTo>
                    <a:lnTo>
                      <a:pt x="86" y="206"/>
                    </a:lnTo>
                    <a:lnTo>
                      <a:pt x="88" y="207"/>
                    </a:lnTo>
                    <a:lnTo>
                      <a:pt x="91" y="209"/>
                    </a:lnTo>
                    <a:lnTo>
                      <a:pt x="93" y="212"/>
                    </a:lnTo>
                    <a:lnTo>
                      <a:pt x="93" y="212"/>
                    </a:lnTo>
                    <a:lnTo>
                      <a:pt x="93" y="215"/>
                    </a:lnTo>
                    <a:lnTo>
                      <a:pt x="95" y="216"/>
                    </a:lnTo>
                    <a:lnTo>
                      <a:pt x="100" y="220"/>
                    </a:lnTo>
                    <a:lnTo>
                      <a:pt x="100" y="220"/>
                    </a:lnTo>
                    <a:lnTo>
                      <a:pt x="101" y="223"/>
                    </a:lnTo>
                    <a:lnTo>
                      <a:pt x="101" y="226"/>
                    </a:lnTo>
                    <a:lnTo>
                      <a:pt x="103" y="229"/>
                    </a:lnTo>
                    <a:lnTo>
                      <a:pt x="103" y="232"/>
                    </a:lnTo>
                    <a:lnTo>
                      <a:pt x="103" y="232"/>
                    </a:lnTo>
                    <a:lnTo>
                      <a:pt x="105" y="233"/>
                    </a:lnTo>
                    <a:lnTo>
                      <a:pt x="108" y="234"/>
                    </a:lnTo>
                    <a:lnTo>
                      <a:pt x="117" y="237"/>
                    </a:lnTo>
                    <a:lnTo>
                      <a:pt x="117" y="237"/>
                    </a:lnTo>
                    <a:lnTo>
                      <a:pt x="120" y="239"/>
                    </a:lnTo>
                    <a:lnTo>
                      <a:pt x="120" y="239"/>
                    </a:lnTo>
                    <a:lnTo>
                      <a:pt x="121" y="239"/>
                    </a:lnTo>
                    <a:lnTo>
                      <a:pt x="121" y="239"/>
                    </a:lnTo>
                    <a:lnTo>
                      <a:pt x="125" y="230"/>
                    </a:lnTo>
                    <a:lnTo>
                      <a:pt x="129" y="229"/>
                    </a:lnTo>
                    <a:lnTo>
                      <a:pt x="135" y="227"/>
                    </a:lnTo>
                    <a:lnTo>
                      <a:pt x="135" y="227"/>
                    </a:lnTo>
                    <a:lnTo>
                      <a:pt x="141" y="229"/>
                    </a:lnTo>
                    <a:lnTo>
                      <a:pt x="144" y="227"/>
                    </a:lnTo>
                    <a:lnTo>
                      <a:pt x="147" y="227"/>
                    </a:lnTo>
                    <a:lnTo>
                      <a:pt x="151" y="227"/>
                    </a:lnTo>
                    <a:lnTo>
                      <a:pt x="151" y="227"/>
                    </a:lnTo>
                    <a:lnTo>
                      <a:pt x="158" y="227"/>
                    </a:lnTo>
                    <a:lnTo>
                      <a:pt x="161" y="226"/>
                    </a:lnTo>
                    <a:lnTo>
                      <a:pt x="162" y="224"/>
                    </a:lnTo>
                    <a:lnTo>
                      <a:pt x="162" y="224"/>
                    </a:lnTo>
                    <a:lnTo>
                      <a:pt x="162" y="220"/>
                    </a:lnTo>
                    <a:lnTo>
                      <a:pt x="162" y="216"/>
                    </a:lnTo>
                    <a:lnTo>
                      <a:pt x="156" y="209"/>
                    </a:lnTo>
                    <a:lnTo>
                      <a:pt x="156" y="209"/>
                    </a:lnTo>
                    <a:lnTo>
                      <a:pt x="152" y="203"/>
                    </a:lnTo>
                    <a:lnTo>
                      <a:pt x="149" y="198"/>
                    </a:lnTo>
                    <a:lnTo>
                      <a:pt x="149" y="193"/>
                    </a:lnTo>
                    <a:lnTo>
                      <a:pt x="149" y="193"/>
                    </a:lnTo>
                    <a:lnTo>
                      <a:pt x="149" y="190"/>
                    </a:lnTo>
                    <a:lnTo>
                      <a:pt x="148" y="189"/>
                    </a:lnTo>
                    <a:lnTo>
                      <a:pt x="145" y="188"/>
                    </a:lnTo>
                    <a:lnTo>
                      <a:pt x="141" y="185"/>
                    </a:lnTo>
                    <a:lnTo>
                      <a:pt x="139" y="183"/>
                    </a:lnTo>
                    <a:lnTo>
                      <a:pt x="139" y="182"/>
                    </a:lnTo>
                    <a:lnTo>
                      <a:pt x="139" y="182"/>
                    </a:lnTo>
                    <a:lnTo>
                      <a:pt x="141" y="178"/>
                    </a:lnTo>
                    <a:lnTo>
                      <a:pt x="145" y="173"/>
                    </a:lnTo>
                    <a:lnTo>
                      <a:pt x="151" y="166"/>
                    </a:lnTo>
                    <a:lnTo>
                      <a:pt x="151" y="166"/>
                    </a:lnTo>
                    <a:lnTo>
                      <a:pt x="154" y="166"/>
                    </a:lnTo>
                    <a:lnTo>
                      <a:pt x="158" y="168"/>
                    </a:lnTo>
                    <a:lnTo>
                      <a:pt x="161" y="169"/>
                    </a:lnTo>
                    <a:lnTo>
                      <a:pt x="162" y="169"/>
                    </a:lnTo>
                    <a:lnTo>
                      <a:pt x="164" y="168"/>
                    </a:lnTo>
                    <a:lnTo>
                      <a:pt x="164" y="168"/>
                    </a:lnTo>
                    <a:lnTo>
                      <a:pt x="165" y="166"/>
                    </a:lnTo>
                    <a:lnTo>
                      <a:pt x="168" y="166"/>
                    </a:lnTo>
                    <a:lnTo>
                      <a:pt x="175" y="168"/>
                    </a:lnTo>
                    <a:lnTo>
                      <a:pt x="175" y="168"/>
                    </a:lnTo>
                    <a:lnTo>
                      <a:pt x="176" y="166"/>
                    </a:lnTo>
                    <a:lnTo>
                      <a:pt x="179" y="164"/>
                    </a:lnTo>
                    <a:lnTo>
                      <a:pt x="182" y="159"/>
                    </a:lnTo>
                    <a:lnTo>
                      <a:pt x="183" y="155"/>
                    </a:lnTo>
                    <a:lnTo>
                      <a:pt x="183" y="155"/>
                    </a:lnTo>
                    <a:lnTo>
                      <a:pt x="183" y="154"/>
                    </a:lnTo>
                    <a:lnTo>
                      <a:pt x="185" y="152"/>
                    </a:lnTo>
                    <a:lnTo>
                      <a:pt x="189" y="149"/>
                    </a:lnTo>
                    <a:lnTo>
                      <a:pt x="196" y="146"/>
                    </a:lnTo>
                    <a:lnTo>
                      <a:pt x="196" y="146"/>
                    </a:lnTo>
                    <a:lnTo>
                      <a:pt x="199" y="139"/>
                    </a:lnTo>
                    <a:lnTo>
                      <a:pt x="203" y="129"/>
                    </a:lnTo>
                    <a:lnTo>
                      <a:pt x="203" y="129"/>
                    </a:lnTo>
                    <a:lnTo>
                      <a:pt x="205" y="129"/>
                    </a:lnTo>
                    <a:lnTo>
                      <a:pt x="207" y="128"/>
                    </a:lnTo>
                    <a:lnTo>
                      <a:pt x="210" y="127"/>
                    </a:lnTo>
                    <a:lnTo>
                      <a:pt x="212" y="125"/>
                    </a:lnTo>
                    <a:lnTo>
                      <a:pt x="212" y="122"/>
                    </a:lnTo>
                    <a:lnTo>
                      <a:pt x="212" y="122"/>
                    </a:lnTo>
                    <a:lnTo>
                      <a:pt x="213" y="118"/>
                    </a:lnTo>
                    <a:lnTo>
                      <a:pt x="215" y="115"/>
                    </a:lnTo>
                    <a:lnTo>
                      <a:pt x="217" y="114"/>
                    </a:lnTo>
                    <a:lnTo>
                      <a:pt x="220" y="114"/>
                    </a:lnTo>
                    <a:lnTo>
                      <a:pt x="220" y="114"/>
                    </a:lnTo>
                    <a:lnTo>
                      <a:pt x="222" y="112"/>
                    </a:lnTo>
                    <a:lnTo>
                      <a:pt x="223" y="110"/>
                    </a:lnTo>
                    <a:lnTo>
                      <a:pt x="223" y="101"/>
                    </a:lnTo>
                    <a:lnTo>
                      <a:pt x="223" y="101"/>
                    </a:lnTo>
                    <a:lnTo>
                      <a:pt x="223" y="98"/>
                    </a:lnTo>
                    <a:lnTo>
                      <a:pt x="226" y="94"/>
                    </a:lnTo>
                    <a:lnTo>
                      <a:pt x="227" y="91"/>
                    </a:lnTo>
                    <a:lnTo>
                      <a:pt x="232" y="90"/>
                    </a:lnTo>
                    <a:lnTo>
                      <a:pt x="232" y="90"/>
                    </a:lnTo>
                    <a:lnTo>
                      <a:pt x="233" y="88"/>
                    </a:lnTo>
                    <a:lnTo>
                      <a:pt x="233" y="88"/>
                    </a:lnTo>
                    <a:lnTo>
                      <a:pt x="232" y="86"/>
                    </a:lnTo>
                    <a:lnTo>
                      <a:pt x="227" y="83"/>
                    </a:lnTo>
                    <a:lnTo>
                      <a:pt x="223" y="83"/>
                    </a:lnTo>
                    <a:lnTo>
                      <a:pt x="223" y="83"/>
                    </a:lnTo>
                    <a:lnTo>
                      <a:pt x="222" y="83"/>
                    </a:lnTo>
                    <a:lnTo>
                      <a:pt x="219" y="81"/>
                    </a:lnTo>
                    <a:lnTo>
                      <a:pt x="216" y="76"/>
                    </a:lnTo>
                    <a:lnTo>
                      <a:pt x="215" y="67"/>
                    </a:lnTo>
                    <a:lnTo>
                      <a:pt x="215" y="67"/>
                    </a:lnTo>
                    <a:lnTo>
                      <a:pt x="213" y="60"/>
                    </a:lnTo>
                    <a:lnTo>
                      <a:pt x="213" y="56"/>
                    </a:lnTo>
                    <a:lnTo>
                      <a:pt x="212" y="53"/>
                    </a:lnTo>
                    <a:lnTo>
                      <a:pt x="212" y="53"/>
                    </a:lnTo>
                    <a:lnTo>
                      <a:pt x="210" y="50"/>
                    </a:lnTo>
                    <a:lnTo>
                      <a:pt x="212" y="47"/>
                    </a:lnTo>
                    <a:lnTo>
                      <a:pt x="215" y="44"/>
                    </a:lnTo>
                    <a:lnTo>
                      <a:pt x="220" y="43"/>
                    </a:lnTo>
                    <a:lnTo>
                      <a:pt x="220" y="43"/>
                    </a:lnTo>
                    <a:lnTo>
                      <a:pt x="226" y="44"/>
                    </a:lnTo>
                    <a:lnTo>
                      <a:pt x="233" y="47"/>
                    </a:lnTo>
                    <a:lnTo>
                      <a:pt x="239" y="49"/>
                    </a:lnTo>
                    <a:lnTo>
                      <a:pt x="242" y="49"/>
                    </a:lnTo>
                    <a:lnTo>
                      <a:pt x="243" y="49"/>
                    </a:lnTo>
                    <a:lnTo>
                      <a:pt x="243" y="49"/>
                    </a:lnTo>
                    <a:lnTo>
                      <a:pt x="253" y="44"/>
                    </a:lnTo>
                    <a:lnTo>
                      <a:pt x="260" y="42"/>
                    </a:lnTo>
                    <a:lnTo>
                      <a:pt x="260" y="42"/>
                    </a:lnTo>
                    <a:lnTo>
                      <a:pt x="263" y="37"/>
                    </a:lnTo>
                    <a:lnTo>
                      <a:pt x="266" y="32"/>
                    </a:lnTo>
                    <a:lnTo>
                      <a:pt x="266" y="32"/>
                    </a:lnTo>
                    <a:lnTo>
                      <a:pt x="253" y="25"/>
                    </a:lnTo>
                    <a:lnTo>
                      <a:pt x="253" y="25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6" name="Freeform 173"/>
              <p:cNvSpPr>
                <a:spLocks noEditPoints="1"/>
              </p:cNvSpPr>
              <p:nvPr/>
            </p:nvSpPr>
            <p:spPr bwMode="auto">
              <a:xfrm>
                <a:off x="8363427" y="4549327"/>
                <a:ext cx="1327576" cy="466641"/>
              </a:xfrm>
              <a:custGeom>
                <a:avLst/>
                <a:gdLst>
                  <a:gd name="T0" fmla="*/ 51 w 734"/>
                  <a:gd name="T1" fmla="*/ 108 h 258"/>
                  <a:gd name="T2" fmla="*/ 29 w 734"/>
                  <a:gd name="T3" fmla="*/ 68 h 258"/>
                  <a:gd name="T4" fmla="*/ 386 w 734"/>
                  <a:gd name="T5" fmla="*/ 149 h 258"/>
                  <a:gd name="T6" fmla="*/ 402 w 734"/>
                  <a:gd name="T7" fmla="*/ 171 h 258"/>
                  <a:gd name="T8" fmla="*/ 410 w 734"/>
                  <a:gd name="T9" fmla="*/ 143 h 258"/>
                  <a:gd name="T10" fmla="*/ 431 w 734"/>
                  <a:gd name="T11" fmla="*/ 163 h 258"/>
                  <a:gd name="T12" fmla="*/ 422 w 734"/>
                  <a:gd name="T13" fmla="*/ 122 h 258"/>
                  <a:gd name="T14" fmla="*/ 416 w 734"/>
                  <a:gd name="T15" fmla="*/ 112 h 258"/>
                  <a:gd name="T16" fmla="*/ 427 w 734"/>
                  <a:gd name="T17" fmla="*/ 82 h 258"/>
                  <a:gd name="T18" fmla="*/ 460 w 734"/>
                  <a:gd name="T19" fmla="*/ 74 h 258"/>
                  <a:gd name="T20" fmla="*/ 397 w 734"/>
                  <a:gd name="T21" fmla="*/ 79 h 258"/>
                  <a:gd name="T22" fmla="*/ 375 w 734"/>
                  <a:gd name="T23" fmla="*/ 146 h 258"/>
                  <a:gd name="T24" fmla="*/ 180 w 734"/>
                  <a:gd name="T25" fmla="*/ 140 h 258"/>
                  <a:gd name="T26" fmla="*/ 163 w 734"/>
                  <a:gd name="T27" fmla="*/ 125 h 258"/>
                  <a:gd name="T28" fmla="*/ 155 w 734"/>
                  <a:gd name="T29" fmla="*/ 123 h 258"/>
                  <a:gd name="T30" fmla="*/ 132 w 734"/>
                  <a:gd name="T31" fmla="*/ 95 h 258"/>
                  <a:gd name="T32" fmla="*/ 115 w 734"/>
                  <a:gd name="T33" fmla="*/ 71 h 258"/>
                  <a:gd name="T34" fmla="*/ 83 w 734"/>
                  <a:gd name="T35" fmla="*/ 55 h 258"/>
                  <a:gd name="T36" fmla="*/ 22 w 734"/>
                  <a:gd name="T37" fmla="*/ 7 h 258"/>
                  <a:gd name="T38" fmla="*/ 26 w 734"/>
                  <a:gd name="T39" fmla="*/ 34 h 258"/>
                  <a:gd name="T40" fmla="*/ 68 w 734"/>
                  <a:gd name="T41" fmla="*/ 91 h 258"/>
                  <a:gd name="T42" fmla="*/ 139 w 734"/>
                  <a:gd name="T43" fmla="*/ 176 h 258"/>
                  <a:gd name="T44" fmla="*/ 169 w 734"/>
                  <a:gd name="T45" fmla="*/ 160 h 258"/>
                  <a:gd name="T46" fmla="*/ 527 w 734"/>
                  <a:gd name="T47" fmla="*/ 69 h 258"/>
                  <a:gd name="T48" fmla="*/ 525 w 734"/>
                  <a:gd name="T49" fmla="*/ 98 h 258"/>
                  <a:gd name="T50" fmla="*/ 511 w 734"/>
                  <a:gd name="T51" fmla="*/ 149 h 258"/>
                  <a:gd name="T52" fmla="*/ 430 w 734"/>
                  <a:gd name="T53" fmla="*/ 228 h 258"/>
                  <a:gd name="T54" fmla="*/ 426 w 734"/>
                  <a:gd name="T55" fmla="*/ 235 h 258"/>
                  <a:gd name="T56" fmla="*/ 525 w 734"/>
                  <a:gd name="T57" fmla="*/ 142 h 258"/>
                  <a:gd name="T58" fmla="*/ 568 w 734"/>
                  <a:gd name="T59" fmla="*/ 147 h 258"/>
                  <a:gd name="T60" fmla="*/ 281 w 734"/>
                  <a:gd name="T61" fmla="*/ 210 h 258"/>
                  <a:gd name="T62" fmla="*/ 243 w 734"/>
                  <a:gd name="T63" fmla="*/ 200 h 258"/>
                  <a:gd name="T64" fmla="*/ 168 w 734"/>
                  <a:gd name="T65" fmla="*/ 194 h 258"/>
                  <a:gd name="T66" fmla="*/ 209 w 734"/>
                  <a:gd name="T67" fmla="*/ 214 h 258"/>
                  <a:gd name="T68" fmla="*/ 283 w 734"/>
                  <a:gd name="T69" fmla="*/ 227 h 258"/>
                  <a:gd name="T70" fmla="*/ 325 w 734"/>
                  <a:gd name="T71" fmla="*/ 225 h 258"/>
                  <a:gd name="T72" fmla="*/ 663 w 734"/>
                  <a:gd name="T73" fmla="*/ 129 h 258"/>
                  <a:gd name="T74" fmla="*/ 619 w 734"/>
                  <a:gd name="T75" fmla="*/ 103 h 258"/>
                  <a:gd name="T76" fmla="*/ 572 w 734"/>
                  <a:gd name="T77" fmla="*/ 115 h 258"/>
                  <a:gd name="T78" fmla="*/ 617 w 734"/>
                  <a:gd name="T79" fmla="*/ 133 h 258"/>
                  <a:gd name="T80" fmla="*/ 600 w 734"/>
                  <a:gd name="T81" fmla="*/ 152 h 258"/>
                  <a:gd name="T82" fmla="*/ 634 w 734"/>
                  <a:gd name="T83" fmla="*/ 160 h 258"/>
                  <a:gd name="T84" fmla="*/ 701 w 734"/>
                  <a:gd name="T85" fmla="*/ 207 h 258"/>
                  <a:gd name="T86" fmla="*/ 717 w 734"/>
                  <a:gd name="T87" fmla="*/ 222 h 258"/>
                  <a:gd name="T88" fmla="*/ 470 w 734"/>
                  <a:gd name="T89" fmla="*/ 238 h 258"/>
                  <a:gd name="T90" fmla="*/ 458 w 734"/>
                  <a:gd name="T91" fmla="*/ 258 h 258"/>
                  <a:gd name="T92" fmla="*/ 348 w 734"/>
                  <a:gd name="T93" fmla="*/ 109 h 258"/>
                  <a:gd name="T94" fmla="*/ 365 w 734"/>
                  <a:gd name="T95" fmla="*/ 62 h 258"/>
                  <a:gd name="T96" fmla="*/ 356 w 734"/>
                  <a:gd name="T97" fmla="*/ 31 h 258"/>
                  <a:gd name="T98" fmla="*/ 327 w 734"/>
                  <a:gd name="T99" fmla="*/ 31 h 258"/>
                  <a:gd name="T100" fmla="*/ 304 w 734"/>
                  <a:gd name="T101" fmla="*/ 66 h 258"/>
                  <a:gd name="T102" fmla="*/ 250 w 734"/>
                  <a:gd name="T103" fmla="*/ 74 h 258"/>
                  <a:gd name="T104" fmla="*/ 223 w 734"/>
                  <a:gd name="T105" fmla="*/ 59 h 258"/>
                  <a:gd name="T106" fmla="*/ 237 w 734"/>
                  <a:gd name="T107" fmla="*/ 115 h 258"/>
                  <a:gd name="T108" fmla="*/ 270 w 734"/>
                  <a:gd name="T109" fmla="*/ 147 h 258"/>
                  <a:gd name="T110" fmla="*/ 334 w 734"/>
                  <a:gd name="T111" fmla="*/ 147 h 258"/>
                  <a:gd name="T112" fmla="*/ 402 w 734"/>
                  <a:gd name="T113" fmla="*/ 258 h 258"/>
                  <a:gd name="T114" fmla="*/ 348 w 734"/>
                  <a:gd name="T115" fmla="*/ 227 h 258"/>
                  <a:gd name="T116" fmla="*/ 355 w 734"/>
                  <a:gd name="T117" fmla="*/ 237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34" h="258">
                    <a:moveTo>
                      <a:pt x="51" y="108"/>
                    </a:moveTo>
                    <a:lnTo>
                      <a:pt x="51" y="108"/>
                    </a:lnTo>
                    <a:lnTo>
                      <a:pt x="53" y="110"/>
                    </a:lnTo>
                    <a:lnTo>
                      <a:pt x="54" y="115"/>
                    </a:lnTo>
                    <a:lnTo>
                      <a:pt x="57" y="118"/>
                    </a:lnTo>
                    <a:lnTo>
                      <a:pt x="58" y="118"/>
                    </a:lnTo>
                    <a:lnTo>
                      <a:pt x="60" y="118"/>
                    </a:lnTo>
                    <a:lnTo>
                      <a:pt x="60" y="118"/>
                    </a:lnTo>
                    <a:lnTo>
                      <a:pt x="60" y="116"/>
                    </a:lnTo>
                    <a:lnTo>
                      <a:pt x="60" y="113"/>
                    </a:lnTo>
                    <a:lnTo>
                      <a:pt x="58" y="109"/>
                    </a:lnTo>
                    <a:lnTo>
                      <a:pt x="56" y="106"/>
                    </a:lnTo>
                    <a:lnTo>
                      <a:pt x="53" y="106"/>
                    </a:lnTo>
                    <a:lnTo>
                      <a:pt x="51" y="108"/>
                    </a:lnTo>
                    <a:lnTo>
                      <a:pt x="51" y="108"/>
                    </a:lnTo>
                    <a:close/>
                    <a:moveTo>
                      <a:pt x="206" y="137"/>
                    </a:moveTo>
                    <a:lnTo>
                      <a:pt x="206" y="137"/>
                    </a:lnTo>
                    <a:lnTo>
                      <a:pt x="206" y="136"/>
                    </a:lnTo>
                    <a:lnTo>
                      <a:pt x="205" y="135"/>
                    </a:lnTo>
                    <a:lnTo>
                      <a:pt x="202" y="135"/>
                    </a:lnTo>
                    <a:lnTo>
                      <a:pt x="197" y="137"/>
                    </a:lnTo>
                    <a:lnTo>
                      <a:pt x="197" y="139"/>
                    </a:lnTo>
                    <a:lnTo>
                      <a:pt x="197" y="140"/>
                    </a:lnTo>
                    <a:lnTo>
                      <a:pt x="197" y="140"/>
                    </a:lnTo>
                    <a:lnTo>
                      <a:pt x="202" y="143"/>
                    </a:lnTo>
                    <a:lnTo>
                      <a:pt x="203" y="143"/>
                    </a:lnTo>
                    <a:lnTo>
                      <a:pt x="206" y="140"/>
                    </a:lnTo>
                    <a:lnTo>
                      <a:pt x="206" y="137"/>
                    </a:lnTo>
                    <a:lnTo>
                      <a:pt x="206" y="137"/>
                    </a:lnTo>
                    <a:close/>
                    <a:moveTo>
                      <a:pt x="29" y="68"/>
                    </a:moveTo>
                    <a:lnTo>
                      <a:pt x="29" y="68"/>
                    </a:lnTo>
                    <a:lnTo>
                      <a:pt x="29" y="72"/>
                    </a:lnTo>
                    <a:lnTo>
                      <a:pt x="32" y="78"/>
                    </a:lnTo>
                    <a:lnTo>
                      <a:pt x="34" y="81"/>
                    </a:lnTo>
                    <a:lnTo>
                      <a:pt x="37" y="82"/>
                    </a:lnTo>
                    <a:lnTo>
                      <a:pt x="39" y="81"/>
                    </a:lnTo>
                    <a:lnTo>
                      <a:pt x="39" y="81"/>
                    </a:lnTo>
                    <a:lnTo>
                      <a:pt x="40" y="78"/>
                    </a:lnTo>
                    <a:lnTo>
                      <a:pt x="40" y="75"/>
                    </a:lnTo>
                    <a:lnTo>
                      <a:pt x="36" y="69"/>
                    </a:lnTo>
                    <a:lnTo>
                      <a:pt x="32" y="66"/>
                    </a:lnTo>
                    <a:lnTo>
                      <a:pt x="30" y="66"/>
                    </a:lnTo>
                    <a:lnTo>
                      <a:pt x="29" y="68"/>
                    </a:lnTo>
                    <a:lnTo>
                      <a:pt x="29" y="68"/>
                    </a:lnTo>
                    <a:close/>
                    <a:moveTo>
                      <a:pt x="386" y="149"/>
                    </a:moveTo>
                    <a:lnTo>
                      <a:pt x="386" y="149"/>
                    </a:lnTo>
                    <a:lnTo>
                      <a:pt x="388" y="149"/>
                    </a:lnTo>
                    <a:lnTo>
                      <a:pt x="390" y="150"/>
                    </a:lnTo>
                    <a:lnTo>
                      <a:pt x="392" y="154"/>
                    </a:lnTo>
                    <a:lnTo>
                      <a:pt x="392" y="160"/>
                    </a:lnTo>
                    <a:lnTo>
                      <a:pt x="390" y="166"/>
                    </a:lnTo>
                    <a:lnTo>
                      <a:pt x="390" y="166"/>
                    </a:lnTo>
                    <a:lnTo>
                      <a:pt x="389" y="177"/>
                    </a:lnTo>
                    <a:lnTo>
                      <a:pt x="389" y="183"/>
                    </a:lnTo>
                    <a:lnTo>
                      <a:pt x="390" y="184"/>
                    </a:lnTo>
                    <a:lnTo>
                      <a:pt x="392" y="184"/>
                    </a:lnTo>
                    <a:lnTo>
                      <a:pt x="392" y="184"/>
                    </a:lnTo>
                    <a:lnTo>
                      <a:pt x="397" y="180"/>
                    </a:lnTo>
                    <a:lnTo>
                      <a:pt x="400" y="176"/>
                    </a:lnTo>
                    <a:lnTo>
                      <a:pt x="402" y="171"/>
                    </a:lnTo>
                    <a:lnTo>
                      <a:pt x="402" y="170"/>
                    </a:lnTo>
                    <a:lnTo>
                      <a:pt x="400" y="169"/>
                    </a:lnTo>
                    <a:lnTo>
                      <a:pt x="400" y="169"/>
                    </a:lnTo>
                    <a:lnTo>
                      <a:pt x="399" y="166"/>
                    </a:lnTo>
                    <a:lnTo>
                      <a:pt x="397" y="163"/>
                    </a:lnTo>
                    <a:lnTo>
                      <a:pt x="397" y="154"/>
                    </a:lnTo>
                    <a:lnTo>
                      <a:pt x="397" y="146"/>
                    </a:lnTo>
                    <a:lnTo>
                      <a:pt x="399" y="139"/>
                    </a:lnTo>
                    <a:lnTo>
                      <a:pt x="399" y="139"/>
                    </a:lnTo>
                    <a:lnTo>
                      <a:pt x="400" y="137"/>
                    </a:lnTo>
                    <a:lnTo>
                      <a:pt x="402" y="136"/>
                    </a:lnTo>
                    <a:lnTo>
                      <a:pt x="406" y="137"/>
                    </a:lnTo>
                    <a:lnTo>
                      <a:pt x="409" y="139"/>
                    </a:lnTo>
                    <a:lnTo>
                      <a:pt x="409" y="140"/>
                    </a:lnTo>
                    <a:lnTo>
                      <a:pt x="410" y="143"/>
                    </a:lnTo>
                    <a:lnTo>
                      <a:pt x="409" y="146"/>
                    </a:lnTo>
                    <a:lnTo>
                      <a:pt x="409" y="146"/>
                    </a:lnTo>
                    <a:lnTo>
                      <a:pt x="409" y="149"/>
                    </a:lnTo>
                    <a:lnTo>
                      <a:pt x="409" y="150"/>
                    </a:lnTo>
                    <a:lnTo>
                      <a:pt x="412" y="153"/>
                    </a:lnTo>
                    <a:lnTo>
                      <a:pt x="416" y="156"/>
                    </a:lnTo>
                    <a:lnTo>
                      <a:pt x="416" y="159"/>
                    </a:lnTo>
                    <a:lnTo>
                      <a:pt x="417" y="161"/>
                    </a:lnTo>
                    <a:lnTo>
                      <a:pt x="417" y="161"/>
                    </a:lnTo>
                    <a:lnTo>
                      <a:pt x="417" y="164"/>
                    </a:lnTo>
                    <a:lnTo>
                      <a:pt x="419" y="166"/>
                    </a:lnTo>
                    <a:lnTo>
                      <a:pt x="420" y="167"/>
                    </a:lnTo>
                    <a:lnTo>
                      <a:pt x="422" y="167"/>
                    </a:lnTo>
                    <a:lnTo>
                      <a:pt x="431" y="163"/>
                    </a:lnTo>
                    <a:lnTo>
                      <a:pt x="431" y="163"/>
                    </a:lnTo>
                    <a:lnTo>
                      <a:pt x="436" y="161"/>
                    </a:lnTo>
                    <a:lnTo>
                      <a:pt x="437" y="159"/>
                    </a:lnTo>
                    <a:lnTo>
                      <a:pt x="436" y="156"/>
                    </a:lnTo>
                    <a:lnTo>
                      <a:pt x="433" y="152"/>
                    </a:lnTo>
                    <a:lnTo>
                      <a:pt x="433" y="152"/>
                    </a:lnTo>
                    <a:lnTo>
                      <a:pt x="431" y="149"/>
                    </a:lnTo>
                    <a:lnTo>
                      <a:pt x="431" y="146"/>
                    </a:lnTo>
                    <a:lnTo>
                      <a:pt x="431" y="142"/>
                    </a:lnTo>
                    <a:lnTo>
                      <a:pt x="431" y="137"/>
                    </a:lnTo>
                    <a:lnTo>
                      <a:pt x="431" y="135"/>
                    </a:lnTo>
                    <a:lnTo>
                      <a:pt x="429" y="133"/>
                    </a:lnTo>
                    <a:lnTo>
                      <a:pt x="429" y="133"/>
                    </a:lnTo>
                    <a:lnTo>
                      <a:pt x="424" y="129"/>
                    </a:lnTo>
                    <a:lnTo>
                      <a:pt x="422" y="125"/>
                    </a:lnTo>
                    <a:lnTo>
                      <a:pt x="422" y="122"/>
                    </a:lnTo>
                    <a:lnTo>
                      <a:pt x="422" y="120"/>
                    </a:lnTo>
                    <a:lnTo>
                      <a:pt x="424" y="119"/>
                    </a:lnTo>
                    <a:lnTo>
                      <a:pt x="424" y="119"/>
                    </a:lnTo>
                    <a:lnTo>
                      <a:pt x="431" y="118"/>
                    </a:lnTo>
                    <a:lnTo>
                      <a:pt x="440" y="112"/>
                    </a:lnTo>
                    <a:lnTo>
                      <a:pt x="447" y="106"/>
                    </a:lnTo>
                    <a:lnTo>
                      <a:pt x="449" y="105"/>
                    </a:lnTo>
                    <a:lnTo>
                      <a:pt x="449" y="102"/>
                    </a:lnTo>
                    <a:lnTo>
                      <a:pt x="449" y="102"/>
                    </a:lnTo>
                    <a:lnTo>
                      <a:pt x="446" y="100"/>
                    </a:lnTo>
                    <a:lnTo>
                      <a:pt x="443" y="100"/>
                    </a:lnTo>
                    <a:lnTo>
                      <a:pt x="431" y="102"/>
                    </a:lnTo>
                    <a:lnTo>
                      <a:pt x="422" y="106"/>
                    </a:lnTo>
                    <a:lnTo>
                      <a:pt x="417" y="109"/>
                    </a:lnTo>
                    <a:lnTo>
                      <a:pt x="416" y="112"/>
                    </a:lnTo>
                    <a:lnTo>
                      <a:pt x="416" y="112"/>
                    </a:lnTo>
                    <a:lnTo>
                      <a:pt x="414" y="113"/>
                    </a:lnTo>
                    <a:lnTo>
                      <a:pt x="412" y="115"/>
                    </a:lnTo>
                    <a:lnTo>
                      <a:pt x="407" y="115"/>
                    </a:lnTo>
                    <a:lnTo>
                      <a:pt x="405" y="112"/>
                    </a:lnTo>
                    <a:lnTo>
                      <a:pt x="400" y="109"/>
                    </a:lnTo>
                    <a:lnTo>
                      <a:pt x="397" y="106"/>
                    </a:lnTo>
                    <a:lnTo>
                      <a:pt x="396" y="100"/>
                    </a:lnTo>
                    <a:lnTo>
                      <a:pt x="396" y="96"/>
                    </a:lnTo>
                    <a:lnTo>
                      <a:pt x="396" y="96"/>
                    </a:lnTo>
                    <a:lnTo>
                      <a:pt x="399" y="91"/>
                    </a:lnTo>
                    <a:lnTo>
                      <a:pt x="403" y="88"/>
                    </a:lnTo>
                    <a:lnTo>
                      <a:pt x="410" y="85"/>
                    </a:lnTo>
                    <a:lnTo>
                      <a:pt x="419" y="82"/>
                    </a:lnTo>
                    <a:lnTo>
                      <a:pt x="427" y="82"/>
                    </a:lnTo>
                    <a:lnTo>
                      <a:pt x="436" y="82"/>
                    </a:lnTo>
                    <a:lnTo>
                      <a:pt x="443" y="82"/>
                    </a:lnTo>
                    <a:lnTo>
                      <a:pt x="449" y="83"/>
                    </a:lnTo>
                    <a:lnTo>
                      <a:pt x="449" y="83"/>
                    </a:lnTo>
                    <a:lnTo>
                      <a:pt x="453" y="85"/>
                    </a:lnTo>
                    <a:lnTo>
                      <a:pt x="457" y="85"/>
                    </a:lnTo>
                    <a:lnTo>
                      <a:pt x="461" y="83"/>
                    </a:lnTo>
                    <a:lnTo>
                      <a:pt x="466" y="81"/>
                    </a:lnTo>
                    <a:lnTo>
                      <a:pt x="473" y="74"/>
                    </a:lnTo>
                    <a:lnTo>
                      <a:pt x="477" y="68"/>
                    </a:lnTo>
                    <a:lnTo>
                      <a:pt x="477" y="68"/>
                    </a:lnTo>
                    <a:lnTo>
                      <a:pt x="477" y="65"/>
                    </a:lnTo>
                    <a:lnTo>
                      <a:pt x="477" y="65"/>
                    </a:lnTo>
                    <a:lnTo>
                      <a:pt x="473" y="66"/>
                    </a:lnTo>
                    <a:lnTo>
                      <a:pt x="460" y="74"/>
                    </a:lnTo>
                    <a:lnTo>
                      <a:pt x="460" y="74"/>
                    </a:lnTo>
                    <a:lnTo>
                      <a:pt x="456" y="75"/>
                    </a:lnTo>
                    <a:lnTo>
                      <a:pt x="451" y="76"/>
                    </a:lnTo>
                    <a:lnTo>
                      <a:pt x="440" y="75"/>
                    </a:lnTo>
                    <a:lnTo>
                      <a:pt x="429" y="74"/>
                    </a:lnTo>
                    <a:lnTo>
                      <a:pt x="419" y="69"/>
                    </a:lnTo>
                    <a:lnTo>
                      <a:pt x="419" y="69"/>
                    </a:lnTo>
                    <a:lnTo>
                      <a:pt x="416" y="69"/>
                    </a:lnTo>
                    <a:lnTo>
                      <a:pt x="413" y="69"/>
                    </a:lnTo>
                    <a:lnTo>
                      <a:pt x="409" y="72"/>
                    </a:lnTo>
                    <a:lnTo>
                      <a:pt x="406" y="75"/>
                    </a:lnTo>
                    <a:lnTo>
                      <a:pt x="403" y="76"/>
                    </a:lnTo>
                    <a:lnTo>
                      <a:pt x="400" y="78"/>
                    </a:lnTo>
                    <a:lnTo>
                      <a:pt x="400" y="78"/>
                    </a:lnTo>
                    <a:lnTo>
                      <a:pt x="397" y="79"/>
                    </a:lnTo>
                    <a:lnTo>
                      <a:pt x="395" y="82"/>
                    </a:lnTo>
                    <a:lnTo>
                      <a:pt x="393" y="89"/>
                    </a:lnTo>
                    <a:lnTo>
                      <a:pt x="390" y="98"/>
                    </a:lnTo>
                    <a:lnTo>
                      <a:pt x="390" y="100"/>
                    </a:lnTo>
                    <a:lnTo>
                      <a:pt x="389" y="102"/>
                    </a:lnTo>
                    <a:lnTo>
                      <a:pt x="389" y="102"/>
                    </a:lnTo>
                    <a:lnTo>
                      <a:pt x="386" y="105"/>
                    </a:lnTo>
                    <a:lnTo>
                      <a:pt x="383" y="113"/>
                    </a:lnTo>
                    <a:lnTo>
                      <a:pt x="380" y="122"/>
                    </a:lnTo>
                    <a:lnTo>
                      <a:pt x="376" y="132"/>
                    </a:lnTo>
                    <a:lnTo>
                      <a:pt x="376" y="132"/>
                    </a:lnTo>
                    <a:lnTo>
                      <a:pt x="373" y="137"/>
                    </a:lnTo>
                    <a:lnTo>
                      <a:pt x="373" y="140"/>
                    </a:lnTo>
                    <a:lnTo>
                      <a:pt x="373" y="143"/>
                    </a:lnTo>
                    <a:lnTo>
                      <a:pt x="375" y="146"/>
                    </a:lnTo>
                    <a:lnTo>
                      <a:pt x="380" y="147"/>
                    </a:lnTo>
                    <a:lnTo>
                      <a:pt x="386" y="149"/>
                    </a:lnTo>
                    <a:lnTo>
                      <a:pt x="386" y="149"/>
                    </a:lnTo>
                    <a:close/>
                    <a:moveTo>
                      <a:pt x="169" y="160"/>
                    </a:moveTo>
                    <a:lnTo>
                      <a:pt x="169" y="160"/>
                    </a:lnTo>
                    <a:lnTo>
                      <a:pt x="171" y="156"/>
                    </a:lnTo>
                    <a:lnTo>
                      <a:pt x="171" y="152"/>
                    </a:lnTo>
                    <a:lnTo>
                      <a:pt x="172" y="144"/>
                    </a:lnTo>
                    <a:lnTo>
                      <a:pt x="172" y="144"/>
                    </a:lnTo>
                    <a:lnTo>
                      <a:pt x="172" y="142"/>
                    </a:lnTo>
                    <a:lnTo>
                      <a:pt x="173" y="140"/>
                    </a:lnTo>
                    <a:lnTo>
                      <a:pt x="176" y="140"/>
                    </a:lnTo>
                    <a:lnTo>
                      <a:pt x="179" y="140"/>
                    </a:lnTo>
                    <a:lnTo>
                      <a:pt x="179" y="140"/>
                    </a:lnTo>
                    <a:lnTo>
                      <a:pt x="180" y="140"/>
                    </a:lnTo>
                    <a:lnTo>
                      <a:pt x="180" y="139"/>
                    </a:lnTo>
                    <a:lnTo>
                      <a:pt x="182" y="136"/>
                    </a:lnTo>
                    <a:lnTo>
                      <a:pt x="182" y="133"/>
                    </a:lnTo>
                    <a:lnTo>
                      <a:pt x="179" y="130"/>
                    </a:lnTo>
                    <a:lnTo>
                      <a:pt x="179" y="130"/>
                    </a:lnTo>
                    <a:lnTo>
                      <a:pt x="178" y="127"/>
                    </a:lnTo>
                    <a:lnTo>
                      <a:pt x="175" y="123"/>
                    </a:lnTo>
                    <a:lnTo>
                      <a:pt x="171" y="119"/>
                    </a:lnTo>
                    <a:lnTo>
                      <a:pt x="169" y="118"/>
                    </a:lnTo>
                    <a:lnTo>
                      <a:pt x="166" y="118"/>
                    </a:lnTo>
                    <a:lnTo>
                      <a:pt x="166" y="118"/>
                    </a:lnTo>
                    <a:lnTo>
                      <a:pt x="162" y="119"/>
                    </a:lnTo>
                    <a:lnTo>
                      <a:pt x="161" y="120"/>
                    </a:lnTo>
                    <a:lnTo>
                      <a:pt x="161" y="123"/>
                    </a:lnTo>
                    <a:lnTo>
                      <a:pt x="163" y="125"/>
                    </a:lnTo>
                    <a:lnTo>
                      <a:pt x="163" y="125"/>
                    </a:lnTo>
                    <a:lnTo>
                      <a:pt x="168" y="126"/>
                    </a:lnTo>
                    <a:lnTo>
                      <a:pt x="169" y="127"/>
                    </a:lnTo>
                    <a:lnTo>
                      <a:pt x="171" y="130"/>
                    </a:lnTo>
                    <a:lnTo>
                      <a:pt x="171" y="132"/>
                    </a:lnTo>
                    <a:lnTo>
                      <a:pt x="171" y="132"/>
                    </a:lnTo>
                    <a:lnTo>
                      <a:pt x="169" y="133"/>
                    </a:lnTo>
                    <a:lnTo>
                      <a:pt x="168" y="132"/>
                    </a:lnTo>
                    <a:lnTo>
                      <a:pt x="165" y="130"/>
                    </a:lnTo>
                    <a:lnTo>
                      <a:pt x="161" y="129"/>
                    </a:lnTo>
                    <a:lnTo>
                      <a:pt x="161" y="129"/>
                    </a:lnTo>
                    <a:lnTo>
                      <a:pt x="158" y="129"/>
                    </a:lnTo>
                    <a:lnTo>
                      <a:pt x="158" y="129"/>
                    </a:lnTo>
                    <a:lnTo>
                      <a:pt x="156" y="126"/>
                    </a:lnTo>
                    <a:lnTo>
                      <a:pt x="155" y="123"/>
                    </a:lnTo>
                    <a:lnTo>
                      <a:pt x="152" y="122"/>
                    </a:lnTo>
                    <a:lnTo>
                      <a:pt x="151" y="120"/>
                    </a:lnTo>
                    <a:lnTo>
                      <a:pt x="151" y="120"/>
                    </a:lnTo>
                    <a:lnTo>
                      <a:pt x="148" y="120"/>
                    </a:lnTo>
                    <a:lnTo>
                      <a:pt x="146" y="119"/>
                    </a:lnTo>
                    <a:lnTo>
                      <a:pt x="144" y="113"/>
                    </a:lnTo>
                    <a:lnTo>
                      <a:pt x="141" y="109"/>
                    </a:lnTo>
                    <a:lnTo>
                      <a:pt x="139" y="108"/>
                    </a:lnTo>
                    <a:lnTo>
                      <a:pt x="136" y="106"/>
                    </a:lnTo>
                    <a:lnTo>
                      <a:pt x="136" y="106"/>
                    </a:lnTo>
                    <a:lnTo>
                      <a:pt x="132" y="106"/>
                    </a:lnTo>
                    <a:lnTo>
                      <a:pt x="129" y="103"/>
                    </a:lnTo>
                    <a:lnTo>
                      <a:pt x="131" y="99"/>
                    </a:lnTo>
                    <a:lnTo>
                      <a:pt x="132" y="95"/>
                    </a:lnTo>
                    <a:lnTo>
                      <a:pt x="132" y="95"/>
                    </a:lnTo>
                    <a:lnTo>
                      <a:pt x="134" y="93"/>
                    </a:lnTo>
                    <a:lnTo>
                      <a:pt x="134" y="92"/>
                    </a:lnTo>
                    <a:lnTo>
                      <a:pt x="131" y="88"/>
                    </a:lnTo>
                    <a:lnTo>
                      <a:pt x="127" y="85"/>
                    </a:lnTo>
                    <a:lnTo>
                      <a:pt x="125" y="83"/>
                    </a:lnTo>
                    <a:lnTo>
                      <a:pt x="125" y="81"/>
                    </a:lnTo>
                    <a:lnTo>
                      <a:pt x="125" y="81"/>
                    </a:lnTo>
                    <a:lnTo>
                      <a:pt x="125" y="79"/>
                    </a:lnTo>
                    <a:lnTo>
                      <a:pt x="124" y="78"/>
                    </a:lnTo>
                    <a:lnTo>
                      <a:pt x="121" y="76"/>
                    </a:lnTo>
                    <a:lnTo>
                      <a:pt x="118" y="76"/>
                    </a:lnTo>
                    <a:lnTo>
                      <a:pt x="117" y="75"/>
                    </a:lnTo>
                    <a:lnTo>
                      <a:pt x="117" y="74"/>
                    </a:lnTo>
                    <a:lnTo>
                      <a:pt x="117" y="74"/>
                    </a:lnTo>
                    <a:lnTo>
                      <a:pt x="115" y="71"/>
                    </a:lnTo>
                    <a:lnTo>
                      <a:pt x="114" y="69"/>
                    </a:lnTo>
                    <a:lnTo>
                      <a:pt x="111" y="68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5" y="64"/>
                    </a:lnTo>
                    <a:lnTo>
                      <a:pt x="104" y="62"/>
                    </a:lnTo>
                    <a:lnTo>
                      <a:pt x="101" y="62"/>
                    </a:lnTo>
                    <a:lnTo>
                      <a:pt x="98" y="61"/>
                    </a:lnTo>
                    <a:lnTo>
                      <a:pt x="98" y="61"/>
                    </a:lnTo>
                    <a:lnTo>
                      <a:pt x="95" y="58"/>
                    </a:lnTo>
                    <a:lnTo>
                      <a:pt x="92" y="57"/>
                    </a:lnTo>
                    <a:lnTo>
                      <a:pt x="88" y="55"/>
                    </a:lnTo>
                    <a:lnTo>
                      <a:pt x="85" y="55"/>
                    </a:lnTo>
                    <a:lnTo>
                      <a:pt x="85" y="55"/>
                    </a:lnTo>
                    <a:lnTo>
                      <a:pt x="83" y="55"/>
                    </a:lnTo>
                    <a:lnTo>
                      <a:pt x="80" y="52"/>
                    </a:lnTo>
                    <a:lnTo>
                      <a:pt x="75" y="48"/>
                    </a:lnTo>
                    <a:lnTo>
                      <a:pt x="73" y="42"/>
                    </a:lnTo>
                    <a:lnTo>
                      <a:pt x="73" y="42"/>
                    </a:lnTo>
                    <a:lnTo>
                      <a:pt x="71" y="40"/>
                    </a:lnTo>
                    <a:lnTo>
                      <a:pt x="67" y="37"/>
                    </a:lnTo>
                    <a:lnTo>
                      <a:pt x="58" y="31"/>
                    </a:lnTo>
                    <a:lnTo>
                      <a:pt x="50" y="24"/>
                    </a:lnTo>
                    <a:lnTo>
                      <a:pt x="47" y="21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3" y="13"/>
                    </a:lnTo>
                    <a:lnTo>
                      <a:pt x="37" y="10"/>
                    </a:lnTo>
                    <a:lnTo>
                      <a:pt x="32" y="7"/>
                    </a:lnTo>
                    <a:lnTo>
                      <a:pt x="22" y="7"/>
                    </a:lnTo>
                    <a:lnTo>
                      <a:pt x="22" y="7"/>
                    </a:lnTo>
                    <a:lnTo>
                      <a:pt x="17" y="7"/>
                    </a:lnTo>
                    <a:lnTo>
                      <a:pt x="14" y="5"/>
                    </a:lnTo>
                    <a:lnTo>
                      <a:pt x="9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7" y="17"/>
                    </a:lnTo>
                    <a:lnTo>
                      <a:pt x="16" y="25"/>
                    </a:lnTo>
                    <a:lnTo>
                      <a:pt x="23" y="31"/>
                    </a:lnTo>
                    <a:lnTo>
                      <a:pt x="23" y="31"/>
                    </a:lnTo>
                    <a:lnTo>
                      <a:pt x="26" y="34"/>
                    </a:lnTo>
                    <a:lnTo>
                      <a:pt x="29" y="37"/>
                    </a:lnTo>
                    <a:lnTo>
                      <a:pt x="33" y="44"/>
                    </a:lnTo>
                    <a:lnTo>
                      <a:pt x="39" y="51"/>
                    </a:lnTo>
                    <a:lnTo>
                      <a:pt x="41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9" y="57"/>
                    </a:lnTo>
                    <a:lnTo>
                      <a:pt x="51" y="59"/>
                    </a:lnTo>
                    <a:lnTo>
                      <a:pt x="54" y="71"/>
                    </a:lnTo>
                    <a:lnTo>
                      <a:pt x="58" y="81"/>
                    </a:lnTo>
                    <a:lnTo>
                      <a:pt x="60" y="85"/>
                    </a:lnTo>
                    <a:lnTo>
                      <a:pt x="63" y="86"/>
                    </a:lnTo>
                    <a:lnTo>
                      <a:pt x="63" y="86"/>
                    </a:lnTo>
                    <a:lnTo>
                      <a:pt x="66" y="88"/>
                    </a:lnTo>
                    <a:lnTo>
                      <a:pt x="68" y="91"/>
                    </a:lnTo>
                    <a:lnTo>
                      <a:pt x="77" y="100"/>
                    </a:lnTo>
                    <a:lnTo>
                      <a:pt x="83" y="112"/>
                    </a:lnTo>
                    <a:lnTo>
                      <a:pt x="87" y="123"/>
                    </a:lnTo>
                    <a:lnTo>
                      <a:pt x="87" y="123"/>
                    </a:lnTo>
                    <a:lnTo>
                      <a:pt x="88" y="127"/>
                    </a:lnTo>
                    <a:lnTo>
                      <a:pt x="91" y="132"/>
                    </a:lnTo>
                    <a:lnTo>
                      <a:pt x="98" y="139"/>
                    </a:lnTo>
                    <a:lnTo>
                      <a:pt x="105" y="144"/>
                    </a:lnTo>
                    <a:lnTo>
                      <a:pt x="110" y="150"/>
                    </a:lnTo>
                    <a:lnTo>
                      <a:pt x="110" y="150"/>
                    </a:lnTo>
                    <a:lnTo>
                      <a:pt x="117" y="157"/>
                    </a:lnTo>
                    <a:lnTo>
                      <a:pt x="125" y="166"/>
                    </a:lnTo>
                    <a:lnTo>
                      <a:pt x="134" y="171"/>
                    </a:lnTo>
                    <a:lnTo>
                      <a:pt x="139" y="176"/>
                    </a:lnTo>
                    <a:lnTo>
                      <a:pt x="139" y="176"/>
                    </a:lnTo>
                    <a:lnTo>
                      <a:pt x="144" y="183"/>
                    </a:lnTo>
                    <a:lnTo>
                      <a:pt x="145" y="184"/>
                    </a:lnTo>
                    <a:lnTo>
                      <a:pt x="146" y="184"/>
                    </a:lnTo>
                    <a:lnTo>
                      <a:pt x="146" y="184"/>
                    </a:lnTo>
                    <a:lnTo>
                      <a:pt x="146" y="184"/>
                    </a:lnTo>
                    <a:lnTo>
                      <a:pt x="148" y="183"/>
                    </a:lnTo>
                    <a:lnTo>
                      <a:pt x="151" y="181"/>
                    </a:lnTo>
                    <a:lnTo>
                      <a:pt x="155" y="183"/>
                    </a:lnTo>
                    <a:lnTo>
                      <a:pt x="163" y="184"/>
                    </a:lnTo>
                    <a:lnTo>
                      <a:pt x="163" y="184"/>
                    </a:lnTo>
                    <a:lnTo>
                      <a:pt x="166" y="184"/>
                    </a:lnTo>
                    <a:lnTo>
                      <a:pt x="168" y="181"/>
                    </a:lnTo>
                    <a:lnTo>
                      <a:pt x="169" y="176"/>
                    </a:lnTo>
                    <a:lnTo>
                      <a:pt x="169" y="167"/>
                    </a:lnTo>
                    <a:lnTo>
                      <a:pt x="169" y="160"/>
                    </a:lnTo>
                    <a:lnTo>
                      <a:pt x="169" y="160"/>
                    </a:lnTo>
                    <a:close/>
                    <a:moveTo>
                      <a:pt x="531" y="85"/>
                    </a:moveTo>
                    <a:lnTo>
                      <a:pt x="531" y="85"/>
                    </a:lnTo>
                    <a:lnTo>
                      <a:pt x="536" y="85"/>
                    </a:lnTo>
                    <a:lnTo>
                      <a:pt x="538" y="83"/>
                    </a:lnTo>
                    <a:lnTo>
                      <a:pt x="538" y="82"/>
                    </a:lnTo>
                    <a:lnTo>
                      <a:pt x="536" y="74"/>
                    </a:lnTo>
                    <a:lnTo>
                      <a:pt x="536" y="74"/>
                    </a:lnTo>
                    <a:lnTo>
                      <a:pt x="536" y="71"/>
                    </a:lnTo>
                    <a:lnTo>
                      <a:pt x="535" y="71"/>
                    </a:lnTo>
                    <a:lnTo>
                      <a:pt x="532" y="69"/>
                    </a:lnTo>
                    <a:lnTo>
                      <a:pt x="529" y="71"/>
                    </a:lnTo>
                    <a:lnTo>
                      <a:pt x="528" y="69"/>
                    </a:lnTo>
                    <a:lnTo>
                      <a:pt x="527" y="69"/>
                    </a:lnTo>
                    <a:lnTo>
                      <a:pt x="527" y="69"/>
                    </a:lnTo>
                    <a:lnTo>
                      <a:pt x="527" y="65"/>
                    </a:lnTo>
                    <a:lnTo>
                      <a:pt x="525" y="61"/>
                    </a:lnTo>
                    <a:lnTo>
                      <a:pt x="524" y="59"/>
                    </a:lnTo>
                    <a:lnTo>
                      <a:pt x="521" y="59"/>
                    </a:lnTo>
                    <a:lnTo>
                      <a:pt x="519" y="59"/>
                    </a:lnTo>
                    <a:lnTo>
                      <a:pt x="517" y="62"/>
                    </a:lnTo>
                    <a:lnTo>
                      <a:pt x="517" y="62"/>
                    </a:lnTo>
                    <a:lnTo>
                      <a:pt x="514" y="68"/>
                    </a:lnTo>
                    <a:lnTo>
                      <a:pt x="514" y="72"/>
                    </a:lnTo>
                    <a:lnTo>
                      <a:pt x="514" y="79"/>
                    </a:lnTo>
                    <a:lnTo>
                      <a:pt x="515" y="85"/>
                    </a:lnTo>
                    <a:lnTo>
                      <a:pt x="519" y="95"/>
                    </a:lnTo>
                    <a:lnTo>
                      <a:pt x="522" y="98"/>
                    </a:lnTo>
                    <a:lnTo>
                      <a:pt x="525" y="98"/>
                    </a:lnTo>
                    <a:lnTo>
                      <a:pt x="525" y="98"/>
                    </a:lnTo>
                    <a:lnTo>
                      <a:pt x="527" y="96"/>
                    </a:lnTo>
                    <a:lnTo>
                      <a:pt x="527" y="95"/>
                    </a:lnTo>
                    <a:lnTo>
                      <a:pt x="527" y="91"/>
                    </a:lnTo>
                    <a:lnTo>
                      <a:pt x="527" y="86"/>
                    </a:lnTo>
                    <a:lnTo>
                      <a:pt x="528" y="85"/>
                    </a:lnTo>
                    <a:lnTo>
                      <a:pt x="531" y="85"/>
                    </a:lnTo>
                    <a:lnTo>
                      <a:pt x="531" y="85"/>
                    </a:lnTo>
                    <a:close/>
                    <a:moveTo>
                      <a:pt x="492" y="144"/>
                    </a:moveTo>
                    <a:lnTo>
                      <a:pt x="492" y="144"/>
                    </a:lnTo>
                    <a:lnTo>
                      <a:pt x="494" y="147"/>
                    </a:lnTo>
                    <a:lnTo>
                      <a:pt x="495" y="149"/>
                    </a:lnTo>
                    <a:lnTo>
                      <a:pt x="501" y="152"/>
                    </a:lnTo>
                    <a:lnTo>
                      <a:pt x="507" y="153"/>
                    </a:lnTo>
                    <a:lnTo>
                      <a:pt x="509" y="152"/>
                    </a:lnTo>
                    <a:lnTo>
                      <a:pt x="511" y="149"/>
                    </a:lnTo>
                    <a:lnTo>
                      <a:pt x="511" y="149"/>
                    </a:lnTo>
                    <a:lnTo>
                      <a:pt x="512" y="147"/>
                    </a:lnTo>
                    <a:lnTo>
                      <a:pt x="509" y="144"/>
                    </a:lnTo>
                    <a:lnTo>
                      <a:pt x="502" y="140"/>
                    </a:lnTo>
                    <a:lnTo>
                      <a:pt x="498" y="140"/>
                    </a:lnTo>
                    <a:lnTo>
                      <a:pt x="495" y="140"/>
                    </a:lnTo>
                    <a:lnTo>
                      <a:pt x="492" y="142"/>
                    </a:lnTo>
                    <a:lnTo>
                      <a:pt x="492" y="144"/>
                    </a:lnTo>
                    <a:lnTo>
                      <a:pt x="492" y="144"/>
                    </a:lnTo>
                    <a:close/>
                    <a:moveTo>
                      <a:pt x="454" y="224"/>
                    </a:moveTo>
                    <a:lnTo>
                      <a:pt x="454" y="224"/>
                    </a:lnTo>
                    <a:lnTo>
                      <a:pt x="450" y="224"/>
                    </a:lnTo>
                    <a:lnTo>
                      <a:pt x="446" y="224"/>
                    </a:lnTo>
                    <a:lnTo>
                      <a:pt x="437" y="227"/>
                    </a:lnTo>
                    <a:lnTo>
                      <a:pt x="430" y="228"/>
                    </a:lnTo>
                    <a:lnTo>
                      <a:pt x="426" y="228"/>
                    </a:lnTo>
                    <a:lnTo>
                      <a:pt x="420" y="227"/>
                    </a:lnTo>
                    <a:lnTo>
                      <a:pt x="420" y="227"/>
                    </a:lnTo>
                    <a:lnTo>
                      <a:pt x="416" y="225"/>
                    </a:lnTo>
                    <a:lnTo>
                      <a:pt x="410" y="225"/>
                    </a:lnTo>
                    <a:lnTo>
                      <a:pt x="400" y="225"/>
                    </a:lnTo>
                    <a:lnTo>
                      <a:pt x="393" y="228"/>
                    </a:lnTo>
                    <a:lnTo>
                      <a:pt x="392" y="230"/>
                    </a:lnTo>
                    <a:lnTo>
                      <a:pt x="390" y="231"/>
                    </a:lnTo>
                    <a:lnTo>
                      <a:pt x="390" y="231"/>
                    </a:lnTo>
                    <a:lnTo>
                      <a:pt x="395" y="234"/>
                    </a:lnTo>
                    <a:lnTo>
                      <a:pt x="400" y="235"/>
                    </a:lnTo>
                    <a:lnTo>
                      <a:pt x="417" y="235"/>
                    </a:lnTo>
                    <a:lnTo>
                      <a:pt x="417" y="235"/>
                    </a:lnTo>
                    <a:lnTo>
                      <a:pt x="426" y="235"/>
                    </a:lnTo>
                    <a:lnTo>
                      <a:pt x="434" y="232"/>
                    </a:lnTo>
                    <a:lnTo>
                      <a:pt x="443" y="230"/>
                    </a:lnTo>
                    <a:lnTo>
                      <a:pt x="450" y="228"/>
                    </a:lnTo>
                    <a:lnTo>
                      <a:pt x="450" y="228"/>
                    </a:lnTo>
                    <a:lnTo>
                      <a:pt x="460" y="227"/>
                    </a:lnTo>
                    <a:lnTo>
                      <a:pt x="461" y="227"/>
                    </a:lnTo>
                    <a:lnTo>
                      <a:pt x="461" y="225"/>
                    </a:lnTo>
                    <a:lnTo>
                      <a:pt x="454" y="224"/>
                    </a:lnTo>
                    <a:lnTo>
                      <a:pt x="454" y="224"/>
                    </a:lnTo>
                    <a:close/>
                    <a:moveTo>
                      <a:pt x="556" y="137"/>
                    </a:moveTo>
                    <a:lnTo>
                      <a:pt x="556" y="137"/>
                    </a:lnTo>
                    <a:lnTo>
                      <a:pt x="546" y="136"/>
                    </a:lnTo>
                    <a:lnTo>
                      <a:pt x="535" y="136"/>
                    </a:lnTo>
                    <a:lnTo>
                      <a:pt x="527" y="139"/>
                    </a:lnTo>
                    <a:lnTo>
                      <a:pt x="525" y="142"/>
                    </a:lnTo>
                    <a:lnTo>
                      <a:pt x="525" y="143"/>
                    </a:lnTo>
                    <a:lnTo>
                      <a:pt x="525" y="143"/>
                    </a:lnTo>
                    <a:lnTo>
                      <a:pt x="527" y="144"/>
                    </a:lnTo>
                    <a:lnTo>
                      <a:pt x="528" y="146"/>
                    </a:lnTo>
                    <a:lnTo>
                      <a:pt x="532" y="147"/>
                    </a:lnTo>
                    <a:lnTo>
                      <a:pt x="546" y="146"/>
                    </a:lnTo>
                    <a:lnTo>
                      <a:pt x="546" y="146"/>
                    </a:lnTo>
                    <a:lnTo>
                      <a:pt x="553" y="147"/>
                    </a:lnTo>
                    <a:lnTo>
                      <a:pt x="559" y="150"/>
                    </a:lnTo>
                    <a:lnTo>
                      <a:pt x="563" y="153"/>
                    </a:lnTo>
                    <a:lnTo>
                      <a:pt x="566" y="153"/>
                    </a:lnTo>
                    <a:lnTo>
                      <a:pt x="566" y="153"/>
                    </a:lnTo>
                    <a:lnTo>
                      <a:pt x="569" y="153"/>
                    </a:lnTo>
                    <a:lnTo>
                      <a:pt x="569" y="152"/>
                    </a:lnTo>
                    <a:lnTo>
                      <a:pt x="568" y="147"/>
                    </a:lnTo>
                    <a:lnTo>
                      <a:pt x="563" y="142"/>
                    </a:lnTo>
                    <a:lnTo>
                      <a:pt x="561" y="139"/>
                    </a:lnTo>
                    <a:lnTo>
                      <a:pt x="556" y="137"/>
                    </a:lnTo>
                    <a:lnTo>
                      <a:pt x="556" y="137"/>
                    </a:lnTo>
                    <a:close/>
                    <a:moveTo>
                      <a:pt x="307" y="218"/>
                    </a:moveTo>
                    <a:lnTo>
                      <a:pt x="307" y="218"/>
                    </a:lnTo>
                    <a:lnTo>
                      <a:pt x="305" y="217"/>
                    </a:lnTo>
                    <a:lnTo>
                      <a:pt x="304" y="217"/>
                    </a:lnTo>
                    <a:lnTo>
                      <a:pt x="297" y="215"/>
                    </a:lnTo>
                    <a:lnTo>
                      <a:pt x="287" y="215"/>
                    </a:lnTo>
                    <a:lnTo>
                      <a:pt x="278" y="214"/>
                    </a:lnTo>
                    <a:lnTo>
                      <a:pt x="278" y="214"/>
                    </a:lnTo>
                    <a:lnTo>
                      <a:pt x="277" y="213"/>
                    </a:lnTo>
                    <a:lnTo>
                      <a:pt x="277" y="211"/>
                    </a:lnTo>
                    <a:lnTo>
                      <a:pt x="281" y="210"/>
                    </a:lnTo>
                    <a:lnTo>
                      <a:pt x="288" y="207"/>
                    </a:lnTo>
                    <a:lnTo>
                      <a:pt x="295" y="204"/>
                    </a:lnTo>
                    <a:lnTo>
                      <a:pt x="295" y="204"/>
                    </a:lnTo>
                    <a:lnTo>
                      <a:pt x="297" y="203"/>
                    </a:lnTo>
                    <a:lnTo>
                      <a:pt x="297" y="201"/>
                    </a:lnTo>
                    <a:lnTo>
                      <a:pt x="294" y="200"/>
                    </a:lnTo>
                    <a:lnTo>
                      <a:pt x="287" y="201"/>
                    </a:lnTo>
                    <a:lnTo>
                      <a:pt x="275" y="203"/>
                    </a:lnTo>
                    <a:lnTo>
                      <a:pt x="275" y="203"/>
                    </a:lnTo>
                    <a:lnTo>
                      <a:pt x="270" y="204"/>
                    </a:lnTo>
                    <a:lnTo>
                      <a:pt x="264" y="204"/>
                    </a:lnTo>
                    <a:lnTo>
                      <a:pt x="254" y="201"/>
                    </a:lnTo>
                    <a:lnTo>
                      <a:pt x="246" y="198"/>
                    </a:lnTo>
                    <a:lnTo>
                      <a:pt x="244" y="198"/>
                    </a:lnTo>
                    <a:lnTo>
                      <a:pt x="243" y="200"/>
                    </a:lnTo>
                    <a:lnTo>
                      <a:pt x="243" y="200"/>
                    </a:lnTo>
                    <a:lnTo>
                      <a:pt x="241" y="201"/>
                    </a:lnTo>
                    <a:lnTo>
                      <a:pt x="239" y="201"/>
                    </a:lnTo>
                    <a:lnTo>
                      <a:pt x="229" y="200"/>
                    </a:lnTo>
                    <a:lnTo>
                      <a:pt x="217" y="195"/>
                    </a:lnTo>
                    <a:lnTo>
                      <a:pt x="209" y="191"/>
                    </a:lnTo>
                    <a:lnTo>
                      <a:pt x="209" y="191"/>
                    </a:lnTo>
                    <a:lnTo>
                      <a:pt x="202" y="188"/>
                    </a:lnTo>
                    <a:lnTo>
                      <a:pt x="190" y="186"/>
                    </a:lnTo>
                    <a:lnTo>
                      <a:pt x="185" y="186"/>
                    </a:lnTo>
                    <a:lnTo>
                      <a:pt x="179" y="186"/>
                    </a:lnTo>
                    <a:lnTo>
                      <a:pt x="175" y="187"/>
                    </a:lnTo>
                    <a:lnTo>
                      <a:pt x="172" y="190"/>
                    </a:lnTo>
                    <a:lnTo>
                      <a:pt x="172" y="190"/>
                    </a:lnTo>
                    <a:lnTo>
                      <a:pt x="168" y="194"/>
                    </a:lnTo>
                    <a:lnTo>
                      <a:pt x="165" y="195"/>
                    </a:lnTo>
                    <a:lnTo>
                      <a:pt x="163" y="195"/>
                    </a:lnTo>
                    <a:lnTo>
                      <a:pt x="163" y="200"/>
                    </a:lnTo>
                    <a:lnTo>
                      <a:pt x="163" y="200"/>
                    </a:lnTo>
                    <a:lnTo>
                      <a:pt x="166" y="203"/>
                    </a:lnTo>
                    <a:lnTo>
                      <a:pt x="169" y="203"/>
                    </a:lnTo>
                    <a:lnTo>
                      <a:pt x="176" y="201"/>
                    </a:lnTo>
                    <a:lnTo>
                      <a:pt x="176" y="201"/>
                    </a:lnTo>
                    <a:lnTo>
                      <a:pt x="178" y="203"/>
                    </a:lnTo>
                    <a:lnTo>
                      <a:pt x="179" y="205"/>
                    </a:lnTo>
                    <a:lnTo>
                      <a:pt x="180" y="208"/>
                    </a:lnTo>
                    <a:lnTo>
                      <a:pt x="185" y="211"/>
                    </a:lnTo>
                    <a:lnTo>
                      <a:pt x="185" y="211"/>
                    </a:lnTo>
                    <a:lnTo>
                      <a:pt x="200" y="214"/>
                    </a:lnTo>
                    <a:lnTo>
                      <a:pt x="209" y="214"/>
                    </a:lnTo>
                    <a:lnTo>
                      <a:pt x="212" y="214"/>
                    </a:lnTo>
                    <a:lnTo>
                      <a:pt x="213" y="213"/>
                    </a:lnTo>
                    <a:lnTo>
                      <a:pt x="213" y="213"/>
                    </a:lnTo>
                    <a:lnTo>
                      <a:pt x="214" y="213"/>
                    </a:lnTo>
                    <a:lnTo>
                      <a:pt x="217" y="211"/>
                    </a:lnTo>
                    <a:lnTo>
                      <a:pt x="224" y="213"/>
                    </a:lnTo>
                    <a:lnTo>
                      <a:pt x="234" y="215"/>
                    </a:lnTo>
                    <a:lnTo>
                      <a:pt x="243" y="221"/>
                    </a:lnTo>
                    <a:lnTo>
                      <a:pt x="243" y="221"/>
                    </a:lnTo>
                    <a:lnTo>
                      <a:pt x="247" y="222"/>
                    </a:lnTo>
                    <a:lnTo>
                      <a:pt x="253" y="225"/>
                    </a:lnTo>
                    <a:lnTo>
                      <a:pt x="263" y="227"/>
                    </a:lnTo>
                    <a:lnTo>
                      <a:pt x="274" y="228"/>
                    </a:lnTo>
                    <a:lnTo>
                      <a:pt x="283" y="227"/>
                    </a:lnTo>
                    <a:lnTo>
                      <a:pt x="283" y="227"/>
                    </a:lnTo>
                    <a:lnTo>
                      <a:pt x="290" y="228"/>
                    </a:lnTo>
                    <a:lnTo>
                      <a:pt x="295" y="230"/>
                    </a:lnTo>
                    <a:lnTo>
                      <a:pt x="301" y="230"/>
                    </a:lnTo>
                    <a:lnTo>
                      <a:pt x="302" y="230"/>
                    </a:lnTo>
                    <a:lnTo>
                      <a:pt x="304" y="228"/>
                    </a:lnTo>
                    <a:lnTo>
                      <a:pt x="304" y="228"/>
                    </a:lnTo>
                    <a:lnTo>
                      <a:pt x="305" y="227"/>
                    </a:lnTo>
                    <a:lnTo>
                      <a:pt x="307" y="227"/>
                    </a:lnTo>
                    <a:lnTo>
                      <a:pt x="311" y="230"/>
                    </a:lnTo>
                    <a:lnTo>
                      <a:pt x="317" y="231"/>
                    </a:lnTo>
                    <a:lnTo>
                      <a:pt x="319" y="231"/>
                    </a:lnTo>
                    <a:lnTo>
                      <a:pt x="322" y="228"/>
                    </a:lnTo>
                    <a:lnTo>
                      <a:pt x="322" y="228"/>
                    </a:lnTo>
                    <a:lnTo>
                      <a:pt x="325" y="227"/>
                    </a:lnTo>
                    <a:lnTo>
                      <a:pt x="325" y="225"/>
                    </a:lnTo>
                    <a:lnTo>
                      <a:pt x="318" y="224"/>
                    </a:lnTo>
                    <a:lnTo>
                      <a:pt x="311" y="221"/>
                    </a:lnTo>
                    <a:lnTo>
                      <a:pt x="308" y="221"/>
                    </a:lnTo>
                    <a:lnTo>
                      <a:pt x="307" y="218"/>
                    </a:lnTo>
                    <a:lnTo>
                      <a:pt x="307" y="218"/>
                    </a:lnTo>
                    <a:close/>
                    <a:moveTo>
                      <a:pt x="678" y="116"/>
                    </a:moveTo>
                    <a:lnTo>
                      <a:pt x="678" y="116"/>
                    </a:lnTo>
                    <a:lnTo>
                      <a:pt x="677" y="116"/>
                    </a:lnTo>
                    <a:lnTo>
                      <a:pt x="674" y="118"/>
                    </a:lnTo>
                    <a:lnTo>
                      <a:pt x="671" y="122"/>
                    </a:lnTo>
                    <a:lnTo>
                      <a:pt x="668" y="126"/>
                    </a:lnTo>
                    <a:lnTo>
                      <a:pt x="667" y="127"/>
                    </a:lnTo>
                    <a:lnTo>
                      <a:pt x="664" y="129"/>
                    </a:lnTo>
                    <a:lnTo>
                      <a:pt x="664" y="129"/>
                    </a:lnTo>
                    <a:lnTo>
                      <a:pt x="663" y="129"/>
                    </a:lnTo>
                    <a:lnTo>
                      <a:pt x="660" y="130"/>
                    </a:lnTo>
                    <a:lnTo>
                      <a:pt x="654" y="136"/>
                    </a:lnTo>
                    <a:lnTo>
                      <a:pt x="647" y="140"/>
                    </a:lnTo>
                    <a:lnTo>
                      <a:pt x="639" y="144"/>
                    </a:lnTo>
                    <a:lnTo>
                      <a:pt x="639" y="144"/>
                    </a:lnTo>
                    <a:lnTo>
                      <a:pt x="637" y="146"/>
                    </a:lnTo>
                    <a:lnTo>
                      <a:pt x="634" y="144"/>
                    </a:lnTo>
                    <a:lnTo>
                      <a:pt x="631" y="142"/>
                    </a:lnTo>
                    <a:lnTo>
                      <a:pt x="630" y="136"/>
                    </a:lnTo>
                    <a:lnTo>
                      <a:pt x="629" y="129"/>
                    </a:lnTo>
                    <a:lnTo>
                      <a:pt x="624" y="115"/>
                    </a:lnTo>
                    <a:lnTo>
                      <a:pt x="623" y="109"/>
                    </a:lnTo>
                    <a:lnTo>
                      <a:pt x="622" y="105"/>
                    </a:lnTo>
                    <a:lnTo>
                      <a:pt x="622" y="105"/>
                    </a:lnTo>
                    <a:lnTo>
                      <a:pt x="619" y="103"/>
                    </a:lnTo>
                    <a:lnTo>
                      <a:pt x="614" y="100"/>
                    </a:lnTo>
                    <a:lnTo>
                      <a:pt x="603" y="98"/>
                    </a:lnTo>
                    <a:lnTo>
                      <a:pt x="597" y="96"/>
                    </a:lnTo>
                    <a:lnTo>
                      <a:pt x="592" y="96"/>
                    </a:lnTo>
                    <a:lnTo>
                      <a:pt x="588" y="98"/>
                    </a:lnTo>
                    <a:lnTo>
                      <a:pt x="585" y="100"/>
                    </a:lnTo>
                    <a:lnTo>
                      <a:pt x="585" y="100"/>
                    </a:lnTo>
                    <a:lnTo>
                      <a:pt x="585" y="103"/>
                    </a:lnTo>
                    <a:lnTo>
                      <a:pt x="582" y="105"/>
                    </a:lnTo>
                    <a:lnTo>
                      <a:pt x="578" y="106"/>
                    </a:lnTo>
                    <a:lnTo>
                      <a:pt x="573" y="108"/>
                    </a:lnTo>
                    <a:lnTo>
                      <a:pt x="572" y="109"/>
                    </a:lnTo>
                    <a:lnTo>
                      <a:pt x="572" y="110"/>
                    </a:lnTo>
                    <a:lnTo>
                      <a:pt x="572" y="110"/>
                    </a:lnTo>
                    <a:lnTo>
                      <a:pt x="572" y="115"/>
                    </a:lnTo>
                    <a:lnTo>
                      <a:pt x="573" y="116"/>
                    </a:lnTo>
                    <a:lnTo>
                      <a:pt x="580" y="115"/>
                    </a:lnTo>
                    <a:lnTo>
                      <a:pt x="580" y="115"/>
                    </a:lnTo>
                    <a:lnTo>
                      <a:pt x="583" y="116"/>
                    </a:lnTo>
                    <a:lnTo>
                      <a:pt x="586" y="119"/>
                    </a:lnTo>
                    <a:lnTo>
                      <a:pt x="589" y="126"/>
                    </a:lnTo>
                    <a:lnTo>
                      <a:pt x="589" y="126"/>
                    </a:lnTo>
                    <a:lnTo>
                      <a:pt x="590" y="127"/>
                    </a:lnTo>
                    <a:lnTo>
                      <a:pt x="593" y="129"/>
                    </a:lnTo>
                    <a:lnTo>
                      <a:pt x="600" y="129"/>
                    </a:lnTo>
                    <a:lnTo>
                      <a:pt x="614" y="127"/>
                    </a:lnTo>
                    <a:lnTo>
                      <a:pt x="614" y="127"/>
                    </a:lnTo>
                    <a:lnTo>
                      <a:pt x="617" y="129"/>
                    </a:lnTo>
                    <a:lnTo>
                      <a:pt x="619" y="130"/>
                    </a:lnTo>
                    <a:lnTo>
                      <a:pt x="617" y="133"/>
                    </a:lnTo>
                    <a:lnTo>
                      <a:pt x="613" y="132"/>
                    </a:lnTo>
                    <a:lnTo>
                      <a:pt x="613" y="132"/>
                    </a:lnTo>
                    <a:lnTo>
                      <a:pt x="609" y="132"/>
                    </a:lnTo>
                    <a:lnTo>
                      <a:pt x="606" y="133"/>
                    </a:lnTo>
                    <a:lnTo>
                      <a:pt x="603" y="135"/>
                    </a:lnTo>
                    <a:lnTo>
                      <a:pt x="599" y="135"/>
                    </a:lnTo>
                    <a:lnTo>
                      <a:pt x="599" y="135"/>
                    </a:lnTo>
                    <a:lnTo>
                      <a:pt x="592" y="135"/>
                    </a:lnTo>
                    <a:lnTo>
                      <a:pt x="589" y="135"/>
                    </a:lnTo>
                    <a:lnTo>
                      <a:pt x="590" y="137"/>
                    </a:lnTo>
                    <a:lnTo>
                      <a:pt x="590" y="137"/>
                    </a:lnTo>
                    <a:lnTo>
                      <a:pt x="596" y="143"/>
                    </a:lnTo>
                    <a:lnTo>
                      <a:pt x="599" y="146"/>
                    </a:lnTo>
                    <a:lnTo>
                      <a:pt x="600" y="152"/>
                    </a:lnTo>
                    <a:lnTo>
                      <a:pt x="600" y="152"/>
                    </a:lnTo>
                    <a:lnTo>
                      <a:pt x="600" y="153"/>
                    </a:lnTo>
                    <a:lnTo>
                      <a:pt x="602" y="156"/>
                    </a:lnTo>
                    <a:lnTo>
                      <a:pt x="606" y="156"/>
                    </a:lnTo>
                    <a:lnTo>
                      <a:pt x="609" y="154"/>
                    </a:lnTo>
                    <a:lnTo>
                      <a:pt x="610" y="153"/>
                    </a:lnTo>
                    <a:lnTo>
                      <a:pt x="610" y="152"/>
                    </a:lnTo>
                    <a:lnTo>
                      <a:pt x="610" y="152"/>
                    </a:lnTo>
                    <a:lnTo>
                      <a:pt x="612" y="150"/>
                    </a:lnTo>
                    <a:lnTo>
                      <a:pt x="612" y="149"/>
                    </a:lnTo>
                    <a:lnTo>
                      <a:pt x="614" y="150"/>
                    </a:lnTo>
                    <a:lnTo>
                      <a:pt x="620" y="153"/>
                    </a:lnTo>
                    <a:lnTo>
                      <a:pt x="627" y="156"/>
                    </a:lnTo>
                    <a:lnTo>
                      <a:pt x="627" y="156"/>
                    </a:lnTo>
                    <a:lnTo>
                      <a:pt x="633" y="159"/>
                    </a:lnTo>
                    <a:lnTo>
                      <a:pt x="634" y="160"/>
                    </a:lnTo>
                    <a:lnTo>
                      <a:pt x="636" y="163"/>
                    </a:lnTo>
                    <a:lnTo>
                      <a:pt x="641" y="163"/>
                    </a:lnTo>
                    <a:lnTo>
                      <a:pt x="641" y="163"/>
                    </a:lnTo>
                    <a:lnTo>
                      <a:pt x="651" y="166"/>
                    </a:lnTo>
                    <a:lnTo>
                      <a:pt x="664" y="169"/>
                    </a:lnTo>
                    <a:lnTo>
                      <a:pt x="677" y="174"/>
                    </a:lnTo>
                    <a:lnTo>
                      <a:pt x="687" y="178"/>
                    </a:lnTo>
                    <a:lnTo>
                      <a:pt x="687" y="178"/>
                    </a:lnTo>
                    <a:lnTo>
                      <a:pt x="691" y="184"/>
                    </a:lnTo>
                    <a:lnTo>
                      <a:pt x="692" y="188"/>
                    </a:lnTo>
                    <a:lnTo>
                      <a:pt x="692" y="193"/>
                    </a:lnTo>
                    <a:lnTo>
                      <a:pt x="695" y="197"/>
                    </a:lnTo>
                    <a:lnTo>
                      <a:pt x="695" y="197"/>
                    </a:lnTo>
                    <a:lnTo>
                      <a:pt x="700" y="203"/>
                    </a:lnTo>
                    <a:lnTo>
                      <a:pt x="701" y="207"/>
                    </a:lnTo>
                    <a:lnTo>
                      <a:pt x="701" y="208"/>
                    </a:lnTo>
                    <a:lnTo>
                      <a:pt x="700" y="210"/>
                    </a:lnTo>
                    <a:lnTo>
                      <a:pt x="698" y="211"/>
                    </a:lnTo>
                    <a:lnTo>
                      <a:pt x="695" y="211"/>
                    </a:lnTo>
                    <a:lnTo>
                      <a:pt x="695" y="211"/>
                    </a:lnTo>
                    <a:lnTo>
                      <a:pt x="688" y="213"/>
                    </a:lnTo>
                    <a:lnTo>
                      <a:pt x="684" y="217"/>
                    </a:lnTo>
                    <a:lnTo>
                      <a:pt x="680" y="221"/>
                    </a:lnTo>
                    <a:lnTo>
                      <a:pt x="680" y="222"/>
                    </a:lnTo>
                    <a:lnTo>
                      <a:pt x="680" y="224"/>
                    </a:lnTo>
                    <a:lnTo>
                      <a:pt x="680" y="224"/>
                    </a:lnTo>
                    <a:lnTo>
                      <a:pt x="683" y="225"/>
                    </a:lnTo>
                    <a:lnTo>
                      <a:pt x="685" y="225"/>
                    </a:lnTo>
                    <a:lnTo>
                      <a:pt x="697" y="225"/>
                    </a:lnTo>
                    <a:lnTo>
                      <a:pt x="717" y="222"/>
                    </a:lnTo>
                    <a:lnTo>
                      <a:pt x="717" y="222"/>
                    </a:lnTo>
                    <a:lnTo>
                      <a:pt x="719" y="224"/>
                    </a:lnTo>
                    <a:lnTo>
                      <a:pt x="724" y="227"/>
                    </a:lnTo>
                    <a:lnTo>
                      <a:pt x="728" y="231"/>
                    </a:lnTo>
                    <a:lnTo>
                      <a:pt x="734" y="235"/>
                    </a:lnTo>
                    <a:lnTo>
                      <a:pt x="734" y="135"/>
                    </a:lnTo>
                    <a:lnTo>
                      <a:pt x="734" y="135"/>
                    </a:lnTo>
                    <a:lnTo>
                      <a:pt x="701" y="123"/>
                    </a:lnTo>
                    <a:lnTo>
                      <a:pt x="687" y="118"/>
                    </a:lnTo>
                    <a:lnTo>
                      <a:pt x="678" y="116"/>
                    </a:lnTo>
                    <a:lnTo>
                      <a:pt x="678" y="116"/>
                    </a:lnTo>
                    <a:close/>
                    <a:moveTo>
                      <a:pt x="474" y="235"/>
                    </a:moveTo>
                    <a:lnTo>
                      <a:pt x="474" y="235"/>
                    </a:lnTo>
                    <a:lnTo>
                      <a:pt x="470" y="238"/>
                    </a:lnTo>
                    <a:lnTo>
                      <a:pt x="470" y="238"/>
                    </a:lnTo>
                    <a:lnTo>
                      <a:pt x="468" y="241"/>
                    </a:lnTo>
                    <a:lnTo>
                      <a:pt x="467" y="242"/>
                    </a:lnTo>
                    <a:lnTo>
                      <a:pt x="467" y="242"/>
                    </a:lnTo>
                    <a:lnTo>
                      <a:pt x="466" y="242"/>
                    </a:lnTo>
                    <a:lnTo>
                      <a:pt x="464" y="242"/>
                    </a:lnTo>
                    <a:lnTo>
                      <a:pt x="461" y="239"/>
                    </a:lnTo>
                    <a:lnTo>
                      <a:pt x="461" y="239"/>
                    </a:lnTo>
                    <a:lnTo>
                      <a:pt x="456" y="244"/>
                    </a:lnTo>
                    <a:lnTo>
                      <a:pt x="451" y="248"/>
                    </a:lnTo>
                    <a:lnTo>
                      <a:pt x="451" y="254"/>
                    </a:lnTo>
                    <a:lnTo>
                      <a:pt x="453" y="256"/>
                    </a:lnTo>
                    <a:lnTo>
                      <a:pt x="454" y="258"/>
                    </a:lnTo>
                    <a:lnTo>
                      <a:pt x="454" y="258"/>
                    </a:lnTo>
                    <a:lnTo>
                      <a:pt x="457" y="258"/>
                    </a:lnTo>
                    <a:lnTo>
                      <a:pt x="458" y="258"/>
                    </a:lnTo>
                    <a:lnTo>
                      <a:pt x="464" y="255"/>
                    </a:lnTo>
                    <a:lnTo>
                      <a:pt x="470" y="251"/>
                    </a:lnTo>
                    <a:lnTo>
                      <a:pt x="474" y="247"/>
                    </a:lnTo>
                    <a:lnTo>
                      <a:pt x="474" y="247"/>
                    </a:lnTo>
                    <a:lnTo>
                      <a:pt x="475" y="244"/>
                    </a:lnTo>
                    <a:lnTo>
                      <a:pt x="475" y="244"/>
                    </a:lnTo>
                    <a:lnTo>
                      <a:pt x="478" y="242"/>
                    </a:lnTo>
                    <a:lnTo>
                      <a:pt x="478" y="242"/>
                    </a:lnTo>
                    <a:lnTo>
                      <a:pt x="480" y="241"/>
                    </a:lnTo>
                    <a:lnTo>
                      <a:pt x="480" y="241"/>
                    </a:lnTo>
                    <a:lnTo>
                      <a:pt x="474" y="235"/>
                    </a:lnTo>
                    <a:lnTo>
                      <a:pt x="474" y="235"/>
                    </a:lnTo>
                    <a:close/>
                    <a:moveTo>
                      <a:pt x="342" y="113"/>
                    </a:moveTo>
                    <a:lnTo>
                      <a:pt x="342" y="113"/>
                    </a:lnTo>
                    <a:lnTo>
                      <a:pt x="348" y="109"/>
                    </a:lnTo>
                    <a:lnTo>
                      <a:pt x="351" y="103"/>
                    </a:lnTo>
                    <a:lnTo>
                      <a:pt x="352" y="96"/>
                    </a:lnTo>
                    <a:lnTo>
                      <a:pt x="352" y="89"/>
                    </a:lnTo>
                    <a:lnTo>
                      <a:pt x="352" y="89"/>
                    </a:lnTo>
                    <a:lnTo>
                      <a:pt x="353" y="86"/>
                    </a:lnTo>
                    <a:lnTo>
                      <a:pt x="355" y="83"/>
                    </a:lnTo>
                    <a:lnTo>
                      <a:pt x="363" y="81"/>
                    </a:lnTo>
                    <a:lnTo>
                      <a:pt x="370" y="78"/>
                    </a:lnTo>
                    <a:lnTo>
                      <a:pt x="376" y="75"/>
                    </a:lnTo>
                    <a:lnTo>
                      <a:pt x="376" y="75"/>
                    </a:lnTo>
                    <a:lnTo>
                      <a:pt x="378" y="74"/>
                    </a:lnTo>
                    <a:lnTo>
                      <a:pt x="378" y="72"/>
                    </a:lnTo>
                    <a:lnTo>
                      <a:pt x="375" y="69"/>
                    </a:lnTo>
                    <a:lnTo>
                      <a:pt x="370" y="65"/>
                    </a:lnTo>
                    <a:lnTo>
                      <a:pt x="365" y="62"/>
                    </a:lnTo>
                    <a:lnTo>
                      <a:pt x="365" y="62"/>
                    </a:lnTo>
                    <a:lnTo>
                      <a:pt x="363" y="61"/>
                    </a:lnTo>
                    <a:lnTo>
                      <a:pt x="362" y="57"/>
                    </a:lnTo>
                    <a:lnTo>
                      <a:pt x="362" y="54"/>
                    </a:lnTo>
                    <a:lnTo>
                      <a:pt x="361" y="49"/>
                    </a:lnTo>
                    <a:lnTo>
                      <a:pt x="361" y="49"/>
                    </a:lnTo>
                    <a:lnTo>
                      <a:pt x="356" y="47"/>
                    </a:lnTo>
                    <a:lnTo>
                      <a:pt x="353" y="42"/>
                    </a:lnTo>
                    <a:lnTo>
                      <a:pt x="352" y="38"/>
                    </a:lnTo>
                    <a:lnTo>
                      <a:pt x="353" y="37"/>
                    </a:lnTo>
                    <a:lnTo>
                      <a:pt x="355" y="35"/>
                    </a:lnTo>
                    <a:lnTo>
                      <a:pt x="355" y="35"/>
                    </a:lnTo>
                    <a:lnTo>
                      <a:pt x="356" y="35"/>
                    </a:lnTo>
                    <a:lnTo>
                      <a:pt x="358" y="34"/>
                    </a:lnTo>
                    <a:lnTo>
                      <a:pt x="356" y="31"/>
                    </a:lnTo>
                    <a:lnTo>
                      <a:pt x="355" y="27"/>
                    </a:lnTo>
                    <a:lnTo>
                      <a:pt x="355" y="25"/>
                    </a:lnTo>
                    <a:lnTo>
                      <a:pt x="356" y="24"/>
                    </a:lnTo>
                    <a:lnTo>
                      <a:pt x="356" y="24"/>
                    </a:lnTo>
                    <a:lnTo>
                      <a:pt x="358" y="23"/>
                    </a:lnTo>
                    <a:lnTo>
                      <a:pt x="358" y="23"/>
                    </a:lnTo>
                    <a:lnTo>
                      <a:pt x="351" y="20"/>
                    </a:lnTo>
                    <a:lnTo>
                      <a:pt x="351" y="20"/>
                    </a:lnTo>
                    <a:lnTo>
                      <a:pt x="344" y="20"/>
                    </a:lnTo>
                    <a:lnTo>
                      <a:pt x="335" y="21"/>
                    </a:lnTo>
                    <a:lnTo>
                      <a:pt x="332" y="23"/>
                    </a:lnTo>
                    <a:lnTo>
                      <a:pt x="329" y="24"/>
                    </a:lnTo>
                    <a:lnTo>
                      <a:pt x="327" y="27"/>
                    </a:lnTo>
                    <a:lnTo>
                      <a:pt x="327" y="31"/>
                    </a:lnTo>
                    <a:lnTo>
                      <a:pt x="327" y="31"/>
                    </a:lnTo>
                    <a:lnTo>
                      <a:pt x="327" y="34"/>
                    </a:lnTo>
                    <a:lnTo>
                      <a:pt x="325" y="37"/>
                    </a:lnTo>
                    <a:lnTo>
                      <a:pt x="321" y="40"/>
                    </a:lnTo>
                    <a:lnTo>
                      <a:pt x="318" y="41"/>
                    </a:lnTo>
                    <a:lnTo>
                      <a:pt x="317" y="42"/>
                    </a:lnTo>
                    <a:lnTo>
                      <a:pt x="317" y="45"/>
                    </a:lnTo>
                    <a:lnTo>
                      <a:pt x="317" y="45"/>
                    </a:lnTo>
                    <a:lnTo>
                      <a:pt x="317" y="49"/>
                    </a:lnTo>
                    <a:lnTo>
                      <a:pt x="314" y="52"/>
                    </a:lnTo>
                    <a:lnTo>
                      <a:pt x="312" y="55"/>
                    </a:lnTo>
                    <a:lnTo>
                      <a:pt x="312" y="59"/>
                    </a:lnTo>
                    <a:lnTo>
                      <a:pt x="312" y="59"/>
                    </a:lnTo>
                    <a:lnTo>
                      <a:pt x="311" y="64"/>
                    </a:lnTo>
                    <a:lnTo>
                      <a:pt x="310" y="66"/>
                    </a:lnTo>
                    <a:lnTo>
                      <a:pt x="304" y="66"/>
                    </a:lnTo>
                    <a:lnTo>
                      <a:pt x="298" y="69"/>
                    </a:lnTo>
                    <a:lnTo>
                      <a:pt x="298" y="69"/>
                    </a:lnTo>
                    <a:lnTo>
                      <a:pt x="292" y="71"/>
                    </a:lnTo>
                    <a:lnTo>
                      <a:pt x="290" y="69"/>
                    </a:lnTo>
                    <a:lnTo>
                      <a:pt x="288" y="68"/>
                    </a:lnTo>
                    <a:lnTo>
                      <a:pt x="283" y="66"/>
                    </a:lnTo>
                    <a:lnTo>
                      <a:pt x="283" y="66"/>
                    </a:lnTo>
                    <a:lnTo>
                      <a:pt x="277" y="68"/>
                    </a:lnTo>
                    <a:lnTo>
                      <a:pt x="273" y="69"/>
                    </a:lnTo>
                    <a:lnTo>
                      <a:pt x="270" y="71"/>
                    </a:lnTo>
                    <a:lnTo>
                      <a:pt x="267" y="74"/>
                    </a:lnTo>
                    <a:lnTo>
                      <a:pt x="267" y="74"/>
                    </a:lnTo>
                    <a:lnTo>
                      <a:pt x="261" y="74"/>
                    </a:lnTo>
                    <a:lnTo>
                      <a:pt x="256" y="74"/>
                    </a:lnTo>
                    <a:lnTo>
                      <a:pt x="250" y="74"/>
                    </a:lnTo>
                    <a:lnTo>
                      <a:pt x="246" y="75"/>
                    </a:lnTo>
                    <a:lnTo>
                      <a:pt x="246" y="75"/>
                    </a:lnTo>
                    <a:lnTo>
                      <a:pt x="244" y="75"/>
                    </a:lnTo>
                    <a:lnTo>
                      <a:pt x="243" y="75"/>
                    </a:lnTo>
                    <a:lnTo>
                      <a:pt x="239" y="72"/>
                    </a:lnTo>
                    <a:lnTo>
                      <a:pt x="236" y="69"/>
                    </a:lnTo>
                    <a:lnTo>
                      <a:pt x="233" y="68"/>
                    </a:lnTo>
                    <a:lnTo>
                      <a:pt x="233" y="68"/>
                    </a:lnTo>
                    <a:lnTo>
                      <a:pt x="231" y="68"/>
                    </a:lnTo>
                    <a:lnTo>
                      <a:pt x="230" y="65"/>
                    </a:lnTo>
                    <a:lnTo>
                      <a:pt x="227" y="58"/>
                    </a:lnTo>
                    <a:lnTo>
                      <a:pt x="227" y="58"/>
                    </a:lnTo>
                    <a:lnTo>
                      <a:pt x="226" y="58"/>
                    </a:lnTo>
                    <a:lnTo>
                      <a:pt x="226" y="58"/>
                    </a:lnTo>
                    <a:lnTo>
                      <a:pt x="223" y="59"/>
                    </a:lnTo>
                    <a:lnTo>
                      <a:pt x="222" y="61"/>
                    </a:lnTo>
                    <a:lnTo>
                      <a:pt x="216" y="68"/>
                    </a:lnTo>
                    <a:lnTo>
                      <a:pt x="214" y="75"/>
                    </a:lnTo>
                    <a:lnTo>
                      <a:pt x="214" y="78"/>
                    </a:lnTo>
                    <a:lnTo>
                      <a:pt x="216" y="81"/>
                    </a:lnTo>
                    <a:lnTo>
                      <a:pt x="216" y="81"/>
                    </a:lnTo>
                    <a:lnTo>
                      <a:pt x="220" y="86"/>
                    </a:lnTo>
                    <a:lnTo>
                      <a:pt x="222" y="92"/>
                    </a:lnTo>
                    <a:lnTo>
                      <a:pt x="223" y="98"/>
                    </a:lnTo>
                    <a:lnTo>
                      <a:pt x="224" y="102"/>
                    </a:lnTo>
                    <a:lnTo>
                      <a:pt x="224" y="102"/>
                    </a:lnTo>
                    <a:lnTo>
                      <a:pt x="227" y="106"/>
                    </a:lnTo>
                    <a:lnTo>
                      <a:pt x="233" y="109"/>
                    </a:lnTo>
                    <a:lnTo>
                      <a:pt x="236" y="113"/>
                    </a:lnTo>
                    <a:lnTo>
                      <a:pt x="237" y="115"/>
                    </a:lnTo>
                    <a:lnTo>
                      <a:pt x="237" y="119"/>
                    </a:lnTo>
                    <a:lnTo>
                      <a:pt x="237" y="119"/>
                    </a:lnTo>
                    <a:lnTo>
                      <a:pt x="240" y="126"/>
                    </a:lnTo>
                    <a:lnTo>
                      <a:pt x="243" y="135"/>
                    </a:lnTo>
                    <a:lnTo>
                      <a:pt x="249" y="140"/>
                    </a:lnTo>
                    <a:lnTo>
                      <a:pt x="250" y="140"/>
                    </a:lnTo>
                    <a:lnTo>
                      <a:pt x="253" y="140"/>
                    </a:lnTo>
                    <a:lnTo>
                      <a:pt x="253" y="140"/>
                    </a:lnTo>
                    <a:lnTo>
                      <a:pt x="257" y="139"/>
                    </a:lnTo>
                    <a:lnTo>
                      <a:pt x="261" y="140"/>
                    </a:lnTo>
                    <a:lnTo>
                      <a:pt x="264" y="143"/>
                    </a:lnTo>
                    <a:lnTo>
                      <a:pt x="266" y="146"/>
                    </a:lnTo>
                    <a:lnTo>
                      <a:pt x="266" y="146"/>
                    </a:lnTo>
                    <a:lnTo>
                      <a:pt x="267" y="147"/>
                    </a:lnTo>
                    <a:lnTo>
                      <a:pt x="270" y="147"/>
                    </a:lnTo>
                    <a:lnTo>
                      <a:pt x="275" y="146"/>
                    </a:lnTo>
                    <a:lnTo>
                      <a:pt x="283" y="144"/>
                    </a:lnTo>
                    <a:lnTo>
                      <a:pt x="287" y="143"/>
                    </a:lnTo>
                    <a:lnTo>
                      <a:pt x="287" y="143"/>
                    </a:lnTo>
                    <a:lnTo>
                      <a:pt x="298" y="146"/>
                    </a:lnTo>
                    <a:lnTo>
                      <a:pt x="304" y="149"/>
                    </a:lnTo>
                    <a:lnTo>
                      <a:pt x="307" y="152"/>
                    </a:lnTo>
                    <a:lnTo>
                      <a:pt x="307" y="153"/>
                    </a:lnTo>
                    <a:lnTo>
                      <a:pt x="307" y="153"/>
                    </a:lnTo>
                    <a:lnTo>
                      <a:pt x="308" y="154"/>
                    </a:lnTo>
                    <a:lnTo>
                      <a:pt x="310" y="156"/>
                    </a:lnTo>
                    <a:lnTo>
                      <a:pt x="317" y="154"/>
                    </a:lnTo>
                    <a:lnTo>
                      <a:pt x="331" y="149"/>
                    </a:lnTo>
                    <a:lnTo>
                      <a:pt x="331" y="149"/>
                    </a:lnTo>
                    <a:lnTo>
                      <a:pt x="334" y="147"/>
                    </a:lnTo>
                    <a:lnTo>
                      <a:pt x="335" y="143"/>
                    </a:lnTo>
                    <a:lnTo>
                      <a:pt x="336" y="132"/>
                    </a:lnTo>
                    <a:lnTo>
                      <a:pt x="338" y="122"/>
                    </a:lnTo>
                    <a:lnTo>
                      <a:pt x="341" y="116"/>
                    </a:lnTo>
                    <a:lnTo>
                      <a:pt x="342" y="113"/>
                    </a:lnTo>
                    <a:lnTo>
                      <a:pt x="342" y="113"/>
                    </a:lnTo>
                    <a:close/>
                    <a:moveTo>
                      <a:pt x="378" y="247"/>
                    </a:moveTo>
                    <a:lnTo>
                      <a:pt x="378" y="247"/>
                    </a:lnTo>
                    <a:lnTo>
                      <a:pt x="382" y="248"/>
                    </a:lnTo>
                    <a:lnTo>
                      <a:pt x="385" y="251"/>
                    </a:lnTo>
                    <a:lnTo>
                      <a:pt x="389" y="252"/>
                    </a:lnTo>
                    <a:lnTo>
                      <a:pt x="392" y="254"/>
                    </a:lnTo>
                    <a:lnTo>
                      <a:pt x="392" y="254"/>
                    </a:lnTo>
                    <a:lnTo>
                      <a:pt x="396" y="255"/>
                    </a:lnTo>
                    <a:lnTo>
                      <a:pt x="402" y="258"/>
                    </a:lnTo>
                    <a:lnTo>
                      <a:pt x="406" y="258"/>
                    </a:lnTo>
                    <a:lnTo>
                      <a:pt x="407" y="256"/>
                    </a:lnTo>
                    <a:lnTo>
                      <a:pt x="407" y="254"/>
                    </a:lnTo>
                    <a:lnTo>
                      <a:pt x="407" y="254"/>
                    </a:lnTo>
                    <a:lnTo>
                      <a:pt x="406" y="251"/>
                    </a:lnTo>
                    <a:lnTo>
                      <a:pt x="403" y="249"/>
                    </a:lnTo>
                    <a:lnTo>
                      <a:pt x="392" y="245"/>
                    </a:lnTo>
                    <a:lnTo>
                      <a:pt x="382" y="244"/>
                    </a:lnTo>
                    <a:lnTo>
                      <a:pt x="379" y="245"/>
                    </a:lnTo>
                    <a:lnTo>
                      <a:pt x="378" y="247"/>
                    </a:lnTo>
                    <a:lnTo>
                      <a:pt x="378" y="247"/>
                    </a:lnTo>
                    <a:close/>
                    <a:moveTo>
                      <a:pt x="355" y="222"/>
                    </a:moveTo>
                    <a:lnTo>
                      <a:pt x="355" y="222"/>
                    </a:lnTo>
                    <a:lnTo>
                      <a:pt x="352" y="225"/>
                    </a:lnTo>
                    <a:lnTo>
                      <a:pt x="348" y="227"/>
                    </a:lnTo>
                    <a:lnTo>
                      <a:pt x="344" y="227"/>
                    </a:lnTo>
                    <a:lnTo>
                      <a:pt x="339" y="225"/>
                    </a:lnTo>
                    <a:lnTo>
                      <a:pt x="339" y="225"/>
                    </a:lnTo>
                    <a:lnTo>
                      <a:pt x="338" y="224"/>
                    </a:lnTo>
                    <a:lnTo>
                      <a:pt x="336" y="224"/>
                    </a:lnTo>
                    <a:lnTo>
                      <a:pt x="334" y="227"/>
                    </a:lnTo>
                    <a:lnTo>
                      <a:pt x="332" y="230"/>
                    </a:lnTo>
                    <a:lnTo>
                      <a:pt x="332" y="234"/>
                    </a:lnTo>
                    <a:lnTo>
                      <a:pt x="332" y="234"/>
                    </a:lnTo>
                    <a:lnTo>
                      <a:pt x="335" y="235"/>
                    </a:lnTo>
                    <a:lnTo>
                      <a:pt x="341" y="238"/>
                    </a:lnTo>
                    <a:lnTo>
                      <a:pt x="348" y="239"/>
                    </a:lnTo>
                    <a:lnTo>
                      <a:pt x="351" y="238"/>
                    </a:lnTo>
                    <a:lnTo>
                      <a:pt x="355" y="237"/>
                    </a:lnTo>
                    <a:lnTo>
                      <a:pt x="355" y="237"/>
                    </a:lnTo>
                    <a:lnTo>
                      <a:pt x="363" y="235"/>
                    </a:lnTo>
                    <a:lnTo>
                      <a:pt x="370" y="234"/>
                    </a:lnTo>
                    <a:lnTo>
                      <a:pt x="375" y="234"/>
                    </a:lnTo>
                    <a:lnTo>
                      <a:pt x="378" y="232"/>
                    </a:lnTo>
                    <a:lnTo>
                      <a:pt x="378" y="231"/>
                    </a:lnTo>
                    <a:lnTo>
                      <a:pt x="378" y="231"/>
                    </a:lnTo>
                    <a:lnTo>
                      <a:pt x="378" y="228"/>
                    </a:lnTo>
                    <a:lnTo>
                      <a:pt x="376" y="227"/>
                    </a:lnTo>
                    <a:lnTo>
                      <a:pt x="368" y="222"/>
                    </a:lnTo>
                    <a:lnTo>
                      <a:pt x="359" y="221"/>
                    </a:lnTo>
                    <a:lnTo>
                      <a:pt x="356" y="222"/>
                    </a:lnTo>
                    <a:lnTo>
                      <a:pt x="355" y="222"/>
                    </a:lnTo>
                    <a:lnTo>
                      <a:pt x="355" y="22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7" name="Freeform 174"/>
              <p:cNvSpPr>
                <a:spLocks noEditPoints="1"/>
              </p:cNvSpPr>
              <p:nvPr/>
            </p:nvSpPr>
            <p:spPr bwMode="auto">
              <a:xfrm>
                <a:off x="9197232" y="4954474"/>
                <a:ext cx="92243" cy="32556"/>
              </a:xfrm>
              <a:custGeom>
                <a:avLst/>
                <a:gdLst>
                  <a:gd name="T0" fmla="*/ 6 w 51"/>
                  <a:gd name="T1" fmla="*/ 14 h 18"/>
                  <a:gd name="T2" fmla="*/ 6 w 51"/>
                  <a:gd name="T3" fmla="*/ 14 h 18"/>
                  <a:gd name="T4" fmla="*/ 0 w 51"/>
                  <a:gd name="T5" fmla="*/ 15 h 18"/>
                  <a:gd name="T6" fmla="*/ 0 w 51"/>
                  <a:gd name="T7" fmla="*/ 15 h 18"/>
                  <a:gd name="T8" fmla="*/ 3 w 51"/>
                  <a:gd name="T9" fmla="*/ 18 h 18"/>
                  <a:gd name="T10" fmla="*/ 5 w 51"/>
                  <a:gd name="T11" fmla="*/ 18 h 18"/>
                  <a:gd name="T12" fmla="*/ 6 w 51"/>
                  <a:gd name="T13" fmla="*/ 18 h 18"/>
                  <a:gd name="T14" fmla="*/ 6 w 51"/>
                  <a:gd name="T15" fmla="*/ 18 h 18"/>
                  <a:gd name="T16" fmla="*/ 7 w 51"/>
                  <a:gd name="T17" fmla="*/ 17 h 18"/>
                  <a:gd name="T18" fmla="*/ 9 w 51"/>
                  <a:gd name="T19" fmla="*/ 14 h 18"/>
                  <a:gd name="T20" fmla="*/ 9 w 51"/>
                  <a:gd name="T21" fmla="*/ 14 h 18"/>
                  <a:gd name="T22" fmla="*/ 6 w 51"/>
                  <a:gd name="T23" fmla="*/ 14 h 18"/>
                  <a:gd name="T24" fmla="*/ 6 w 51"/>
                  <a:gd name="T25" fmla="*/ 14 h 18"/>
                  <a:gd name="T26" fmla="*/ 6 w 51"/>
                  <a:gd name="T27" fmla="*/ 14 h 18"/>
                  <a:gd name="T28" fmla="*/ 6 w 51"/>
                  <a:gd name="T29" fmla="*/ 14 h 18"/>
                  <a:gd name="T30" fmla="*/ 29 w 51"/>
                  <a:gd name="T31" fmla="*/ 1 h 18"/>
                  <a:gd name="T32" fmla="*/ 29 w 51"/>
                  <a:gd name="T33" fmla="*/ 1 h 18"/>
                  <a:gd name="T34" fmla="*/ 24 w 51"/>
                  <a:gd name="T35" fmla="*/ 3 h 18"/>
                  <a:gd name="T36" fmla="*/ 22 w 51"/>
                  <a:gd name="T37" fmla="*/ 4 h 18"/>
                  <a:gd name="T38" fmla="*/ 14 w 51"/>
                  <a:gd name="T39" fmla="*/ 11 h 18"/>
                  <a:gd name="T40" fmla="*/ 14 w 51"/>
                  <a:gd name="T41" fmla="*/ 11 h 18"/>
                  <a:gd name="T42" fmla="*/ 13 w 51"/>
                  <a:gd name="T43" fmla="*/ 11 h 18"/>
                  <a:gd name="T44" fmla="*/ 13 w 51"/>
                  <a:gd name="T45" fmla="*/ 11 h 18"/>
                  <a:gd name="T46" fmla="*/ 19 w 51"/>
                  <a:gd name="T47" fmla="*/ 17 h 18"/>
                  <a:gd name="T48" fmla="*/ 19 w 51"/>
                  <a:gd name="T49" fmla="*/ 17 h 18"/>
                  <a:gd name="T50" fmla="*/ 27 w 51"/>
                  <a:gd name="T51" fmla="*/ 13 h 18"/>
                  <a:gd name="T52" fmla="*/ 39 w 51"/>
                  <a:gd name="T53" fmla="*/ 8 h 18"/>
                  <a:gd name="T54" fmla="*/ 47 w 51"/>
                  <a:gd name="T55" fmla="*/ 4 h 18"/>
                  <a:gd name="T56" fmla="*/ 51 w 51"/>
                  <a:gd name="T57" fmla="*/ 1 h 18"/>
                  <a:gd name="T58" fmla="*/ 51 w 51"/>
                  <a:gd name="T59" fmla="*/ 1 h 18"/>
                  <a:gd name="T60" fmla="*/ 51 w 51"/>
                  <a:gd name="T61" fmla="*/ 0 h 18"/>
                  <a:gd name="T62" fmla="*/ 50 w 51"/>
                  <a:gd name="T63" fmla="*/ 0 h 18"/>
                  <a:gd name="T64" fmla="*/ 44 w 51"/>
                  <a:gd name="T65" fmla="*/ 0 h 18"/>
                  <a:gd name="T66" fmla="*/ 36 w 51"/>
                  <a:gd name="T67" fmla="*/ 1 h 18"/>
                  <a:gd name="T68" fmla="*/ 29 w 51"/>
                  <a:gd name="T69" fmla="*/ 1 h 18"/>
                  <a:gd name="T70" fmla="*/ 29 w 51"/>
                  <a:gd name="T7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1" h="18">
                    <a:moveTo>
                      <a:pt x="6" y="14"/>
                    </a:moveTo>
                    <a:lnTo>
                      <a:pt x="6" y="14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" y="18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7" y="17"/>
                    </a:lnTo>
                    <a:lnTo>
                      <a:pt x="9" y="14"/>
                    </a:lnTo>
                    <a:lnTo>
                      <a:pt x="9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6" y="14"/>
                    </a:lnTo>
                    <a:close/>
                    <a:moveTo>
                      <a:pt x="29" y="1"/>
                    </a:moveTo>
                    <a:lnTo>
                      <a:pt x="29" y="1"/>
                    </a:lnTo>
                    <a:lnTo>
                      <a:pt x="24" y="3"/>
                    </a:lnTo>
                    <a:lnTo>
                      <a:pt x="22" y="4"/>
                    </a:lnTo>
                    <a:lnTo>
                      <a:pt x="14" y="11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9" y="17"/>
                    </a:lnTo>
                    <a:lnTo>
                      <a:pt x="19" y="17"/>
                    </a:lnTo>
                    <a:lnTo>
                      <a:pt x="27" y="13"/>
                    </a:lnTo>
                    <a:lnTo>
                      <a:pt x="39" y="8"/>
                    </a:lnTo>
                    <a:lnTo>
                      <a:pt x="47" y="4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51" y="0"/>
                    </a:lnTo>
                    <a:lnTo>
                      <a:pt x="50" y="0"/>
                    </a:lnTo>
                    <a:lnTo>
                      <a:pt x="44" y="0"/>
                    </a:lnTo>
                    <a:lnTo>
                      <a:pt x="36" y="1"/>
                    </a:lnTo>
                    <a:lnTo>
                      <a:pt x="29" y="1"/>
                    </a:lnTo>
                    <a:lnTo>
                      <a:pt x="29" y="1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8" name="Freeform 175"/>
              <p:cNvSpPr/>
              <p:nvPr/>
            </p:nvSpPr>
            <p:spPr bwMode="auto">
              <a:xfrm>
                <a:off x="6015752" y="3228987"/>
                <a:ext cx="97669" cy="52453"/>
              </a:xfrm>
              <a:custGeom>
                <a:avLst/>
                <a:gdLst>
                  <a:gd name="T0" fmla="*/ 0 w 54"/>
                  <a:gd name="T1" fmla="*/ 27 h 29"/>
                  <a:gd name="T2" fmla="*/ 0 w 54"/>
                  <a:gd name="T3" fmla="*/ 27 h 29"/>
                  <a:gd name="T4" fmla="*/ 8 w 54"/>
                  <a:gd name="T5" fmla="*/ 25 h 29"/>
                  <a:gd name="T6" fmla="*/ 12 w 54"/>
                  <a:gd name="T7" fmla="*/ 25 h 29"/>
                  <a:gd name="T8" fmla="*/ 12 w 54"/>
                  <a:gd name="T9" fmla="*/ 25 h 29"/>
                  <a:gd name="T10" fmla="*/ 13 w 54"/>
                  <a:gd name="T11" fmla="*/ 27 h 29"/>
                  <a:gd name="T12" fmla="*/ 15 w 54"/>
                  <a:gd name="T13" fmla="*/ 29 h 29"/>
                  <a:gd name="T14" fmla="*/ 15 w 54"/>
                  <a:gd name="T15" fmla="*/ 29 h 29"/>
                  <a:gd name="T16" fmla="*/ 26 w 54"/>
                  <a:gd name="T17" fmla="*/ 28 h 29"/>
                  <a:gd name="T18" fmla="*/ 26 w 54"/>
                  <a:gd name="T19" fmla="*/ 28 h 29"/>
                  <a:gd name="T20" fmla="*/ 27 w 54"/>
                  <a:gd name="T21" fmla="*/ 28 h 29"/>
                  <a:gd name="T22" fmla="*/ 32 w 54"/>
                  <a:gd name="T23" fmla="*/ 28 h 29"/>
                  <a:gd name="T24" fmla="*/ 35 w 54"/>
                  <a:gd name="T25" fmla="*/ 28 h 29"/>
                  <a:gd name="T26" fmla="*/ 36 w 54"/>
                  <a:gd name="T27" fmla="*/ 28 h 29"/>
                  <a:gd name="T28" fmla="*/ 36 w 54"/>
                  <a:gd name="T29" fmla="*/ 28 h 29"/>
                  <a:gd name="T30" fmla="*/ 37 w 54"/>
                  <a:gd name="T31" fmla="*/ 24 h 29"/>
                  <a:gd name="T32" fmla="*/ 39 w 54"/>
                  <a:gd name="T33" fmla="*/ 22 h 29"/>
                  <a:gd name="T34" fmla="*/ 42 w 54"/>
                  <a:gd name="T35" fmla="*/ 21 h 29"/>
                  <a:gd name="T36" fmla="*/ 42 w 54"/>
                  <a:gd name="T37" fmla="*/ 21 h 29"/>
                  <a:gd name="T38" fmla="*/ 43 w 54"/>
                  <a:gd name="T39" fmla="*/ 19 h 29"/>
                  <a:gd name="T40" fmla="*/ 43 w 54"/>
                  <a:gd name="T41" fmla="*/ 17 h 29"/>
                  <a:gd name="T42" fmla="*/ 43 w 54"/>
                  <a:gd name="T43" fmla="*/ 14 h 29"/>
                  <a:gd name="T44" fmla="*/ 44 w 54"/>
                  <a:gd name="T45" fmla="*/ 12 h 29"/>
                  <a:gd name="T46" fmla="*/ 44 w 54"/>
                  <a:gd name="T47" fmla="*/ 12 h 29"/>
                  <a:gd name="T48" fmla="*/ 52 w 54"/>
                  <a:gd name="T49" fmla="*/ 10 h 29"/>
                  <a:gd name="T50" fmla="*/ 54 w 54"/>
                  <a:gd name="T51" fmla="*/ 7 h 29"/>
                  <a:gd name="T52" fmla="*/ 54 w 54"/>
                  <a:gd name="T53" fmla="*/ 7 h 29"/>
                  <a:gd name="T54" fmla="*/ 53 w 54"/>
                  <a:gd name="T55" fmla="*/ 4 h 29"/>
                  <a:gd name="T56" fmla="*/ 52 w 54"/>
                  <a:gd name="T57" fmla="*/ 0 h 29"/>
                  <a:gd name="T58" fmla="*/ 52 w 54"/>
                  <a:gd name="T59" fmla="*/ 0 h 29"/>
                  <a:gd name="T60" fmla="*/ 47 w 54"/>
                  <a:gd name="T61" fmla="*/ 2 h 29"/>
                  <a:gd name="T62" fmla="*/ 44 w 54"/>
                  <a:gd name="T63" fmla="*/ 4 h 29"/>
                  <a:gd name="T64" fmla="*/ 40 w 54"/>
                  <a:gd name="T65" fmla="*/ 4 h 29"/>
                  <a:gd name="T66" fmla="*/ 40 w 54"/>
                  <a:gd name="T67" fmla="*/ 4 h 29"/>
                  <a:gd name="T68" fmla="*/ 36 w 54"/>
                  <a:gd name="T69" fmla="*/ 5 h 29"/>
                  <a:gd name="T70" fmla="*/ 32 w 54"/>
                  <a:gd name="T71" fmla="*/ 7 h 29"/>
                  <a:gd name="T72" fmla="*/ 29 w 54"/>
                  <a:gd name="T73" fmla="*/ 8 h 29"/>
                  <a:gd name="T74" fmla="*/ 26 w 54"/>
                  <a:gd name="T75" fmla="*/ 8 h 29"/>
                  <a:gd name="T76" fmla="*/ 26 w 54"/>
                  <a:gd name="T77" fmla="*/ 8 h 29"/>
                  <a:gd name="T78" fmla="*/ 19 w 54"/>
                  <a:gd name="T79" fmla="*/ 7 h 29"/>
                  <a:gd name="T80" fmla="*/ 9 w 54"/>
                  <a:gd name="T81" fmla="*/ 5 h 29"/>
                  <a:gd name="T82" fmla="*/ 9 w 54"/>
                  <a:gd name="T83" fmla="*/ 5 h 29"/>
                  <a:gd name="T84" fmla="*/ 2 w 54"/>
                  <a:gd name="T85" fmla="*/ 5 h 29"/>
                  <a:gd name="T86" fmla="*/ 2 w 54"/>
                  <a:gd name="T87" fmla="*/ 5 h 29"/>
                  <a:gd name="T88" fmla="*/ 2 w 54"/>
                  <a:gd name="T89" fmla="*/ 15 h 29"/>
                  <a:gd name="T90" fmla="*/ 0 w 54"/>
                  <a:gd name="T91" fmla="*/ 27 h 29"/>
                  <a:gd name="T92" fmla="*/ 0 w 54"/>
                  <a:gd name="T9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4" h="29">
                    <a:moveTo>
                      <a:pt x="0" y="27"/>
                    </a:moveTo>
                    <a:lnTo>
                      <a:pt x="0" y="27"/>
                    </a:lnTo>
                    <a:lnTo>
                      <a:pt x="8" y="25"/>
                    </a:lnTo>
                    <a:lnTo>
                      <a:pt x="12" y="25"/>
                    </a:lnTo>
                    <a:lnTo>
                      <a:pt x="12" y="25"/>
                    </a:lnTo>
                    <a:lnTo>
                      <a:pt x="13" y="27"/>
                    </a:lnTo>
                    <a:lnTo>
                      <a:pt x="15" y="29"/>
                    </a:lnTo>
                    <a:lnTo>
                      <a:pt x="15" y="29"/>
                    </a:lnTo>
                    <a:lnTo>
                      <a:pt x="26" y="28"/>
                    </a:lnTo>
                    <a:lnTo>
                      <a:pt x="26" y="28"/>
                    </a:lnTo>
                    <a:lnTo>
                      <a:pt x="27" y="28"/>
                    </a:lnTo>
                    <a:lnTo>
                      <a:pt x="32" y="28"/>
                    </a:lnTo>
                    <a:lnTo>
                      <a:pt x="35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7" y="24"/>
                    </a:lnTo>
                    <a:lnTo>
                      <a:pt x="39" y="22"/>
                    </a:lnTo>
                    <a:lnTo>
                      <a:pt x="42" y="21"/>
                    </a:lnTo>
                    <a:lnTo>
                      <a:pt x="42" y="21"/>
                    </a:lnTo>
                    <a:lnTo>
                      <a:pt x="43" y="19"/>
                    </a:lnTo>
                    <a:lnTo>
                      <a:pt x="43" y="17"/>
                    </a:lnTo>
                    <a:lnTo>
                      <a:pt x="43" y="14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52" y="10"/>
                    </a:lnTo>
                    <a:lnTo>
                      <a:pt x="54" y="7"/>
                    </a:lnTo>
                    <a:lnTo>
                      <a:pt x="54" y="7"/>
                    </a:lnTo>
                    <a:lnTo>
                      <a:pt x="53" y="4"/>
                    </a:lnTo>
                    <a:lnTo>
                      <a:pt x="52" y="0"/>
                    </a:lnTo>
                    <a:lnTo>
                      <a:pt x="52" y="0"/>
                    </a:lnTo>
                    <a:lnTo>
                      <a:pt x="47" y="2"/>
                    </a:lnTo>
                    <a:lnTo>
                      <a:pt x="44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5"/>
                    </a:lnTo>
                    <a:lnTo>
                      <a:pt x="32" y="7"/>
                    </a:lnTo>
                    <a:lnTo>
                      <a:pt x="29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19" y="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15"/>
                    </a:lnTo>
                    <a:lnTo>
                      <a:pt x="0" y="27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79" name="Freeform 176"/>
              <p:cNvSpPr>
                <a:spLocks noEditPoints="1"/>
              </p:cNvSpPr>
              <p:nvPr/>
            </p:nvSpPr>
            <p:spPr bwMode="auto">
              <a:xfrm>
                <a:off x="5840310" y="3223560"/>
                <a:ext cx="327372" cy="361738"/>
              </a:xfrm>
              <a:custGeom>
                <a:avLst/>
                <a:gdLst>
                  <a:gd name="T0" fmla="*/ 106 w 181"/>
                  <a:gd name="T1" fmla="*/ 174 h 200"/>
                  <a:gd name="T2" fmla="*/ 93 w 181"/>
                  <a:gd name="T3" fmla="*/ 180 h 200"/>
                  <a:gd name="T4" fmla="*/ 109 w 181"/>
                  <a:gd name="T5" fmla="*/ 188 h 200"/>
                  <a:gd name="T6" fmla="*/ 127 w 181"/>
                  <a:gd name="T7" fmla="*/ 200 h 200"/>
                  <a:gd name="T8" fmla="*/ 132 w 181"/>
                  <a:gd name="T9" fmla="*/ 190 h 200"/>
                  <a:gd name="T10" fmla="*/ 139 w 181"/>
                  <a:gd name="T11" fmla="*/ 174 h 200"/>
                  <a:gd name="T12" fmla="*/ 126 w 181"/>
                  <a:gd name="T13" fmla="*/ 174 h 200"/>
                  <a:gd name="T14" fmla="*/ 25 w 181"/>
                  <a:gd name="T15" fmla="*/ 122 h 200"/>
                  <a:gd name="T16" fmla="*/ 25 w 181"/>
                  <a:gd name="T17" fmla="*/ 132 h 200"/>
                  <a:gd name="T18" fmla="*/ 28 w 181"/>
                  <a:gd name="T19" fmla="*/ 150 h 200"/>
                  <a:gd name="T20" fmla="*/ 35 w 181"/>
                  <a:gd name="T21" fmla="*/ 159 h 200"/>
                  <a:gd name="T22" fmla="*/ 46 w 181"/>
                  <a:gd name="T23" fmla="*/ 151 h 200"/>
                  <a:gd name="T24" fmla="*/ 49 w 181"/>
                  <a:gd name="T25" fmla="*/ 126 h 200"/>
                  <a:gd name="T26" fmla="*/ 34 w 181"/>
                  <a:gd name="T27" fmla="*/ 120 h 200"/>
                  <a:gd name="T28" fmla="*/ 146 w 181"/>
                  <a:gd name="T29" fmla="*/ 106 h 200"/>
                  <a:gd name="T30" fmla="*/ 130 w 181"/>
                  <a:gd name="T31" fmla="*/ 100 h 200"/>
                  <a:gd name="T32" fmla="*/ 112 w 181"/>
                  <a:gd name="T33" fmla="*/ 72 h 200"/>
                  <a:gd name="T34" fmla="*/ 90 w 181"/>
                  <a:gd name="T35" fmla="*/ 55 h 200"/>
                  <a:gd name="T36" fmla="*/ 90 w 181"/>
                  <a:gd name="T37" fmla="*/ 38 h 200"/>
                  <a:gd name="T38" fmla="*/ 97 w 181"/>
                  <a:gd name="T39" fmla="*/ 30 h 200"/>
                  <a:gd name="T40" fmla="*/ 90 w 181"/>
                  <a:gd name="T41" fmla="*/ 7 h 200"/>
                  <a:gd name="T42" fmla="*/ 78 w 181"/>
                  <a:gd name="T43" fmla="*/ 0 h 200"/>
                  <a:gd name="T44" fmla="*/ 65 w 181"/>
                  <a:gd name="T45" fmla="*/ 4 h 200"/>
                  <a:gd name="T46" fmla="*/ 59 w 181"/>
                  <a:gd name="T47" fmla="*/ 8 h 200"/>
                  <a:gd name="T48" fmla="*/ 54 w 181"/>
                  <a:gd name="T49" fmla="*/ 11 h 200"/>
                  <a:gd name="T50" fmla="*/ 45 w 181"/>
                  <a:gd name="T51" fmla="*/ 14 h 200"/>
                  <a:gd name="T52" fmla="*/ 39 w 181"/>
                  <a:gd name="T53" fmla="*/ 17 h 200"/>
                  <a:gd name="T54" fmla="*/ 29 w 181"/>
                  <a:gd name="T55" fmla="*/ 15 h 200"/>
                  <a:gd name="T56" fmla="*/ 21 w 181"/>
                  <a:gd name="T57" fmla="*/ 22 h 200"/>
                  <a:gd name="T58" fmla="*/ 4 w 181"/>
                  <a:gd name="T59" fmla="*/ 30 h 200"/>
                  <a:gd name="T60" fmla="*/ 4 w 181"/>
                  <a:gd name="T61" fmla="*/ 38 h 200"/>
                  <a:gd name="T62" fmla="*/ 0 w 181"/>
                  <a:gd name="T63" fmla="*/ 42 h 200"/>
                  <a:gd name="T64" fmla="*/ 4 w 181"/>
                  <a:gd name="T65" fmla="*/ 54 h 200"/>
                  <a:gd name="T66" fmla="*/ 14 w 181"/>
                  <a:gd name="T67" fmla="*/ 58 h 200"/>
                  <a:gd name="T68" fmla="*/ 14 w 181"/>
                  <a:gd name="T69" fmla="*/ 66 h 200"/>
                  <a:gd name="T70" fmla="*/ 28 w 181"/>
                  <a:gd name="T71" fmla="*/ 56 h 200"/>
                  <a:gd name="T72" fmla="*/ 52 w 181"/>
                  <a:gd name="T73" fmla="*/ 59 h 200"/>
                  <a:gd name="T74" fmla="*/ 61 w 181"/>
                  <a:gd name="T75" fmla="*/ 74 h 200"/>
                  <a:gd name="T76" fmla="*/ 75 w 181"/>
                  <a:gd name="T77" fmla="*/ 93 h 200"/>
                  <a:gd name="T78" fmla="*/ 97 w 181"/>
                  <a:gd name="T79" fmla="*/ 112 h 200"/>
                  <a:gd name="T80" fmla="*/ 119 w 181"/>
                  <a:gd name="T81" fmla="*/ 123 h 200"/>
                  <a:gd name="T82" fmla="*/ 134 w 181"/>
                  <a:gd name="T83" fmla="*/ 136 h 200"/>
                  <a:gd name="T84" fmla="*/ 141 w 181"/>
                  <a:gd name="T85" fmla="*/ 143 h 200"/>
                  <a:gd name="T86" fmla="*/ 146 w 181"/>
                  <a:gd name="T87" fmla="*/ 159 h 200"/>
                  <a:gd name="T88" fmla="*/ 143 w 181"/>
                  <a:gd name="T89" fmla="*/ 174 h 200"/>
                  <a:gd name="T90" fmla="*/ 153 w 181"/>
                  <a:gd name="T91" fmla="*/ 163 h 200"/>
                  <a:gd name="T92" fmla="*/ 161 w 181"/>
                  <a:gd name="T93" fmla="*/ 153 h 200"/>
                  <a:gd name="T94" fmla="*/ 157 w 181"/>
                  <a:gd name="T95" fmla="*/ 144 h 200"/>
                  <a:gd name="T96" fmla="*/ 158 w 181"/>
                  <a:gd name="T97" fmla="*/ 133 h 200"/>
                  <a:gd name="T98" fmla="*/ 178 w 181"/>
                  <a:gd name="T99" fmla="*/ 139 h 200"/>
                  <a:gd name="T100" fmla="*/ 178 w 181"/>
                  <a:gd name="T101" fmla="*/ 12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81" h="200">
                    <a:moveTo>
                      <a:pt x="126" y="174"/>
                    </a:moveTo>
                    <a:lnTo>
                      <a:pt x="126" y="174"/>
                    </a:lnTo>
                    <a:lnTo>
                      <a:pt x="115" y="176"/>
                    </a:lnTo>
                    <a:lnTo>
                      <a:pt x="110" y="176"/>
                    </a:lnTo>
                    <a:lnTo>
                      <a:pt x="106" y="174"/>
                    </a:lnTo>
                    <a:lnTo>
                      <a:pt x="106" y="174"/>
                    </a:lnTo>
                    <a:lnTo>
                      <a:pt x="102" y="173"/>
                    </a:lnTo>
                    <a:lnTo>
                      <a:pt x="97" y="174"/>
                    </a:lnTo>
                    <a:lnTo>
                      <a:pt x="93" y="177"/>
                    </a:lnTo>
                    <a:lnTo>
                      <a:pt x="93" y="180"/>
                    </a:lnTo>
                    <a:lnTo>
                      <a:pt x="93" y="180"/>
                    </a:lnTo>
                    <a:lnTo>
                      <a:pt x="95" y="183"/>
                    </a:lnTo>
                    <a:lnTo>
                      <a:pt x="97" y="184"/>
                    </a:lnTo>
                    <a:lnTo>
                      <a:pt x="102" y="187"/>
                    </a:lnTo>
                    <a:lnTo>
                      <a:pt x="109" y="188"/>
                    </a:lnTo>
                    <a:lnTo>
                      <a:pt x="109" y="188"/>
                    </a:lnTo>
                    <a:lnTo>
                      <a:pt x="116" y="193"/>
                    </a:lnTo>
                    <a:lnTo>
                      <a:pt x="122" y="195"/>
                    </a:lnTo>
                    <a:lnTo>
                      <a:pt x="124" y="198"/>
                    </a:lnTo>
                    <a:lnTo>
                      <a:pt x="127" y="200"/>
                    </a:lnTo>
                    <a:lnTo>
                      <a:pt x="127" y="200"/>
                    </a:lnTo>
                    <a:lnTo>
                      <a:pt x="130" y="200"/>
                    </a:lnTo>
                    <a:lnTo>
                      <a:pt x="132" y="197"/>
                    </a:lnTo>
                    <a:lnTo>
                      <a:pt x="133" y="194"/>
                    </a:lnTo>
                    <a:lnTo>
                      <a:pt x="132" y="190"/>
                    </a:lnTo>
                    <a:lnTo>
                      <a:pt x="132" y="190"/>
                    </a:lnTo>
                    <a:lnTo>
                      <a:pt x="132" y="184"/>
                    </a:lnTo>
                    <a:lnTo>
                      <a:pt x="134" y="180"/>
                    </a:lnTo>
                    <a:lnTo>
                      <a:pt x="139" y="174"/>
                    </a:lnTo>
                    <a:lnTo>
                      <a:pt x="139" y="174"/>
                    </a:lnTo>
                    <a:lnTo>
                      <a:pt x="139" y="174"/>
                    </a:lnTo>
                    <a:lnTo>
                      <a:pt x="136" y="173"/>
                    </a:lnTo>
                    <a:lnTo>
                      <a:pt x="132" y="173"/>
                    </a:lnTo>
                    <a:lnTo>
                      <a:pt x="126" y="174"/>
                    </a:lnTo>
                    <a:lnTo>
                      <a:pt x="126" y="174"/>
                    </a:lnTo>
                    <a:close/>
                    <a:moveTo>
                      <a:pt x="34" y="120"/>
                    </a:moveTo>
                    <a:lnTo>
                      <a:pt x="34" y="120"/>
                    </a:lnTo>
                    <a:lnTo>
                      <a:pt x="31" y="122"/>
                    </a:lnTo>
                    <a:lnTo>
                      <a:pt x="27" y="122"/>
                    </a:lnTo>
                    <a:lnTo>
                      <a:pt x="25" y="122"/>
                    </a:lnTo>
                    <a:lnTo>
                      <a:pt x="22" y="123"/>
                    </a:lnTo>
                    <a:lnTo>
                      <a:pt x="22" y="123"/>
                    </a:lnTo>
                    <a:lnTo>
                      <a:pt x="22" y="125"/>
                    </a:lnTo>
                    <a:lnTo>
                      <a:pt x="22" y="126"/>
                    </a:lnTo>
                    <a:lnTo>
                      <a:pt x="25" y="132"/>
                    </a:lnTo>
                    <a:lnTo>
                      <a:pt x="28" y="137"/>
                    </a:lnTo>
                    <a:lnTo>
                      <a:pt x="29" y="140"/>
                    </a:lnTo>
                    <a:lnTo>
                      <a:pt x="28" y="143"/>
                    </a:lnTo>
                    <a:lnTo>
                      <a:pt x="28" y="143"/>
                    </a:lnTo>
                    <a:lnTo>
                      <a:pt x="28" y="150"/>
                    </a:lnTo>
                    <a:lnTo>
                      <a:pt x="29" y="157"/>
                    </a:lnTo>
                    <a:lnTo>
                      <a:pt x="31" y="160"/>
                    </a:lnTo>
                    <a:lnTo>
                      <a:pt x="34" y="160"/>
                    </a:lnTo>
                    <a:lnTo>
                      <a:pt x="35" y="159"/>
                    </a:lnTo>
                    <a:lnTo>
                      <a:pt x="35" y="159"/>
                    </a:lnTo>
                    <a:lnTo>
                      <a:pt x="39" y="156"/>
                    </a:lnTo>
                    <a:lnTo>
                      <a:pt x="42" y="154"/>
                    </a:lnTo>
                    <a:lnTo>
                      <a:pt x="44" y="154"/>
                    </a:lnTo>
                    <a:lnTo>
                      <a:pt x="46" y="151"/>
                    </a:lnTo>
                    <a:lnTo>
                      <a:pt x="46" y="151"/>
                    </a:lnTo>
                    <a:lnTo>
                      <a:pt x="48" y="147"/>
                    </a:lnTo>
                    <a:lnTo>
                      <a:pt x="48" y="140"/>
                    </a:lnTo>
                    <a:lnTo>
                      <a:pt x="48" y="132"/>
                    </a:lnTo>
                    <a:lnTo>
                      <a:pt x="49" y="126"/>
                    </a:lnTo>
                    <a:lnTo>
                      <a:pt x="49" y="126"/>
                    </a:lnTo>
                    <a:lnTo>
                      <a:pt x="49" y="123"/>
                    </a:lnTo>
                    <a:lnTo>
                      <a:pt x="48" y="122"/>
                    </a:lnTo>
                    <a:lnTo>
                      <a:pt x="44" y="119"/>
                    </a:lnTo>
                    <a:lnTo>
                      <a:pt x="39" y="117"/>
                    </a:lnTo>
                    <a:lnTo>
                      <a:pt x="34" y="120"/>
                    </a:lnTo>
                    <a:lnTo>
                      <a:pt x="34" y="120"/>
                    </a:lnTo>
                    <a:close/>
                    <a:moveTo>
                      <a:pt x="150" y="112"/>
                    </a:moveTo>
                    <a:lnTo>
                      <a:pt x="150" y="112"/>
                    </a:lnTo>
                    <a:lnTo>
                      <a:pt x="147" y="109"/>
                    </a:lnTo>
                    <a:lnTo>
                      <a:pt x="146" y="106"/>
                    </a:lnTo>
                    <a:lnTo>
                      <a:pt x="143" y="103"/>
                    </a:lnTo>
                    <a:lnTo>
                      <a:pt x="139" y="103"/>
                    </a:lnTo>
                    <a:lnTo>
                      <a:pt x="139" y="103"/>
                    </a:lnTo>
                    <a:lnTo>
                      <a:pt x="134" y="102"/>
                    </a:lnTo>
                    <a:lnTo>
                      <a:pt x="130" y="100"/>
                    </a:lnTo>
                    <a:lnTo>
                      <a:pt x="123" y="96"/>
                    </a:lnTo>
                    <a:lnTo>
                      <a:pt x="117" y="88"/>
                    </a:lnTo>
                    <a:lnTo>
                      <a:pt x="113" y="78"/>
                    </a:lnTo>
                    <a:lnTo>
                      <a:pt x="113" y="78"/>
                    </a:lnTo>
                    <a:lnTo>
                      <a:pt x="112" y="72"/>
                    </a:lnTo>
                    <a:lnTo>
                      <a:pt x="109" y="69"/>
                    </a:lnTo>
                    <a:lnTo>
                      <a:pt x="102" y="64"/>
                    </a:lnTo>
                    <a:lnTo>
                      <a:pt x="96" y="59"/>
                    </a:lnTo>
                    <a:lnTo>
                      <a:pt x="93" y="58"/>
                    </a:lnTo>
                    <a:lnTo>
                      <a:pt x="90" y="55"/>
                    </a:lnTo>
                    <a:lnTo>
                      <a:pt x="90" y="55"/>
                    </a:lnTo>
                    <a:lnTo>
                      <a:pt x="90" y="49"/>
                    </a:lnTo>
                    <a:lnTo>
                      <a:pt x="90" y="47"/>
                    </a:lnTo>
                    <a:lnTo>
                      <a:pt x="92" y="42"/>
                    </a:lnTo>
                    <a:lnTo>
                      <a:pt x="90" y="38"/>
                    </a:lnTo>
                    <a:lnTo>
                      <a:pt x="90" y="38"/>
                    </a:lnTo>
                    <a:lnTo>
                      <a:pt x="90" y="35"/>
                    </a:lnTo>
                    <a:lnTo>
                      <a:pt x="92" y="34"/>
                    </a:lnTo>
                    <a:lnTo>
                      <a:pt x="97" y="30"/>
                    </a:lnTo>
                    <a:lnTo>
                      <a:pt x="97" y="30"/>
                    </a:lnTo>
                    <a:lnTo>
                      <a:pt x="99" y="18"/>
                    </a:lnTo>
                    <a:lnTo>
                      <a:pt x="99" y="8"/>
                    </a:lnTo>
                    <a:lnTo>
                      <a:pt x="99" y="8"/>
                    </a:lnTo>
                    <a:lnTo>
                      <a:pt x="90" y="7"/>
                    </a:lnTo>
                    <a:lnTo>
                      <a:pt x="90" y="7"/>
                    </a:lnTo>
                    <a:lnTo>
                      <a:pt x="89" y="3"/>
                    </a:lnTo>
                    <a:lnTo>
                      <a:pt x="88" y="0"/>
                    </a:lnTo>
                    <a:lnTo>
                      <a:pt x="88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5" y="1"/>
                    </a:lnTo>
                    <a:lnTo>
                      <a:pt x="75" y="1"/>
                    </a:lnTo>
                    <a:lnTo>
                      <a:pt x="71" y="4"/>
                    </a:lnTo>
                    <a:lnTo>
                      <a:pt x="68" y="5"/>
                    </a:lnTo>
                    <a:lnTo>
                      <a:pt x="65" y="4"/>
                    </a:lnTo>
                    <a:lnTo>
                      <a:pt x="65" y="4"/>
                    </a:lnTo>
                    <a:lnTo>
                      <a:pt x="63" y="4"/>
                    </a:lnTo>
                    <a:lnTo>
                      <a:pt x="59" y="7"/>
                    </a:lnTo>
                    <a:lnTo>
                      <a:pt x="59" y="7"/>
                    </a:lnTo>
                    <a:lnTo>
                      <a:pt x="59" y="8"/>
                    </a:lnTo>
                    <a:lnTo>
                      <a:pt x="59" y="10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0"/>
                    </a:lnTo>
                    <a:lnTo>
                      <a:pt x="54" y="11"/>
                    </a:lnTo>
                    <a:lnTo>
                      <a:pt x="52" y="13"/>
                    </a:lnTo>
                    <a:lnTo>
                      <a:pt x="52" y="13"/>
                    </a:lnTo>
                    <a:lnTo>
                      <a:pt x="52" y="14"/>
                    </a:lnTo>
                    <a:lnTo>
                      <a:pt x="49" y="14"/>
                    </a:lnTo>
                    <a:lnTo>
                      <a:pt x="45" y="14"/>
                    </a:lnTo>
                    <a:lnTo>
                      <a:pt x="45" y="14"/>
                    </a:lnTo>
                    <a:lnTo>
                      <a:pt x="42" y="14"/>
                    </a:lnTo>
                    <a:lnTo>
                      <a:pt x="41" y="15"/>
                    </a:lnTo>
                    <a:lnTo>
                      <a:pt x="39" y="17"/>
                    </a:lnTo>
                    <a:lnTo>
                      <a:pt x="39" y="17"/>
                    </a:lnTo>
                    <a:lnTo>
                      <a:pt x="39" y="22"/>
                    </a:lnTo>
                    <a:lnTo>
                      <a:pt x="38" y="24"/>
                    </a:lnTo>
                    <a:lnTo>
                      <a:pt x="35" y="22"/>
                    </a:lnTo>
                    <a:lnTo>
                      <a:pt x="35" y="22"/>
                    </a:lnTo>
                    <a:lnTo>
                      <a:pt x="29" y="15"/>
                    </a:lnTo>
                    <a:lnTo>
                      <a:pt x="28" y="13"/>
                    </a:lnTo>
                    <a:lnTo>
                      <a:pt x="27" y="13"/>
                    </a:lnTo>
                    <a:lnTo>
                      <a:pt x="27" y="13"/>
                    </a:lnTo>
                    <a:lnTo>
                      <a:pt x="22" y="18"/>
                    </a:lnTo>
                    <a:lnTo>
                      <a:pt x="21" y="2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4" y="30"/>
                    </a:lnTo>
                    <a:lnTo>
                      <a:pt x="7" y="32"/>
                    </a:lnTo>
                    <a:lnTo>
                      <a:pt x="7" y="32"/>
                    </a:lnTo>
                    <a:lnTo>
                      <a:pt x="7" y="34"/>
                    </a:lnTo>
                    <a:lnTo>
                      <a:pt x="7" y="35"/>
                    </a:lnTo>
                    <a:lnTo>
                      <a:pt x="4" y="38"/>
                    </a:lnTo>
                    <a:lnTo>
                      <a:pt x="4" y="38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4" y="47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4" y="54"/>
                    </a:lnTo>
                    <a:lnTo>
                      <a:pt x="4" y="55"/>
                    </a:lnTo>
                    <a:lnTo>
                      <a:pt x="5" y="58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14" y="58"/>
                    </a:lnTo>
                    <a:lnTo>
                      <a:pt x="15" y="59"/>
                    </a:lnTo>
                    <a:lnTo>
                      <a:pt x="15" y="61"/>
                    </a:lnTo>
                    <a:lnTo>
                      <a:pt x="15" y="61"/>
                    </a:lnTo>
                    <a:lnTo>
                      <a:pt x="14" y="66"/>
                    </a:lnTo>
                    <a:lnTo>
                      <a:pt x="14" y="66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24" y="62"/>
                    </a:lnTo>
                    <a:lnTo>
                      <a:pt x="27" y="59"/>
                    </a:lnTo>
                    <a:lnTo>
                      <a:pt x="28" y="56"/>
                    </a:lnTo>
                    <a:lnTo>
                      <a:pt x="32" y="55"/>
                    </a:lnTo>
                    <a:lnTo>
                      <a:pt x="32" y="55"/>
                    </a:lnTo>
                    <a:lnTo>
                      <a:pt x="39" y="54"/>
                    </a:lnTo>
                    <a:lnTo>
                      <a:pt x="46" y="56"/>
                    </a:lnTo>
                    <a:lnTo>
                      <a:pt x="52" y="59"/>
                    </a:lnTo>
                    <a:lnTo>
                      <a:pt x="55" y="64"/>
                    </a:lnTo>
                    <a:lnTo>
                      <a:pt x="55" y="64"/>
                    </a:lnTo>
                    <a:lnTo>
                      <a:pt x="59" y="69"/>
                    </a:lnTo>
                    <a:lnTo>
                      <a:pt x="61" y="74"/>
                    </a:lnTo>
                    <a:lnTo>
                      <a:pt x="61" y="74"/>
                    </a:lnTo>
                    <a:lnTo>
                      <a:pt x="61" y="76"/>
                    </a:lnTo>
                    <a:lnTo>
                      <a:pt x="63" y="82"/>
                    </a:lnTo>
                    <a:lnTo>
                      <a:pt x="68" y="88"/>
                    </a:lnTo>
                    <a:lnTo>
                      <a:pt x="75" y="93"/>
                    </a:lnTo>
                    <a:lnTo>
                      <a:pt x="75" y="93"/>
                    </a:lnTo>
                    <a:lnTo>
                      <a:pt x="83" y="98"/>
                    </a:lnTo>
                    <a:lnTo>
                      <a:pt x="88" y="103"/>
                    </a:lnTo>
                    <a:lnTo>
                      <a:pt x="93" y="108"/>
                    </a:lnTo>
                    <a:lnTo>
                      <a:pt x="97" y="112"/>
                    </a:lnTo>
                    <a:lnTo>
                      <a:pt x="97" y="112"/>
                    </a:lnTo>
                    <a:lnTo>
                      <a:pt x="106" y="115"/>
                    </a:lnTo>
                    <a:lnTo>
                      <a:pt x="109" y="116"/>
                    </a:lnTo>
                    <a:lnTo>
                      <a:pt x="112" y="117"/>
                    </a:lnTo>
                    <a:lnTo>
                      <a:pt x="112" y="117"/>
                    </a:lnTo>
                    <a:lnTo>
                      <a:pt x="119" y="123"/>
                    </a:lnTo>
                    <a:lnTo>
                      <a:pt x="126" y="127"/>
                    </a:lnTo>
                    <a:lnTo>
                      <a:pt x="126" y="127"/>
                    </a:lnTo>
                    <a:lnTo>
                      <a:pt x="130" y="130"/>
                    </a:lnTo>
                    <a:lnTo>
                      <a:pt x="132" y="133"/>
                    </a:lnTo>
                    <a:lnTo>
                      <a:pt x="134" y="136"/>
                    </a:lnTo>
                    <a:lnTo>
                      <a:pt x="137" y="137"/>
                    </a:lnTo>
                    <a:lnTo>
                      <a:pt x="137" y="137"/>
                    </a:lnTo>
                    <a:lnTo>
                      <a:pt x="140" y="137"/>
                    </a:lnTo>
                    <a:lnTo>
                      <a:pt x="141" y="140"/>
                    </a:lnTo>
                    <a:lnTo>
                      <a:pt x="141" y="143"/>
                    </a:lnTo>
                    <a:lnTo>
                      <a:pt x="143" y="146"/>
                    </a:lnTo>
                    <a:lnTo>
                      <a:pt x="143" y="146"/>
                    </a:lnTo>
                    <a:lnTo>
                      <a:pt x="144" y="150"/>
                    </a:lnTo>
                    <a:lnTo>
                      <a:pt x="146" y="154"/>
                    </a:lnTo>
                    <a:lnTo>
                      <a:pt x="146" y="159"/>
                    </a:lnTo>
                    <a:lnTo>
                      <a:pt x="143" y="163"/>
                    </a:lnTo>
                    <a:lnTo>
                      <a:pt x="143" y="163"/>
                    </a:lnTo>
                    <a:lnTo>
                      <a:pt x="141" y="167"/>
                    </a:lnTo>
                    <a:lnTo>
                      <a:pt x="141" y="171"/>
                    </a:lnTo>
                    <a:lnTo>
                      <a:pt x="143" y="174"/>
                    </a:lnTo>
                    <a:lnTo>
                      <a:pt x="144" y="176"/>
                    </a:lnTo>
                    <a:lnTo>
                      <a:pt x="144" y="176"/>
                    </a:lnTo>
                    <a:lnTo>
                      <a:pt x="147" y="174"/>
                    </a:lnTo>
                    <a:lnTo>
                      <a:pt x="149" y="171"/>
                    </a:lnTo>
                    <a:lnTo>
                      <a:pt x="153" y="163"/>
                    </a:lnTo>
                    <a:lnTo>
                      <a:pt x="153" y="163"/>
                    </a:lnTo>
                    <a:lnTo>
                      <a:pt x="154" y="160"/>
                    </a:lnTo>
                    <a:lnTo>
                      <a:pt x="156" y="159"/>
                    </a:lnTo>
                    <a:lnTo>
                      <a:pt x="158" y="156"/>
                    </a:lnTo>
                    <a:lnTo>
                      <a:pt x="161" y="153"/>
                    </a:lnTo>
                    <a:lnTo>
                      <a:pt x="161" y="153"/>
                    </a:lnTo>
                    <a:lnTo>
                      <a:pt x="163" y="151"/>
                    </a:lnTo>
                    <a:lnTo>
                      <a:pt x="163" y="150"/>
                    </a:lnTo>
                    <a:lnTo>
                      <a:pt x="160" y="147"/>
                    </a:lnTo>
                    <a:lnTo>
                      <a:pt x="157" y="144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39"/>
                    </a:lnTo>
                    <a:lnTo>
                      <a:pt x="154" y="136"/>
                    </a:lnTo>
                    <a:lnTo>
                      <a:pt x="158" y="133"/>
                    </a:lnTo>
                    <a:lnTo>
                      <a:pt x="164" y="132"/>
                    </a:lnTo>
                    <a:lnTo>
                      <a:pt x="167" y="133"/>
                    </a:lnTo>
                    <a:lnTo>
                      <a:pt x="170" y="134"/>
                    </a:lnTo>
                    <a:lnTo>
                      <a:pt x="170" y="134"/>
                    </a:lnTo>
                    <a:lnTo>
                      <a:pt x="178" y="139"/>
                    </a:lnTo>
                    <a:lnTo>
                      <a:pt x="181" y="139"/>
                    </a:lnTo>
                    <a:lnTo>
                      <a:pt x="181" y="134"/>
                    </a:lnTo>
                    <a:lnTo>
                      <a:pt x="181" y="134"/>
                    </a:lnTo>
                    <a:lnTo>
                      <a:pt x="181" y="132"/>
                    </a:lnTo>
                    <a:lnTo>
                      <a:pt x="178" y="129"/>
                    </a:lnTo>
                    <a:lnTo>
                      <a:pt x="168" y="122"/>
                    </a:lnTo>
                    <a:lnTo>
                      <a:pt x="150" y="112"/>
                    </a:lnTo>
                    <a:lnTo>
                      <a:pt x="150" y="11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0" name="Freeform 177"/>
              <p:cNvSpPr/>
              <p:nvPr/>
            </p:nvSpPr>
            <p:spPr bwMode="auto">
              <a:xfrm>
                <a:off x="6171299" y="3357402"/>
                <a:ext cx="32556" cy="45218"/>
              </a:xfrm>
              <a:custGeom>
                <a:avLst/>
                <a:gdLst>
                  <a:gd name="T0" fmla="*/ 5 w 18"/>
                  <a:gd name="T1" fmla="*/ 0 h 25"/>
                  <a:gd name="T2" fmla="*/ 5 w 18"/>
                  <a:gd name="T3" fmla="*/ 0 h 25"/>
                  <a:gd name="T4" fmla="*/ 1 w 18"/>
                  <a:gd name="T5" fmla="*/ 7 h 25"/>
                  <a:gd name="T6" fmla="*/ 0 w 18"/>
                  <a:gd name="T7" fmla="*/ 11 h 25"/>
                  <a:gd name="T8" fmla="*/ 0 w 18"/>
                  <a:gd name="T9" fmla="*/ 11 h 25"/>
                  <a:gd name="T10" fmla="*/ 0 w 18"/>
                  <a:gd name="T11" fmla="*/ 17 h 25"/>
                  <a:gd name="T12" fmla="*/ 0 w 18"/>
                  <a:gd name="T13" fmla="*/ 17 h 25"/>
                  <a:gd name="T14" fmla="*/ 10 w 18"/>
                  <a:gd name="T15" fmla="*/ 25 h 25"/>
                  <a:gd name="T16" fmla="*/ 10 w 18"/>
                  <a:gd name="T17" fmla="*/ 25 h 25"/>
                  <a:gd name="T18" fmla="*/ 11 w 18"/>
                  <a:gd name="T19" fmla="*/ 25 h 25"/>
                  <a:gd name="T20" fmla="*/ 11 w 18"/>
                  <a:gd name="T21" fmla="*/ 25 h 25"/>
                  <a:gd name="T22" fmla="*/ 14 w 18"/>
                  <a:gd name="T23" fmla="*/ 18 h 25"/>
                  <a:gd name="T24" fmla="*/ 17 w 18"/>
                  <a:gd name="T25" fmla="*/ 15 h 25"/>
                  <a:gd name="T26" fmla="*/ 18 w 18"/>
                  <a:gd name="T27" fmla="*/ 14 h 25"/>
                  <a:gd name="T28" fmla="*/ 18 w 18"/>
                  <a:gd name="T29" fmla="*/ 14 h 25"/>
                  <a:gd name="T30" fmla="*/ 5 w 18"/>
                  <a:gd name="T31" fmla="*/ 0 h 25"/>
                  <a:gd name="T32" fmla="*/ 5 w 18"/>
                  <a:gd name="T3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" h="25">
                    <a:moveTo>
                      <a:pt x="5" y="0"/>
                    </a:moveTo>
                    <a:lnTo>
                      <a:pt x="5" y="0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0" y="25"/>
                    </a:lnTo>
                    <a:lnTo>
                      <a:pt x="10" y="25"/>
                    </a:lnTo>
                    <a:lnTo>
                      <a:pt x="11" y="25"/>
                    </a:lnTo>
                    <a:lnTo>
                      <a:pt x="11" y="25"/>
                    </a:lnTo>
                    <a:lnTo>
                      <a:pt x="14" y="18"/>
                    </a:lnTo>
                    <a:lnTo>
                      <a:pt x="17" y="15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  <p:sp>
            <p:nvSpPr>
              <p:cNvPr id="181" name="Freeform 178"/>
              <p:cNvSpPr/>
              <p:nvPr/>
            </p:nvSpPr>
            <p:spPr bwMode="auto">
              <a:xfrm>
                <a:off x="6178533" y="3254308"/>
                <a:ext cx="115756" cy="142887"/>
              </a:xfrm>
              <a:custGeom>
                <a:avLst/>
                <a:gdLst>
                  <a:gd name="T0" fmla="*/ 58 w 64"/>
                  <a:gd name="T1" fmla="*/ 52 h 79"/>
                  <a:gd name="T2" fmla="*/ 55 w 64"/>
                  <a:gd name="T3" fmla="*/ 47 h 79"/>
                  <a:gd name="T4" fmla="*/ 58 w 64"/>
                  <a:gd name="T5" fmla="*/ 41 h 79"/>
                  <a:gd name="T6" fmla="*/ 59 w 64"/>
                  <a:gd name="T7" fmla="*/ 39 h 79"/>
                  <a:gd name="T8" fmla="*/ 58 w 64"/>
                  <a:gd name="T9" fmla="*/ 32 h 79"/>
                  <a:gd name="T10" fmla="*/ 58 w 64"/>
                  <a:gd name="T11" fmla="*/ 32 h 79"/>
                  <a:gd name="T12" fmla="*/ 49 w 64"/>
                  <a:gd name="T13" fmla="*/ 30 h 79"/>
                  <a:gd name="T14" fmla="*/ 41 w 64"/>
                  <a:gd name="T15" fmla="*/ 28 h 79"/>
                  <a:gd name="T16" fmla="*/ 40 w 64"/>
                  <a:gd name="T17" fmla="*/ 22 h 79"/>
                  <a:gd name="T18" fmla="*/ 40 w 64"/>
                  <a:gd name="T19" fmla="*/ 18 h 79"/>
                  <a:gd name="T20" fmla="*/ 38 w 64"/>
                  <a:gd name="T21" fmla="*/ 18 h 79"/>
                  <a:gd name="T22" fmla="*/ 34 w 64"/>
                  <a:gd name="T23" fmla="*/ 15 h 79"/>
                  <a:gd name="T24" fmla="*/ 32 w 64"/>
                  <a:gd name="T25" fmla="*/ 13 h 79"/>
                  <a:gd name="T26" fmla="*/ 30 w 64"/>
                  <a:gd name="T27" fmla="*/ 7 h 79"/>
                  <a:gd name="T28" fmla="*/ 27 w 64"/>
                  <a:gd name="T29" fmla="*/ 3 h 79"/>
                  <a:gd name="T30" fmla="*/ 28 w 64"/>
                  <a:gd name="T31" fmla="*/ 3 h 79"/>
                  <a:gd name="T32" fmla="*/ 23 w 64"/>
                  <a:gd name="T33" fmla="*/ 1 h 79"/>
                  <a:gd name="T34" fmla="*/ 17 w 64"/>
                  <a:gd name="T35" fmla="*/ 0 h 79"/>
                  <a:gd name="T36" fmla="*/ 0 w 64"/>
                  <a:gd name="T37" fmla="*/ 4 h 79"/>
                  <a:gd name="T38" fmla="*/ 1 w 64"/>
                  <a:gd name="T39" fmla="*/ 11 h 79"/>
                  <a:gd name="T40" fmla="*/ 4 w 64"/>
                  <a:gd name="T41" fmla="*/ 14 h 79"/>
                  <a:gd name="T42" fmla="*/ 7 w 64"/>
                  <a:gd name="T43" fmla="*/ 17 h 79"/>
                  <a:gd name="T44" fmla="*/ 8 w 64"/>
                  <a:gd name="T45" fmla="*/ 25 h 79"/>
                  <a:gd name="T46" fmla="*/ 10 w 64"/>
                  <a:gd name="T47" fmla="*/ 31 h 79"/>
                  <a:gd name="T48" fmla="*/ 10 w 64"/>
                  <a:gd name="T49" fmla="*/ 47 h 79"/>
                  <a:gd name="T50" fmla="*/ 8 w 64"/>
                  <a:gd name="T51" fmla="*/ 51 h 79"/>
                  <a:gd name="T52" fmla="*/ 6 w 64"/>
                  <a:gd name="T53" fmla="*/ 52 h 79"/>
                  <a:gd name="T54" fmla="*/ 1 w 64"/>
                  <a:gd name="T55" fmla="*/ 57 h 79"/>
                  <a:gd name="T56" fmla="*/ 14 w 64"/>
                  <a:gd name="T57" fmla="*/ 71 h 79"/>
                  <a:gd name="T58" fmla="*/ 15 w 64"/>
                  <a:gd name="T59" fmla="*/ 71 h 79"/>
                  <a:gd name="T60" fmla="*/ 24 w 64"/>
                  <a:gd name="T61" fmla="*/ 75 h 79"/>
                  <a:gd name="T62" fmla="*/ 30 w 64"/>
                  <a:gd name="T63" fmla="*/ 79 h 79"/>
                  <a:gd name="T64" fmla="*/ 57 w 64"/>
                  <a:gd name="T65" fmla="*/ 74 h 79"/>
                  <a:gd name="T66" fmla="*/ 58 w 64"/>
                  <a:gd name="T67" fmla="*/ 69 h 79"/>
                  <a:gd name="T68" fmla="*/ 61 w 64"/>
                  <a:gd name="T69" fmla="*/ 64 h 79"/>
                  <a:gd name="T70" fmla="*/ 62 w 64"/>
                  <a:gd name="T71" fmla="*/ 62 h 79"/>
                  <a:gd name="T72" fmla="*/ 64 w 64"/>
                  <a:gd name="T73" fmla="*/ 62 h 79"/>
                  <a:gd name="T74" fmla="*/ 58 w 64"/>
                  <a:gd name="T75" fmla="*/ 5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4" h="79">
                    <a:moveTo>
                      <a:pt x="58" y="52"/>
                    </a:moveTo>
                    <a:lnTo>
                      <a:pt x="58" y="52"/>
                    </a:lnTo>
                    <a:lnTo>
                      <a:pt x="55" y="49"/>
                    </a:lnTo>
                    <a:lnTo>
                      <a:pt x="55" y="47"/>
                    </a:lnTo>
                    <a:lnTo>
                      <a:pt x="57" y="44"/>
                    </a:lnTo>
                    <a:lnTo>
                      <a:pt x="58" y="41"/>
                    </a:lnTo>
                    <a:lnTo>
                      <a:pt x="58" y="41"/>
                    </a:lnTo>
                    <a:lnTo>
                      <a:pt x="59" y="39"/>
                    </a:lnTo>
                    <a:lnTo>
                      <a:pt x="59" y="38"/>
                    </a:lnTo>
                    <a:lnTo>
                      <a:pt x="58" y="32"/>
                    </a:lnTo>
                    <a:lnTo>
                      <a:pt x="58" y="32"/>
                    </a:lnTo>
                    <a:lnTo>
                      <a:pt x="58" y="32"/>
                    </a:lnTo>
                    <a:lnTo>
                      <a:pt x="55" y="31"/>
                    </a:lnTo>
                    <a:lnTo>
                      <a:pt x="49" y="30"/>
                    </a:lnTo>
                    <a:lnTo>
                      <a:pt x="41" y="28"/>
                    </a:lnTo>
                    <a:lnTo>
                      <a:pt x="41" y="28"/>
                    </a:lnTo>
                    <a:lnTo>
                      <a:pt x="40" y="25"/>
                    </a:lnTo>
                    <a:lnTo>
                      <a:pt x="40" y="22"/>
                    </a:lnTo>
                    <a:lnTo>
                      <a:pt x="40" y="20"/>
                    </a:lnTo>
                    <a:lnTo>
                      <a:pt x="40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5" y="17"/>
                    </a:lnTo>
                    <a:lnTo>
                      <a:pt x="34" y="15"/>
                    </a:lnTo>
                    <a:lnTo>
                      <a:pt x="32" y="13"/>
                    </a:lnTo>
                    <a:lnTo>
                      <a:pt x="32" y="13"/>
                    </a:lnTo>
                    <a:lnTo>
                      <a:pt x="32" y="10"/>
                    </a:lnTo>
                    <a:lnTo>
                      <a:pt x="30" y="7"/>
                    </a:lnTo>
                    <a:lnTo>
                      <a:pt x="28" y="4"/>
                    </a:lnTo>
                    <a:lnTo>
                      <a:pt x="27" y="3"/>
                    </a:lnTo>
                    <a:lnTo>
                      <a:pt x="27" y="3"/>
                    </a:lnTo>
                    <a:lnTo>
                      <a:pt x="28" y="3"/>
                    </a:lnTo>
                    <a:lnTo>
                      <a:pt x="28" y="3"/>
                    </a:lnTo>
                    <a:lnTo>
                      <a:pt x="23" y="1"/>
                    </a:lnTo>
                    <a:lnTo>
                      <a:pt x="23" y="1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1" y="11"/>
                    </a:lnTo>
                    <a:lnTo>
                      <a:pt x="3" y="13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7" y="17"/>
                    </a:lnTo>
                    <a:lnTo>
                      <a:pt x="7" y="20"/>
                    </a:lnTo>
                    <a:lnTo>
                      <a:pt x="8" y="25"/>
                    </a:lnTo>
                    <a:lnTo>
                      <a:pt x="8" y="25"/>
                    </a:lnTo>
                    <a:lnTo>
                      <a:pt x="10" y="31"/>
                    </a:lnTo>
                    <a:lnTo>
                      <a:pt x="10" y="39"/>
                    </a:lnTo>
                    <a:lnTo>
                      <a:pt x="10" y="47"/>
                    </a:lnTo>
                    <a:lnTo>
                      <a:pt x="8" y="49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6" y="52"/>
                    </a:lnTo>
                    <a:lnTo>
                      <a:pt x="1" y="57"/>
                    </a:lnTo>
                    <a:lnTo>
                      <a:pt x="1" y="57"/>
                    </a:lnTo>
                    <a:lnTo>
                      <a:pt x="14" y="71"/>
                    </a:lnTo>
                    <a:lnTo>
                      <a:pt x="14" y="71"/>
                    </a:lnTo>
                    <a:lnTo>
                      <a:pt x="15" y="71"/>
                    </a:lnTo>
                    <a:lnTo>
                      <a:pt x="15" y="71"/>
                    </a:lnTo>
                    <a:lnTo>
                      <a:pt x="18" y="72"/>
                    </a:lnTo>
                    <a:lnTo>
                      <a:pt x="24" y="75"/>
                    </a:lnTo>
                    <a:lnTo>
                      <a:pt x="30" y="79"/>
                    </a:lnTo>
                    <a:lnTo>
                      <a:pt x="30" y="79"/>
                    </a:lnTo>
                    <a:lnTo>
                      <a:pt x="57" y="74"/>
                    </a:lnTo>
                    <a:lnTo>
                      <a:pt x="57" y="74"/>
                    </a:lnTo>
                    <a:lnTo>
                      <a:pt x="58" y="69"/>
                    </a:lnTo>
                    <a:lnTo>
                      <a:pt x="58" y="69"/>
                    </a:lnTo>
                    <a:lnTo>
                      <a:pt x="59" y="65"/>
                    </a:lnTo>
                    <a:lnTo>
                      <a:pt x="61" y="6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64" y="62"/>
                    </a:lnTo>
                    <a:lnTo>
                      <a:pt x="64" y="62"/>
                    </a:lnTo>
                    <a:lnTo>
                      <a:pt x="62" y="59"/>
                    </a:lnTo>
                    <a:lnTo>
                      <a:pt x="58" y="52"/>
                    </a:lnTo>
                    <a:lnTo>
                      <a:pt x="58" y="52"/>
                    </a:lnTo>
                    <a:close/>
                  </a:path>
                </a:pathLst>
              </a:custGeom>
              <a:grpFill/>
              <a:ln w="6350">
                <a:solidFill>
                  <a:srgbClr val="F2F2F2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/>
              </a:p>
            </p:txBody>
          </p:sp>
        </p:grpSp>
      </p:grpSp>
      <p:sp>
        <p:nvSpPr>
          <p:cNvPr id="201" name="椭圆 3"/>
          <p:cNvSpPr/>
          <p:nvPr/>
        </p:nvSpPr>
        <p:spPr>
          <a:xfrm>
            <a:off x="6663156" y="2115278"/>
            <a:ext cx="141092" cy="213550"/>
          </a:xfrm>
          <a:custGeom>
            <a:avLst/>
            <a:gdLst/>
            <a:ahLst/>
            <a:cxnLst/>
            <a:rect l="l" t="t" r="r" b="b"/>
            <a:pathLst>
              <a:path w="333028" h="504056">
                <a:moveTo>
                  <a:pt x="166514" y="83913"/>
                </a:moveTo>
                <a:cubicBezTo>
                  <a:pt x="121779" y="83913"/>
                  <a:pt x="85514" y="120178"/>
                  <a:pt x="85514" y="164913"/>
                </a:cubicBezTo>
                <a:cubicBezTo>
                  <a:pt x="85514" y="209648"/>
                  <a:pt x="121779" y="245913"/>
                  <a:pt x="166514" y="245913"/>
                </a:cubicBezTo>
                <a:cubicBezTo>
                  <a:pt x="211249" y="245913"/>
                  <a:pt x="247514" y="209648"/>
                  <a:pt x="247514" y="164913"/>
                </a:cubicBezTo>
                <a:cubicBezTo>
                  <a:pt x="247514" y="120178"/>
                  <a:pt x="211249" y="83913"/>
                  <a:pt x="166514" y="83913"/>
                </a:cubicBezTo>
                <a:close/>
                <a:moveTo>
                  <a:pt x="166515" y="0"/>
                </a:moveTo>
                <a:cubicBezTo>
                  <a:pt x="258478" y="0"/>
                  <a:pt x="333028" y="69718"/>
                  <a:pt x="333028" y="155720"/>
                </a:cubicBezTo>
                <a:cubicBezTo>
                  <a:pt x="333028" y="241721"/>
                  <a:pt x="221768" y="433092"/>
                  <a:pt x="162844" y="504056"/>
                </a:cubicBezTo>
                <a:cubicBezTo>
                  <a:pt x="92908" y="428023"/>
                  <a:pt x="-610" y="239729"/>
                  <a:pt x="3" y="155720"/>
                </a:cubicBezTo>
                <a:cubicBezTo>
                  <a:pt x="614" y="71711"/>
                  <a:pt x="74553" y="0"/>
                  <a:pt x="166515" y="0"/>
                </a:cubicBezTo>
                <a:close/>
              </a:path>
            </a:pathLst>
          </a:custGeom>
          <a:solidFill>
            <a:srgbClr val="008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205" name="直接连接符 204"/>
          <p:cNvCxnSpPr/>
          <p:nvPr/>
        </p:nvCxnSpPr>
        <p:spPr>
          <a:xfrm flipH="1" flipV="1">
            <a:off x="1764030" y="1779270"/>
            <a:ext cx="4896485" cy="504190"/>
          </a:xfrm>
          <a:prstGeom prst="line">
            <a:avLst/>
          </a:prstGeom>
          <a:ln cap="rnd"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接连接符 205"/>
          <p:cNvCxnSpPr/>
          <p:nvPr/>
        </p:nvCxnSpPr>
        <p:spPr>
          <a:xfrm flipH="1" flipV="1">
            <a:off x="2051685" y="2211705"/>
            <a:ext cx="4608830" cy="7239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连接符 206"/>
          <p:cNvCxnSpPr/>
          <p:nvPr/>
        </p:nvCxnSpPr>
        <p:spPr>
          <a:xfrm flipH="1">
            <a:off x="3060065" y="2283460"/>
            <a:ext cx="3600450" cy="79184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直接连接符 207"/>
          <p:cNvCxnSpPr/>
          <p:nvPr/>
        </p:nvCxnSpPr>
        <p:spPr>
          <a:xfrm flipH="1" flipV="1">
            <a:off x="2051685" y="1995170"/>
            <a:ext cx="4668520" cy="285750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接连接符 208"/>
          <p:cNvCxnSpPr>
            <a:endCxn id="53" idx="4"/>
          </p:cNvCxnSpPr>
          <p:nvPr/>
        </p:nvCxnSpPr>
        <p:spPr>
          <a:xfrm flipH="1">
            <a:off x="4275529" y="2356485"/>
            <a:ext cx="2134235" cy="26606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连接符 209"/>
          <p:cNvCxnSpPr>
            <a:endCxn id="164" idx="0"/>
          </p:cNvCxnSpPr>
          <p:nvPr/>
        </p:nvCxnSpPr>
        <p:spPr>
          <a:xfrm flipH="1">
            <a:off x="4546674" y="2367915"/>
            <a:ext cx="1829435" cy="68643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接连接符 210"/>
          <p:cNvCxnSpPr/>
          <p:nvPr/>
        </p:nvCxnSpPr>
        <p:spPr>
          <a:xfrm flipH="1">
            <a:off x="5868035" y="2284095"/>
            <a:ext cx="792480" cy="21526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接连接符 211"/>
          <p:cNvCxnSpPr/>
          <p:nvPr/>
        </p:nvCxnSpPr>
        <p:spPr>
          <a:xfrm flipH="1" flipV="1">
            <a:off x="5220335" y="1635760"/>
            <a:ext cx="1440180" cy="648335"/>
          </a:xfrm>
          <a:prstGeom prst="line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蓝牙"/>
          <p:cNvSpPr/>
          <p:nvPr/>
        </p:nvSpPr>
        <p:spPr bwMode="auto">
          <a:xfrm>
            <a:off x="5143500" y="1346200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PA-文本框 48"/>
          <p:cNvSpPr txBox="1"/>
          <p:nvPr>
            <p:custDataLst>
              <p:tags r:id="rId1"/>
            </p:custDataLst>
          </p:nvPr>
        </p:nvSpPr>
        <p:spPr>
          <a:xfrm>
            <a:off x="4658360" y="1059815"/>
            <a:ext cx="74168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宁德时代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蓝牙"/>
          <p:cNvSpPr/>
          <p:nvPr/>
        </p:nvSpPr>
        <p:spPr bwMode="auto">
          <a:xfrm>
            <a:off x="4382770" y="2785745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0" name="PA-文本框 48"/>
          <p:cNvSpPr txBox="1"/>
          <p:nvPr>
            <p:custDataLst>
              <p:tags r:id="rId2"/>
            </p:custDataLst>
          </p:nvPr>
        </p:nvSpPr>
        <p:spPr>
          <a:xfrm>
            <a:off x="3684905" y="2411730"/>
            <a:ext cx="74168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无锡绿点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2" name="PA-文本框 48"/>
          <p:cNvSpPr txBox="1"/>
          <p:nvPr>
            <p:custDataLst>
              <p:tags r:id="rId3"/>
            </p:custDataLst>
          </p:nvPr>
        </p:nvSpPr>
        <p:spPr>
          <a:xfrm>
            <a:off x="1331595" y="1318895"/>
            <a:ext cx="74168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成都捷普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蓝牙"/>
          <p:cNvSpPr/>
          <p:nvPr/>
        </p:nvSpPr>
        <p:spPr bwMode="auto">
          <a:xfrm>
            <a:off x="1630045" y="1593215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8" name="蓝牙"/>
          <p:cNvSpPr/>
          <p:nvPr/>
        </p:nvSpPr>
        <p:spPr bwMode="auto">
          <a:xfrm>
            <a:off x="1864995" y="2012950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9" name="PA-文本框 48"/>
          <p:cNvSpPr txBox="1"/>
          <p:nvPr>
            <p:custDataLst>
              <p:tags r:id="rId4"/>
            </p:custDataLst>
          </p:nvPr>
        </p:nvSpPr>
        <p:spPr>
          <a:xfrm>
            <a:off x="968375" y="2133600"/>
            <a:ext cx="85725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重庆比亚迪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2" name="PA-文本框 48"/>
          <p:cNvSpPr txBox="1"/>
          <p:nvPr>
            <p:custDataLst>
              <p:tags r:id="rId5"/>
            </p:custDataLst>
          </p:nvPr>
        </p:nvSpPr>
        <p:spPr>
          <a:xfrm>
            <a:off x="4142105" y="3100070"/>
            <a:ext cx="74168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武汉开特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3" name="蓝牙"/>
          <p:cNvSpPr/>
          <p:nvPr/>
        </p:nvSpPr>
        <p:spPr bwMode="auto">
          <a:xfrm>
            <a:off x="4450715" y="2252345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84" name="蓝牙"/>
          <p:cNvSpPr/>
          <p:nvPr/>
        </p:nvSpPr>
        <p:spPr bwMode="auto">
          <a:xfrm>
            <a:off x="2843530" y="2828925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85" name="PA-文本框 48"/>
          <p:cNvSpPr txBox="1"/>
          <p:nvPr>
            <p:custDataLst>
              <p:tags r:id="rId6"/>
            </p:custDataLst>
          </p:nvPr>
        </p:nvSpPr>
        <p:spPr>
          <a:xfrm>
            <a:off x="2458720" y="3129280"/>
            <a:ext cx="82804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东莞华为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186" name="Group 12"/>
          <p:cNvGrpSpPr>
            <a:grpSpLocks noChangeAspect="1"/>
          </p:cNvGrpSpPr>
          <p:nvPr/>
        </p:nvGrpSpPr>
        <p:grpSpPr>
          <a:xfrm>
            <a:off x="828244" y="1509223"/>
            <a:ext cx="317134" cy="313202"/>
            <a:chOff x="2844502" y="4029717"/>
            <a:chExt cx="382700" cy="382700"/>
          </a:xfrm>
        </p:grpSpPr>
        <p:sp>
          <p:nvSpPr>
            <p:cNvPr id="190" name="Oval 211"/>
            <p:cNvSpPr/>
            <p:nvPr/>
          </p:nvSpPr>
          <p:spPr bwMode="auto">
            <a:xfrm>
              <a:off x="2844502" y="4029717"/>
              <a:ext cx="382700" cy="382700"/>
            </a:xfrm>
            <a:prstGeom prst="ellipse">
              <a:avLst/>
            </a:prstGeom>
            <a:solidFill>
              <a:srgbClr val="3F3F3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700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endParaRPr>
            </a:p>
          </p:txBody>
        </p:sp>
        <p:sp>
          <p:nvSpPr>
            <p:cNvPr id="198" name="Freeform 7"/>
            <p:cNvSpPr/>
            <p:nvPr/>
          </p:nvSpPr>
          <p:spPr bwMode="auto">
            <a:xfrm>
              <a:off x="2927761" y="4069053"/>
              <a:ext cx="220945" cy="263458"/>
            </a:xfrm>
            <a:custGeom>
              <a:avLst/>
              <a:gdLst>
                <a:gd name="T0" fmla="*/ 150 w 156"/>
                <a:gd name="T1" fmla="*/ 66 h 186"/>
                <a:gd name="T2" fmla="*/ 16 w 156"/>
                <a:gd name="T3" fmla="*/ 55 h 186"/>
                <a:gd name="T4" fmla="*/ 0 w 156"/>
                <a:gd name="T5" fmla="*/ 61 h 186"/>
                <a:gd name="T6" fmla="*/ 32 w 156"/>
                <a:gd name="T7" fmla="*/ 185 h 186"/>
                <a:gd name="T8" fmla="*/ 49 w 156"/>
                <a:gd name="T9" fmla="*/ 185 h 186"/>
                <a:gd name="T10" fmla="*/ 34 w 156"/>
                <a:gd name="T11" fmla="*/ 124 h 186"/>
                <a:gd name="T12" fmla="*/ 154 w 156"/>
                <a:gd name="T13" fmla="*/ 70 h 186"/>
                <a:gd name="T14" fmla="*/ 150 w 156"/>
                <a:gd name="T15" fmla="*/ 6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186">
                  <a:moveTo>
                    <a:pt x="150" y="66"/>
                  </a:moveTo>
                  <a:cubicBezTo>
                    <a:pt x="52" y="105"/>
                    <a:pt x="92" y="0"/>
                    <a:pt x="16" y="5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49" y="185"/>
                    <a:pt x="49" y="185"/>
                    <a:pt x="49" y="185"/>
                  </a:cubicBezTo>
                  <a:cubicBezTo>
                    <a:pt x="34" y="124"/>
                    <a:pt x="34" y="124"/>
                    <a:pt x="34" y="124"/>
                  </a:cubicBezTo>
                  <a:cubicBezTo>
                    <a:pt x="101" y="67"/>
                    <a:pt x="74" y="186"/>
                    <a:pt x="154" y="70"/>
                  </a:cubicBezTo>
                  <a:cubicBezTo>
                    <a:pt x="156" y="67"/>
                    <a:pt x="153" y="65"/>
                    <a:pt x="150" y="6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endParaRPr>
            </a:p>
          </p:txBody>
        </p:sp>
      </p:grpSp>
      <p:grpSp>
        <p:nvGrpSpPr>
          <p:cNvPr id="199" name="Group 13"/>
          <p:cNvGrpSpPr>
            <a:grpSpLocks noChangeAspect="1"/>
          </p:cNvGrpSpPr>
          <p:nvPr/>
        </p:nvGrpSpPr>
        <p:grpSpPr>
          <a:xfrm>
            <a:off x="2399022" y="2729960"/>
            <a:ext cx="317134" cy="313202"/>
            <a:chOff x="4744054" y="4029717"/>
            <a:chExt cx="382700" cy="382700"/>
          </a:xfrm>
        </p:grpSpPr>
        <p:sp>
          <p:nvSpPr>
            <p:cNvPr id="200" name="Oval 217"/>
            <p:cNvSpPr/>
            <p:nvPr/>
          </p:nvSpPr>
          <p:spPr bwMode="auto">
            <a:xfrm>
              <a:off x="4744054" y="4029717"/>
              <a:ext cx="382700" cy="382700"/>
            </a:xfrm>
            <a:prstGeom prst="ellipse">
              <a:avLst/>
            </a:prstGeom>
            <a:solidFill>
              <a:srgbClr val="3F3F3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700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endParaRPr>
            </a:p>
          </p:txBody>
        </p:sp>
        <p:sp>
          <p:nvSpPr>
            <p:cNvPr id="204" name="Freeform 6"/>
            <p:cNvSpPr>
              <a:spLocks noEditPoints="1"/>
            </p:cNvSpPr>
            <p:nvPr/>
          </p:nvSpPr>
          <p:spPr bwMode="auto">
            <a:xfrm>
              <a:off x="4813750" y="4119643"/>
              <a:ext cx="204349" cy="204349"/>
            </a:xfrm>
            <a:custGeom>
              <a:avLst/>
              <a:gdLst>
                <a:gd name="T0" fmla="*/ 129 w 150"/>
                <a:gd name="T1" fmla="*/ 22 h 150"/>
                <a:gd name="T2" fmla="*/ 82 w 150"/>
                <a:gd name="T3" fmla="*/ 110 h 150"/>
                <a:gd name="T4" fmla="*/ 77 w 150"/>
                <a:gd name="T5" fmla="*/ 70 h 150"/>
                <a:gd name="T6" fmla="*/ 129 w 150"/>
                <a:gd name="T7" fmla="*/ 22 h 150"/>
                <a:gd name="T8" fmla="*/ 145 w 150"/>
                <a:gd name="T9" fmla="*/ 5 h 150"/>
                <a:gd name="T10" fmla="*/ 119 w 150"/>
                <a:gd name="T11" fmla="*/ 13 h 150"/>
                <a:gd name="T12" fmla="*/ 0 w 150"/>
                <a:gd name="T13" fmla="*/ 76 h 150"/>
                <a:gd name="T14" fmla="*/ 65 w 150"/>
                <a:gd name="T15" fmla="*/ 85 h 150"/>
                <a:gd name="T16" fmla="*/ 74 w 150"/>
                <a:gd name="T17" fmla="*/ 150 h 150"/>
                <a:gd name="T18" fmla="*/ 137 w 150"/>
                <a:gd name="T19" fmla="*/ 31 h 150"/>
                <a:gd name="T20" fmla="*/ 145 w 150"/>
                <a:gd name="T21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0" h="150">
                  <a:moveTo>
                    <a:pt x="129" y="22"/>
                  </a:moveTo>
                  <a:cubicBezTo>
                    <a:pt x="82" y="110"/>
                    <a:pt x="82" y="110"/>
                    <a:pt x="82" y="11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45" y="5"/>
                  </a:moveTo>
                  <a:cubicBezTo>
                    <a:pt x="140" y="0"/>
                    <a:pt x="135" y="5"/>
                    <a:pt x="119" y="13"/>
                  </a:cubicBezTo>
                  <a:cubicBezTo>
                    <a:pt x="75" y="33"/>
                    <a:pt x="0" y="76"/>
                    <a:pt x="0" y="76"/>
                  </a:cubicBezTo>
                  <a:cubicBezTo>
                    <a:pt x="65" y="85"/>
                    <a:pt x="65" y="85"/>
                    <a:pt x="65" y="85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150"/>
                    <a:pt x="116" y="75"/>
                    <a:pt x="137" y="31"/>
                  </a:cubicBezTo>
                  <a:cubicBezTo>
                    <a:pt x="145" y="15"/>
                    <a:pt x="150" y="10"/>
                    <a:pt x="145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endParaRPr>
            </a:p>
          </p:txBody>
        </p:sp>
      </p:grpSp>
      <p:grpSp>
        <p:nvGrpSpPr>
          <p:cNvPr id="213" name="Group 14"/>
          <p:cNvGrpSpPr/>
          <p:nvPr/>
        </p:nvGrpSpPr>
        <p:grpSpPr>
          <a:xfrm>
            <a:off x="4757574" y="2248535"/>
            <a:ext cx="318135" cy="313690"/>
            <a:chOff x="6643606" y="4029717"/>
            <a:chExt cx="382700" cy="382700"/>
          </a:xfrm>
        </p:grpSpPr>
        <p:sp>
          <p:nvSpPr>
            <p:cNvPr id="214" name="Oval 220"/>
            <p:cNvSpPr/>
            <p:nvPr/>
          </p:nvSpPr>
          <p:spPr bwMode="auto">
            <a:xfrm>
              <a:off x="6643606" y="4029717"/>
              <a:ext cx="382700" cy="382700"/>
            </a:xfrm>
            <a:prstGeom prst="ellipse">
              <a:avLst/>
            </a:prstGeom>
            <a:solidFill>
              <a:srgbClr val="3F3F3F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/>
            <a:lstStyle/>
            <a:p>
              <a:pPr algn="ctr" defTabSz="123698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700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endParaRPr>
            </a:p>
          </p:txBody>
        </p:sp>
        <p:sp>
          <p:nvSpPr>
            <p:cNvPr id="215" name="Freeform 9"/>
            <p:cNvSpPr>
              <a:spLocks noEditPoints="1"/>
            </p:cNvSpPr>
            <p:nvPr/>
          </p:nvSpPr>
          <p:spPr bwMode="auto">
            <a:xfrm>
              <a:off x="6707521" y="4115328"/>
              <a:ext cx="250582" cy="200961"/>
            </a:xfrm>
            <a:custGeom>
              <a:avLst/>
              <a:gdLst>
                <a:gd name="T0" fmla="*/ 144 w 171"/>
                <a:gd name="T1" fmla="*/ 69 h 137"/>
                <a:gd name="T2" fmla="*/ 133 w 171"/>
                <a:gd name="T3" fmla="*/ 79 h 137"/>
                <a:gd name="T4" fmla="*/ 86 w 171"/>
                <a:gd name="T5" fmla="*/ 117 h 137"/>
                <a:gd name="T6" fmla="*/ 52 w 171"/>
                <a:gd name="T7" fmla="*/ 103 h 137"/>
                <a:gd name="T8" fmla="*/ 37 w 171"/>
                <a:gd name="T9" fmla="*/ 103 h 137"/>
                <a:gd name="T10" fmla="*/ 37 w 171"/>
                <a:gd name="T11" fmla="*/ 117 h 137"/>
                <a:gd name="T12" fmla="*/ 86 w 171"/>
                <a:gd name="T13" fmla="*/ 137 h 137"/>
                <a:gd name="T14" fmla="*/ 151 w 171"/>
                <a:gd name="T15" fmla="*/ 89 h 137"/>
                <a:gd name="T16" fmla="*/ 171 w 171"/>
                <a:gd name="T17" fmla="*/ 89 h 137"/>
                <a:gd name="T18" fmla="*/ 171 w 171"/>
                <a:gd name="T19" fmla="*/ 69 h 137"/>
                <a:gd name="T20" fmla="*/ 144 w 171"/>
                <a:gd name="T21" fmla="*/ 69 h 137"/>
                <a:gd name="T22" fmla="*/ 39 w 171"/>
                <a:gd name="T23" fmla="*/ 58 h 137"/>
                <a:gd name="T24" fmla="*/ 86 w 171"/>
                <a:gd name="T25" fmla="*/ 21 h 137"/>
                <a:gd name="T26" fmla="*/ 120 w 171"/>
                <a:gd name="T27" fmla="*/ 35 h 137"/>
                <a:gd name="T28" fmla="*/ 134 w 171"/>
                <a:gd name="T29" fmla="*/ 35 h 137"/>
                <a:gd name="T30" fmla="*/ 134 w 171"/>
                <a:gd name="T31" fmla="*/ 20 h 137"/>
                <a:gd name="T32" fmla="*/ 86 w 171"/>
                <a:gd name="T33" fmla="*/ 0 h 137"/>
                <a:gd name="T34" fmla="*/ 20 w 171"/>
                <a:gd name="T35" fmla="*/ 48 h 137"/>
                <a:gd name="T36" fmla="*/ 0 w 171"/>
                <a:gd name="T37" fmla="*/ 48 h 137"/>
                <a:gd name="T38" fmla="*/ 0 w 171"/>
                <a:gd name="T39" fmla="*/ 69 h 137"/>
                <a:gd name="T40" fmla="*/ 27 w 171"/>
                <a:gd name="T41" fmla="*/ 69 h 137"/>
                <a:gd name="T42" fmla="*/ 39 w 171"/>
                <a:gd name="T43" fmla="*/ 58 h 137"/>
                <a:gd name="T44" fmla="*/ 58 w 171"/>
                <a:gd name="T45" fmla="*/ 69 h 137"/>
                <a:gd name="T46" fmla="*/ 86 w 171"/>
                <a:gd name="T47" fmla="*/ 96 h 137"/>
                <a:gd name="T48" fmla="*/ 113 w 171"/>
                <a:gd name="T49" fmla="*/ 69 h 137"/>
                <a:gd name="T50" fmla="*/ 86 w 171"/>
                <a:gd name="T51" fmla="*/ 41 h 137"/>
                <a:gd name="T52" fmla="*/ 58 w 171"/>
                <a:gd name="T53" fmla="*/ 6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" h="137">
                  <a:moveTo>
                    <a:pt x="144" y="69"/>
                  </a:moveTo>
                  <a:cubicBezTo>
                    <a:pt x="135" y="69"/>
                    <a:pt x="133" y="76"/>
                    <a:pt x="133" y="79"/>
                  </a:cubicBezTo>
                  <a:cubicBezTo>
                    <a:pt x="128" y="101"/>
                    <a:pt x="109" y="117"/>
                    <a:pt x="86" y="117"/>
                  </a:cubicBezTo>
                  <a:cubicBezTo>
                    <a:pt x="72" y="117"/>
                    <a:pt x="60" y="111"/>
                    <a:pt x="52" y="103"/>
                  </a:cubicBezTo>
                  <a:cubicBezTo>
                    <a:pt x="48" y="99"/>
                    <a:pt x="41" y="99"/>
                    <a:pt x="37" y="103"/>
                  </a:cubicBezTo>
                  <a:cubicBezTo>
                    <a:pt x="33" y="107"/>
                    <a:pt x="33" y="113"/>
                    <a:pt x="37" y="117"/>
                  </a:cubicBezTo>
                  <a:cubicBezTo>
                    <a:pt x="50" y="130"/>
                    <a:pt x="67" y="137"/>
                    <a:pt x="86" y="137"/>
                  </a:cubicBezTo>
                  <a:cubicBezTo>
                    <a:pt x="116" y="137"/>
                    <a:pt x="142" y="117"/>
                    <a:pt x="15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44" y="69"/>
                    <a:pt x="144" y="69"/>
                    <a:pt x="144" y="69"/>
                  </a:cubicBezTo>
                  <a:close/>
                  <a:moveTo>
                    <a:pt x="39" y="58"/>
                  </a:moveTo>
                  <a:cubicBezTo>
                    <a:pt x="43" y="37"/>
                    <a:pt x="63" y="21"/>
                    <a:pt x="86" y="21"/>
                  </a:cubicBezTo>
                  <a:cubicBezTo>
                    <a:pt x="99" y="21"/>
                    <a:pt x="111" y="26"/>
                    <a:pt x="120" y="35"/>
                  </a:cubicBezTo>
                  <a:cubicBezTo>
                    <a:pt x="124" y="39"/>
                    <a:pt x="130" y="39"/>
                    <a:pt x="134" y="35"/>
                  </a:cubicBezTo>
                  <a:cubicBezTo>
                    <a:pt x="138" y="31"/>
                    <a:pt x="138" y="24"/>
                    <a:pt x="134" y="20"/>
                  </a:cubicBezTo>
                  <a:cubicBezTo>
                    <a:pt x="122" y="8"/>
                    <a:pt x="105" y="0"/>
                    <a:pt x="86" y="0"/>
                  </a:cubicBezTo>
                  <a:cubicBezTo>
                    <a:pt x="55" y="0"/>
                    <a:pt x="29" y="20"/>
                    <a:pt x="2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36" y="69"/>
                    <a:pt x="38" y="62"/>
                    <a:pt x="39" y="58"/>
                  </a:cubicBezTo>
                  <a:close/>
                  <a:moveTo>
                    <a:pt x="58" y="69"/>
                  </a:moveTo>
                  <a:cubicBezTo>
                    <a:pt x="58" y="84"/>
                    <a:pt x="71" y="96"/>
                    <a:pt x="86" y="96"/>
                  </a:cubicBezTo>
                  <a:cubicBezTo>
                    <a:pt x="101" y="96"/>
                    <a:pt x="113" y="84"/>
                    <a:pt x="113" y="69"/>
                  </a:cubicBezTo>
                  <a:cubicBezTo>
                    <a:pt x="113" y="54"/>
                    <a:pt x="101" y="41"/>
                    <a:pt x="86" y="41"/>
                  </a:cubicBezTo>
                  <a:cubicBezTo>
                    <a:pt x="71" y="41"/>
                    <a:pt x="58" y="54"/>
                    <a:pt x="58" y="6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00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Gill Sans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bldLvl="0" animBg="1"/>
      <p:bldP spid="201" grpId="1" animBg="1"/>
      <p:bldP spid="5" grpId="0" animBg="1"/>
      <p:bldP spid="6" grpId="0" animBg="1"/>
      <p:bldP spid="8" grpId="0" animBg="1"/>
      <p:bldP spid="10" grpId="0" animBg="1"/>
      <p:bldP spid="12" grpId="0" animBg="1"/>
      <p:bldP spid="14" grpId="0" animBg="1"/>
      <p:bldP spid="18" grpId="0" animBg="1"/>
      <p:bldP spid="19" grpId="0" animBg="1"/>
      <p:bldP spid="182" grpId="0" animBg="1"/>
      <p:bldP spid="183" grpId="0" animBg="1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5985" y="3317240"/>
            <a:ext cx="1574800" cy="1314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20" y="3398520"/>
            <a:ext cx="1296670" cy="11512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030" y="3398520"/>
            <a:ext cx="1283335" cy="115189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62605" y="3773170"/>
            <a:ext cx="1683385" cy="841375"/>
          </a:xfrm>
          <a:prstGeom prst="rect">
            <a:avLst/>
          </a:prstGeom>
          <a:noFill/>
        </p:spPr>
        <p:txBody>
          <a:bodyPr wrap="square" lIns="72576" tIns="36288" rIns="72576" bIns="3628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盐城大丰区高新区新北路</a:t>
            </a:r>
            <a:r>
              <a:rPr lang="en-US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</a:t>
            </a:r>
            <a:r>
              <a:rPr lang="zh-CN" altLang="en-US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号</a:t>
            </a:r>
            <a:endParaRPr lang="zh-CN" altLang="en-US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9 Xinbei Road, High-tech Zone, Dafeng District, Yancheng City, China</a:t>
            </a:r>
            <a:endParaRPr lang="zh-CN" altLang="en-US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0515-83858116</a:t>
            </a:r>
            <a:endParaRPr lang="en-US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5" y="1006475"/>
            <a:ext cx="8065770" cy="20650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联系我们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Contact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34010" y="3738245"/>
            <a:ext cx="1828800" cy="841375"/>
          </a:xfrm>
          <a:prstGeom prst="rect">
            <a:avLst/>
          </a:prstGeom>
          <a:noFill/>
        </p:spPr>
        <p:txBody>
          <a:bodyPr wrap="square" lIns="72576" tIns="36288" rIns="72576" bIns="36288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苏州相城区阳澄湖镇西横港街</a:t>
            </a:r>
            <a:r>
              <a:rPr lang="en-US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80</a:t>
            </a:r>
            <a:r>
              <a:rPr lang="zh-CN" altLang="en-US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号</a:t>
            </a:r>
            <a:endParaRPr lang="zh-CN" altLang="en-US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zh-CN" altLang="en-US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No. 80, Xihenggang Street, Yangchenghu Town, Xiangcheng District, Suzhou, China</a:t>
            </a:r>
            <a:endParaRPr lang="zh-CN" altLang="en-US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0512-65863866</a:t>
            </a:r>
            <a:endParaRPr lang="en-US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5605" y="3398320"/>
            <a:ext cx="1285240" cy="339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50" b="1" dirty="0">
                <a:solidFill>
                  <a:schemeClr val="bg1"/>
                </a:solidFill>
              </a:rPr>
              <a:t>苏州工厂</a:t>
            </a:r>
            <a:endParaRPr lang="zh-CN" altLang="en-US" sz="1350" b="1" dirty="0">
              <a:solidFill>
                <a:schemeClr val="bg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134360" y="3398955"/>
            <a:ext cx="1285240" cy="339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50" b="1" dirty="0">
                <a:solidFill>
                  <a:schemeClr val="bg1"/>
                </a:solidFill>
              </a:rPr>
              <a:t>盐城工厂</a:t>
            </a:r>
            <a:endParaRPr lang="zh-CN" altLang="en-US" sz="135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72785" y="3756660"/>
            <a:ext cx="1683385" cy="687705"/>
          </a:xfrm>
          <a:prstGeom prst="rect">
            <a:avLst/>
          </a:prstGeom>
          <a:noFill/>
        </p:spPr>
        <p:txBody>
          <a:bodyPr wrap="square" lIns="72576" tIns="36288" rIns="72576" bIns="36288" rtlCol="0">
            <a:spAutoFit/>
          </a:bodyPr>
          <a:p>
            <a:pPr>
              <a:lnSpc>
                <a:spcPct val="125000"/>
              </a:lnSpc>
            </a:pPr>
            <a:r>
              <a:rPr 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重庆石柱土家族自治县万寿大道</a:t>
            </a:r>
            <a:endParaRPr 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5000"/>
              </a:lnSpc>
            </a:pPr>
            <a:r>
              <a:rPr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Wanshou Avenue, Shizhu Tujia Autonomous County, Chongqing</a:t>
            </a:r>
            <a:endParaRPr 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44540" y="3382445"/>
            <a:ext cx="1285240" cy="3397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20000"/>
              </a:lnSpc>
            </a:pPr>
            <a:r>
              <a:rPr lang="zh-CN" altLang="en-US" sz="1350" b="1" dirty="0">
                <a:solidFill>
                  <a:schemeClr val="bg1"/>
                </a:solidFill>
              </a:rPr>
              <a:t>重庆工厂</a:t>
            </a:r>
            <a:endParaRPr lang="zh-CN" altLang="en-US" sz="135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"/>
          <p:cNvPicPr>
            <a:picLocks noChangeAspect="1"/>
          </p:cNvPicPr>
          <p:nvPr/>
        </p:nvPicPr>
        <p:blipFill>
          <a:blip r:embed="rId1"/>
          <a:srcRect b="37857"/>
          <a:stretch>
            <a:fillRect/>
          </a:stretch>
        </p:blipFill>
        <p:spPr>
          <a:xfrm>
            <a:off x="-11430" y="3007360"/>
            <a:ext cx="9166225" cy="2169160"/>
          </a:xfrm>
          <a:prstGeom prst="rect">
            <a:avLst/>
          </a:prstGeom>
        </p:spPr>
      </p:pic>
      <p:sp>
        <p:nvSpPr>
          <p:cNvPr id="3" name="任意多边形: 形状 48"/>
          <p:cNvSpPr/>
          <p:nvPr/>
        </p:nvSpPr>
        <p:spPr>
          <a:xfrm>
            <a:off x="2375535" y="902335"/>
            <a:ext cx="1400810" cy="2296160"/>
          </a:xfrm>
          <a:custGeom>
            <a:avLst/>
            <a:gdLst>
              <a:gd name="connsiteX0" fmla="*/ 0 w 1638300"/>
              <a:gd name="connsiteY0" fmla="*/ 0 h 2906713"/>
              <a:gd name="connsiteX1" fmla="*/ 1638300 w 1638300"/>
              <a:gd name="connsiteY1" fmla="*/ 0 h 2906713"/>
              <a:gd name="connsiteX2" fmla="*/ 1638300 w 1638300"/>
              <a:gd name="connsiteY2" fmla="*/ 303213 h 2906713"/>
              <a:gd name="connsiteX3" fmla="*/ 1554632 w 1638300"/>
              <a:gd name="connsiteY3" fmla="*/ 303213 h 2906713"/>
              <a:gd name="connsiteX4" fmla="*/ 1554632 w 1638300"/>
              <a:gd name="connsiteY4" fmla="*/ 83668 h 2906713"/>
              <a:gd name="connsiteX5" fmla="*/ 83668 w 1638300"/>
              <a:gd name="connsiteY5" fmla="*/ 83668 h 2906713"/>
              <a:gd name="connsiteX6" fmla="*/ 83668 w 1638300"/>
              <a:gd name="connsiteY6" fmla="*/ 2823045 h 2906713"/>
              <a:gd name="connsiteX7" fmla="*/ 1554632 w 1638300"/>
              <a:gd name="connsiteY7" fmla="*/ 2823045 h 2906713"/>
              <a:gd name="connsiteX8" fmla="*/ 1554632 w 1638300"/>
              <a:gd name="connsiteY8" fmla="*/ 2552700 h 2906713"/>
              <a:gd name="connsiteX9" fmla="*/ 1638300 w 1638300"/>
              <a:gd name="connsiteY9" fmla="*/ 2552700 h 2906713"/>
              <a:gd name="connsiteX10" fmla="*/ 1638300 w 1638300"/>
              <a:gd name="connsiteY10" fmla="*/ 2906713 h 2906713"/>
              <a:gd name="connsiteX11" fmla="*/ 0 w 1638300"/>
              <a:gd name="connsiteY11" fmla="*/ 2906713 h 2906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38300" h="2906713">
                <a:moveTo>
                  <a:pt x="0" y="0"/>
                </a:moveTo>
                <a:lnTo>
                  <a:pt x="1638300" y="0"/>
                </a:lnTo>
                <a:lnTo>
                  <a:pt x="1638300" y="303213"/>
                </a:lnTo>
                <a:lnTo>
                  <a:pt x="1554632" y="303213"/>
                </a:lnTo>
                <a:lnTo>
                  <a:pt x="1554632" y="83668"/>
                </a:lnTo>
                <a:lnTo>
                  <a:pt x="83668" y="83668"/>
                </a:lnTo>
                <a:lnTo>
                  <a:pt x="83668" y="2823045"/>
                </a:lnTo>
                <a:lnTo>
                  <a:pt x="1554632" y="2823045"/>
                </a:lnTo>
                <a:lnTo>
                  <a:pt x="1554632" y="2552700"/>
                </a:lnTo>
                <a:lnTo>
                  <a:pt x="1638300" y="2552700"/>
                </a:lnTo>
                <a:lnTo>
                  <a:pt x="1638300" y="2906713"/>
                </a:lnTo>
                <a:lnTo>
                  <a:pt x="0" y="2906713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13660" y="2279015"/>
            <a:ext cx="5085080" cy="4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We like to make strong of things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27630" y="1607185"/>
            <a:ext cx="5555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竭尽所能，我们让它变得更强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+mj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23"/>
          <p:cNvSpPr txBox="1"/>
          <p:nvPr/>
        </p:nvSpPr>
        <p:spPr>
          <a:xfrm>
            <a:off x="4572000" y="1563370"/>
            <a:ext cx="1083310" cy="321945"/>
          </a:xfrm>
          <a:prstGeom prst="rect">
            <a:avLst/>
          </a:prstGeom>
          <a:noFill/>
          <a:ln w="9525">
            <a:noFill/>
          </a:ln>
        </p:spPr>
        <p:txBody>
          <a:bodyPr wrap="none" lIns="76412" tIns="38206" rIns="76412" bIns="38206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公司概述</a:t>
            </a:r>
            <a:r>
              <a:rPr lang="en-US" altLang="zh-CN" sz="1600" b="1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zh-CN" sz="1600" b="1" dirty="0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endParaRPr lang="zh-CN" altLang="zh-CN" sz="1600" b="1" dirty="0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486" name="TextBox 26"/>
          <p:cNvSpPr txBox="1"/>
          <p:nvPr/>
        </p:nvSpPr>
        <p:spPr>
          <a:xfrm>
            <a:off x="5906640" y="2970931"/>
            <a:ext cx="2890520" cy="1183640"/>
          </a:xfrm>
          <a:prstGeom prst="rect">
            <a:avLst/>
          </a:prstGeom>
          <a:noFill/>
          <a:ln w="9525">
            <a:noFill/>
          </a:ln>
        </p:spPr>
        <p:txBody>
          <a:bodyPr wrap="square" lIns="76412" tIns="38206" rIns="76412" bIns="38206" anchor="t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zh-CN" altLang="en-US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郎克斯主要产品被广泛应用</a:t>
            </a:r>
            <a:r>
              <a:rPr lang="en-US" altLang="zh-CN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3C</a:t>
            </a:r>
            <a:r>
              <a:rPr lang="zh-CN" altLang="en-US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、家用电器、</a:t>
            </a:r>
            <a:r>
              <a:rPr lang="en-US" altLang="zh-CN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LED</a:t>
            </a:r>
            <a:r>
              <a:rPr lang="zh-CN" altLang="en-US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灯具、电子电器、医疗等领域。并与关联企业开展了新材料研发、高性能高分子材料、</a:t>
            </a:r>
            <a:r>
              <a:rPr lang="en-US" altLang="zh-CN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3C</a:t>
            </a:r>
            <a:r>
              <a:rPr lang="zh-CN" altLang="en-US" sz="1200" dirty="0">
                <a:solidFill>
                  <a:srgbClr val="44546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行业金属结构件与精密加工，智能制造，人工智能等新兴科技领域的产业布局</a:t>
            </a:r>
            <a:endParaRPr lang="zh-CN" altLang="en-US" sz="1000" dirty="0">
              <a:latin typeface="隶书" panose="02010509060101010101" charset="-122"/>
              <a:ea typeface="隶书" panose="02010509060101010101" charset="-122"/>
              <a:cs typeface="Arial Unicode MS" panose="020B0604020202020204" pitchFamily="34" charset="-122"/>
              <a:sym typeface="+mn-ea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公司简介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About</a:t>
            </a:r>
            <a:r>
              <a:rPr lang="en-US" altLang="zh-CN" sz="1600" b="1" spc="0" dirty="0">
                <a:solidFill>
                  <a:srgbClr val="C00000"/>
                </a:solidFill>
                <a:uFillTx/>
              </a:rPr>
              <a:t> 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Us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5" y="1275606"/>
            <a:ext cx="5655310" cy="3196487"/>
          </a:xfrm>
          <a:prstGeom prst="rect">
            <a:avLst/>
          </a:prstGeom>
        </p:spPr>
      </p:pic>
      <p:sp>
        <p:nvSpPr>
          <p:cNvPr id="20482" name="Rectangle 22"/>
          <p:cNvSpPr/>
          <p:nvPr/>
        </p:nvSpPr>
        <p:spPr>
          <a:xfrm>
            <a:off x="4572000" y="1508760"/>
            <a:ext cx="4291201" cy="1249680"/>
          </a:xfrm>
          <a:prstGeom prst="rect">
            <a:avLst/>
          </a:prstGeom>
          <a:solidFill>
            <a:srgbClr val="262626"/>
          </a:solidFill>
          <a:ln w="9525">
            <a:noFill/>
          </a:ln>
        </p:spPr>
        <p:txBody>
          <a:bodyPr lIns="76412" tIns="38206" rIns="76412" bIns="38206" anchor="ctr"/>
          <a:lstStyle/>
          <a:p>
            <a:pPr algn="ctr">
              <a:buFont typeface="Arial" panose="020B0604020202020204" pitchFamily="34" charset="0"/>
              <a:buNone/>
            </a:pPr>
            <a:endParaRPr lang="zh-CN" altLang="zh-CN" sz="1500" dirty="0">
              <a:solidFill>
                <a:srgbClr val="FFFFFF"/>
              </a:solidFill>
              <a:latin typeface="微软雅黑" panose="020B0503020204020204" charset="-122"/>
              <a:ea typeface="宋体" panose="02010600030101010101" pitchFamily="2" charset="-122"/>
            </a:endParaRPr>
          </a:p>
        </p:txBody>
      </p:sp>
      <p:sp>
        <p:nvSpPr>
          <p:cNvPr id="2" name="TextBox 26"/>
          <p:cNvSpPr txBox="1"/>
          <p:nvPr/>
        </p:nvSpPr>
        <p:spPr>
          <a:xfrm>
            <a:off x="4572000" y="1885315"/>
            <a:ext cx="4020820" cy="721995"/>
          </a:xfrm>
          <a:prstGeom prst="rect">
            <a:avLst/>
          </a:prstGeom>
          <a:noFill/>
          <a:ln w="9525">
            <a:noFill/>
          </a:ln>
        </p:spPr>
        <p:txBody>
          <a:bodyPr wrap="square" lIns="76412" tIns="38206" rIns="76412" bIns="38206" anchor="t">
            <a:spAutoFit/>
          </a:bodyPr>
          <a:lstStyle/>
          <a:p>
            <a:pPr algn="just">
              <a:buFont typeface="Arial" panose="020B0604020202020204" pitchFamily="34" charset="0"/>
              <a:buNone/>
            </a:pPr>
            <a:r>
              <a:rPr lang="zh-CN" sz="1200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创立于</a:t>
            </a:r>
            <a:r>
              <a:rPr lang="en-US" altLang="zh-CN" sz="1200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2011</a:t>
            </a:r>
            <a:r>
              <a:rPr lang="zh-CN" altLang="en-US" sz="1200" b="1" dirty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  <a:sym typeface="+mn-ea"/>
              </a:rPr>
              <a:t>年，经深耕10年</a:t>
            </a:r>
            <a:r>
              <a:rPr lang="zh-CN" altLang="en-US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锻造业发展，</a:t>
            </a:r>
            <a:r>
              <a:rPr lang="en-US" altLang="zh-CN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2020</a:t>
            </a:r>
            <a:r>
              <a:rPr lang="zh-CN" altLang="en-US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年十年磨一剑延伸金属锻造及配套精密</a:t>
            </a:r>
            <a:r>
              <a:rPr lang="en-US" altLang="zh-CN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CNC</a:t>
            </a:r>
            <a:r>
              <a:rPr lang="zh-CN" altLang="en-US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加工，郎克斯已逐步在苏州，盐城</a:t>
            </a:r>
            <a:r>
              <a:rPr lang="zh-CN" altLang="en-US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，</a:t>
            </a:r>
            <a:r>
              <a:rPr lang="zh-CN" altLang="en-US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重庆建立了生产智能制造基地，形成在</a:t>
            </a:r>
            <a:r>
              <a:rPr lang="en-US" altLang="zh-CN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3C</a:t>
            </a:r>
            <a:r>
              <a:rPr lang="zh-CN" altLang="en-US" sz="1000" dirty="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  <a:cs typeface="Arial Unicode MS" panose="020B0604020202020204" pitchFamily="34" charset="-122"/>
                <a:sym typeface="+mn-ea"/>
              </a:rPr>
              <a:t>，汽车散热，芯片散热，医疗等领域服务能力，成为国内金属制造业生产企业之一；</a:t>
            </a:r>
            <a:endParaRPr lang="en-US" altLang="zh-CN" sz="1000" dirty="0">
              <a:solidFill>
                <a:schemeClr val="bg1"/>
              </a:solidFill>
              <a:latin typeface="隶书" panose="02010509060101010101" charset="-122"/>
              <a:ea typeface="隶书" panose="02010509060101010101" charset="-122"/>
              <a:cs typeface="Arial Unicode MS" panose="020B0604020202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6" grpId="0"/>
      <p:bldP spid="20482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1"/>
          <a:srcRect l="3376"/>
          <a:stretch>
            <a:fillRect/>
          </a:stretch>
        </p:blipFill>
        <p:spPr>
          <a:xfrm flipH="1">
            <a:off x="1419860" y="1969135"/>
            <a:ext cx="7835265" cy="30473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205" y="4095115"/>
            <a:ext cx="1301115" cy="639445"/>
          </a:xfrm>
          <a:prstGeom prst="rect">
            <a:avLst/>
          </a:prstGeom>
          <a:noFill/>
          <a:ln w="15875" cmpd="sng">
            <a:solidFill>
              <a:srgbClr val="FFC000"/>
            </a:solidFill>
            <a:prstDash val="sysDash"/>
            <a:miter lim="800000"/>
            <a:headEnd/>
            <a:tailEnd/>
          </a:ln>
        </p:spPr>
      </p:pic>
      <p:sp>
        <p:nvSpPr>
          <p:cNvPr id="76" name="蓝牙"/>
          <p:cNvSpPr/>
          <p:nvPr/>
        </p:nvSpPr>
        <p:spPr bwMode="auto">
          <a:xfrm>
            <a:off x="5020945" y="3116580"/>
            <a:ext cx="175895" cy="30035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1" name="蓝牙"/>
          <p:cNvSpPr/>
          <p:nvPr/>
        </p:nvSpPr>
        <p:spPr bwMode="auto">
          <a:xfrm>
            <a:off x="2843530" y="2802255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3" name="蓝牙"/>
          <p:cNvSpPr/>
          <p:nvPr/>
        </p:nvSpPr>
        <p:spPr bwMode="auto">
          <a:xfrm>
            <a:off x="3347720" y="1838960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5" name="蓝牙"/>
          <p:cNvSpPr/>
          <p:nvPr/>
        </p:nvSpPr>
        <p:spPr bwMode="auto">
          <a:xfrm>
            <a:off x="4022090" y="1770380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8" name="PA-矩形 23"/>
          <p:cNvSpPr/>
          <p:nvPr>
            <p:custDataLst>
              <p:tags r:id="rId3"/>
            </p:custDataLst>
          </p:nvPr>
        </p:nvSpPr>
        <p:spPr>
          <a:xfrm>
            <a:off x="5198745" y="3004185"/>
            <a:ext cx="1995170" cy="23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Yancheng </a:t>
            </a:r>
            <a:r>
              <a:rPr lang="en-US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factory</a:t>
            </a:r>
            <a:endParaRPr lang="en-US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PA-矩形 23"/>
          <p:cNvSpPr/>
          <p:nvPr>
            <p:custDataLst>
              <p:tags r:id="rId4"/>
            </p:custDataLst>
          </p:nvPr>
        </p:nvSpPr>
        <p:spPr>
          <a:xfrm>
            <a:off x="179705" y="3049270"/>
            <a:ext cx="1995170" cy="23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Forging factory</a:t>
            </a:r>
            <a:endParaRPr lang="zh-CN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PA-矩形 23"/>
          <p:cNvSpPr/>
          <p:nvPr>
            <p:custDataLst>
              <p:tags r:id="rId5"/>
            </p:custDataLst>
          </p:nvPr>
        </p:nvSpPr>
        <p:spPr>
          <a:xfrm>
            <a:off x="2468245" y="1707515"/>
            <a:ext cx="1419225" cy="23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Suzhou Tool Factory</a:t>
            </a:r>
            <a:endParaRPr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PA-矩形 23"/>
          <p:cNvSpPr/>
          <p:nvPr>
            <p:custDataLst>
              <p:tags r:id="rId6"/>
            </p:custDataLst>
          </p:nvPr>
        </p:nvSpPr>
        <p:spPr>
          <a:xfrm>
            <a:off x="4157980" y="1588770"/>
            <a:ext cx="1995170" cy="386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冲锻压零件加工</a:t>
            </a:r>
            <a:endParaRPr lang="zh-CN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Punch forging parts processing</a:t>
            </a:r>
            <a:endParaRPr lang="zh-CN" alt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6" name="PA-文本框 48"/>
          <p:cNvSpPr txBox="1"/>
          <p:nvPr>
            <p:custDataLst>
              <p:tags r:id="rId7"/>
            </p:custDataLst>
          </p:nvPr>
        </p:nvSpPr>
        <p:spPr>
          <a:xfrm>
            <a:off x="4241800" y="1343660"/>
            <a:ext cx="113284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2011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年东莞工厂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7" name="PA-文本框 48"/>
          <p:cNvSpPr txBox="1"/>
          <p:nvPr>
            <p:custDataLst>
              <p:tags r:id="rId8"/>
            </p:custDataLst>
          </p:nvPr>
        </p:nvSpPr>
        <p:spPr>
          <a:xfrm>
            <a:off x="2987675" y="2470150"/>
            <a:ext cx="111633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201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9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年锻压二期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8" name="PA-文本框 48"/>
          <p:cNvSpPr txBox="1"/>
          <p:nvPr>
            <p:custDataLst>
              <p:tags r:id="rId9"/>
            </p:custDataLst>
          </p:nvPr>
        </p:nvSpPr>
        <p:spPr>
          <a:xfrm>
            <a:off x="5196840" y="2730500"/>
            <a:ext cx="1122045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年盐城工厂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" name="PA-文本框 48"/>
          <p:cNvSpPr txBox="1"/>
          <p:nvPr>
            <p:custDataLst>
              <p:tags r:id="rId10"/>
            </p:custDataLst>
          </p:nvPr>
        </p:nvSpPr>
        <p:spPr>
          <a:xfrm>
            <a:off x="2446020" y="1457325"/>
            <a:ext cx="135890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13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年苏州刀具工厂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发展历程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History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3" name="蓝牙"/>
          <p:cNvSpPr/>
          <p:nvPr/>
        </p:nvSpPr>
        <p:spPr bwMode="auto">
          <a:xfrm>
            <a:off x="2301240" y="2017395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4" name="PA-文本框 48"/>
          <p:cNvSpPr txBox="1"/>
          <p:nvPr>
            <p:custDataLst>
              <p:tags r:id="rId11"/>
            </p:custDataLst>
          </p:nvPr>
        </p:nvSpPr>
        <p:spPr>
          <a:xfrm>
            <a:off x="611505" y="1089660"/>
            <a:ext cx="1350010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16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年锻压模具工厂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PA-矩形 23"/>
          <p:cNvSpPr/>
          <p:nvPr>
            <p:custDataLst>
              <p:tags r:id="rId12"/>
            </p:custDataLst>
          </p:nvPr>
        </p:nvSpPr>
        <p:spPr>
          <a:xfrm>
            <a:off x="611505" y="1350010"/>
            <a:ext cx="1419225" cy="23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Forging Die Factory</a:t>
            </a:r>
            <a:endParaRPr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蓝牙"/>
          <p:cNvSpPr/>
          <p:nvPr/>
        </p:nvSpPr>
        <p:spPr bwMode="auto">
          <a:xfrm>
            <a:off x="1816735" y="2531110"/>
            <a:ext cx="144780" cy="24701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8" name="PA-文本框 48"/>
          <p:cNvSpPr txBox="1"/>
          <p:nvPr>
            <p:custDataLst>
              <p:tags r:id="rId13"/>
            </p:custDataLst>
          </p:nvPr>
        </p:nvSpPr>
        <p:spPr>
          <a:xfrm>
            <a:off x="179705" y="2777490"/>
            <a:ext cx="1137285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201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8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年锻压工厂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0" name="PA-矩形 23"/>
          <p:cNvSpPr/>
          <p:nvPr>
            <p:custDataLst>
              <p:tags r:id="rId14"/>
            </p:custDataLst>
          </p:nvPr>
        </p:nvSpPr>
        <p:spPr>
          <a:xfrm>
            <a:off x="2987675" y="2730500"/>
            <a:ext cx="1995170" cy="238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Forging and pressing phase II factory</a:t>
            </a:r>
            <a:endParaRPr lang="zh-CN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705" y="3295650"/>
            <a:ext cx="1240155" cy="620395"/>
          </a:xfrm>
          <a:prstGeom prst="rect">
            <a:avLst/>
          </a:prstGeom>
          <a:noFill/>
          <a:ln w="15875" cmpd="sng">
            <a:solidFill>
              <a:srgbClr val="FFC000"/>
            </a:solidFill>
            <a:prstDash val="sysDash"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73980" y="2120265"/>
            <a:ext cx="1188720" cy="601980"/>
          </a:xfrm>
          <a:prstGeom prst="rect">
            <a:avLst/>
          </a:prstGeom>
          <a:noFill/>
          <a:ln w="15875" cmpd="sng">
            <a:solidFill>
              <a:srgbClr val="FFC000"/>
            </a:solidFill>
            <a:prstDash val="sysDash"/>
            <a:miter lim="800000"/>
            <a:headEnd/>
            <a:tailEnd/>
          </a:ln>
        </p:spPr>
      </p:pic>
      <p:sp>
        <p:nvSpPr>
          <p:cNvPr id="12" name="蓝牙"/>
          <p:cNvSpPr/>
          <p:nvPr/>
        </p:nvSpPr>
        <p:spPr bwMode="auto">
          <a:xfrm>
            <a:off x="7164070" y="3495040"/>
            <a:ext cx="175895" cy="300355"/>
          </a:xfrm>
          <a:custGeom>
            <a:avLst/>
            <a:gdLst>
              <a:gd name="connsiteX0" fmla="*/ 109084 w 355014"/>
              <a:gd name="connsiteY0" fmla="*/ 570451 h 604816"/>
              <a:gd name="connsiteX1" fmla="*/ 245718 w 355014"/>
              <a:gd name="connsiteY1" fmla="*/ 570451 h 604816"/>
              <a:gd name="connsiteX2" fmla="*/ 262926 w 355014"/>
              <a:gd name="connsiteY2" fmla="*/ 587634 h 604816"/>
              <a:gd name="connsiteX3" fmla="*/ 245718 w 355014"/>
              <a:gd name="connsiteY3" fmla="*/ 604816 h 604816"/>
              <a:gd name="connsiteX4" fmla="*/ 109084 w 355014"/>
              <a:gd name="connsiteY4" fmla="*/ 604816 h 604816"/>
              <a:gd name="connsiteX5" fmla="*/ 91876 w 355014"/>
              <a:gd name="connsiteY5" fmla="*/ 587634 h 604816"/>
              <a:gd name="connsiteX6" fmla="*/ 109084 w 355014"/>
              <a:gd name="connsiteY6" fmla="*/ 570451 h 604816"/>
              <a:gd name="connsiteX7" fmla="*/ 177421 w 355014"/>
              <a:gd name="connsiteY7" fmla="*/ 84538 h 604816"/>
              <a:gd name="connsiteX8" fmla="*/ 84494 w 355014"/>
              <a:gd name="connsiteY8" fmla="*/ 177323 h 604816"/>
              <a:gd name="connsiteX9" fmla="*/ 177421 w 355014"/>
              <a:gd name="connsiteY9" fmla="*/ 269936 h 604816"/>
              <a:gd name="connsiteX10" fmla="*/ 270348 w 355014"/>
              <a:gd name="connsiteY10" fmla="*/ 177323 h 604816"/>
              <a:gd name="connsiteX11" fmla="*/ 177421 w 355014"/>
              <a:gd name="connsiteY11" fmla="*/ 84538 h 604816"/>
              <a:gd name="connsiteX12" fmla="*/ 177421 w 355014"/>
              <a:gd name="connsiteY12" fmla="*/ 0 h 604816"/>
              <a:gd name="connsiteX13" fmla="*/ 355014 w 355014"/>
              <a:gd name="connsiteY13" fmla="*/ 177323 h 604816"/>
              <a:gd name="connsiteX14" fmla="*/ 337634 w 355014"/>
              <a:gd name="connsiteY14" fmla="*/ 253613 h 604816"/>
              <a:gd name="connsiteX15" fmla="*/ 336945 w 355014"/>
              <a:gd name="connsiteY15" fmla="*/ 254987 h 604816"/>
              <a:gd name="connsiteX16" fmla="*/ 202890 w 355014"/>
              <a:gd name="connsiteY16" fmla="*/ 514270 h 604816"/>
              <a:gd name="connsiteX17" fmla="*/ 177421 w 355014"/>
              <a:gd name="connsiteY17" fmla="*/ 529734 h 604816"/>
              <a:gd name="connsiteX18" fmla="*/ 151952 w 355014"/>
              <a:gd name="connsiteY18" fmla="*/ 514270 h 604816"/>
              <a:gd name="connsiteX19" fmla="*/ 17897 w 355014"/>
              <a:gd name="connsiteY19" fmla="*/ 254987 h 604816"/>
              <a:gd name="connsiteX20" fmla="*/ 17036 w 355014"/>
              <a:gd name="connsiteY20" fmla="*/ 253441 h 604816"/>
              <a:gd name="connsiteX21" fmla="*/ 0 w 355014"/>
              <a:gd name="connsiteY21" fmla="*/ 177323 h 604816"/>
              <a:gd name="connsiteX22" fmla="*/ 177421 w 355014"/>
              <a:gd name="connsiteY22" fmla="*/ 0 h 6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5014" h="604816">
                <a:moveTo>
                  <a:pt x="109084" y="570451"/>
                </a:moveTo>
                <a:lnTo>
                  <a:pt x="245718" y="570451"/>
                </a:lnTo>
                <a:cubicBezTo>
                  <a:pt x="255355" y="570451"/>
                  <a:pt x="262926" y="578183"/>
                  <a:pt x="262926" y="587634"/>
                </a:cubicBezTo>
                <a:cubicBezTo>
                  <a:pt x="262926" y="597084"/>
                  <a:pt x="255355" y="604816"/>
                  <a:pt x="245718" y="604816"/>
                </a:cubicBezTo>
                <a:lnTo>
                  <a:pt x="109084" y="604816"/>
                </a:lnTo>
                <a:cubicBezTo>
                  <a:pt x="99620" y="604816"/>
                  <a:pt x="91876" y="597084"/>
                  <a:pt x="91876" y="587634"/>
                </a:cubicBezTo>
                <a:cubicBezTo>
                  <a:pt x="91876" y="578183"/>
                  <a:pt x="99620" y="570451"/>
                  <a:pt x="109084" y="570451"/>
                </a:cubicBezTo>
                <a:close/>
                <a:moveTo>
                  <a:pt x="177421" y="84538"/>
                </a:moveTo>
                <a:cubicBezTo>
                  <a:pt x="126139" y="84538"/>
                  <a:pt x="84494" y="126119"/>
                  <a:pt x="84494" y="177323"/>
                </a:cubicBezTo>
                <a:cubicBezTo>
                  <a:pt x="84494" y="228354"/>
                  <a:pt x="126139" y="269936"/>
                  <a:pt x="177421" y="269936"/>
                </a:cubicBezTo>
                <a:cubicBezTo>
                  <a:pt x="228703" y="269936"/>
                  <a:pt x="270348" y="228354"/>
                  <a:pt x="270348" y="177323"/>
                </a:cubicBezTo>
                <a:cubicBezTo>
                  <a:pt x="270348" y="126119"/>
                  <a:pt x="228703" y="84538"/>
                  <a:pt x="177421" y="84538"/>
                </a:cubicBezTo>
                <a:close/>
                <a:moveTo>
                  <a:pt x="177421" y="0"/>
                </a:moveTo>
                <a:cubicBezTo>
                  <a:pt x="275338" y="0"/>
                  <a:pt x="355014" y="79555"/>
                  <a:pt x="355014" y="177323"/>
                </a:cubicBezTo>
                <a:cubicBezTo>
                  <a:pt x="355014" y="203955"/>
                  <a:pt x="349163" y="229729"/>
                  <a:pt x="337634" y="253613"/>
                </a:cubicBezTo>
                <a:cubicBezTo>
                  <a:pt x="337461" y="254128"/>
                  <a:pt x="337289" y="254472"/>
                  <a:pt x="336945" y="254987"/>
                </a:cubicBezTo>
                <a:lnTo>
                  <a:pt x="202890" y="514270"/>
                </a:lnTo>
                <a:cubicBezTo>
                  <a:pt x="198072" y="523720"/>
                  <a:pt x="188091" y="529734"/>
                  <a:pt x="177421" y="529734"/>
                </a:cubicBezTo>
                <a:cubicBezTo>
                  <a:pt x="166752" y="529734"/>
                  <a:pt x="156943" y="523720"/>
                  <a:pt x="151952" y="514270"/>
                </a:cubicBezTo>
                <a:lnTo>
                  <a:pt x="17897" y="254987"/>
                </a:lnTo>
                <a:cubicBezTo>
                  <a:pt x="17553" y="254472"/>
                  <a:pt x="17380" y="253956"/>
                  <a:pt x="17036" y="253441"/>
                </a:cubicBezTo>
                <a:cubicBezTo>
                  <a:pt x="5679" y="229557"/>
                  <a:pt x="0" y="203955"/>
                  <a:pt x="0" y="177323"/>
                </a:cubicBezTo>
                <a:cubicBezTo>
                  <a:pt x="0" y="79555"/>
                  <a:pt x="79504" y="0"/>
                  <a:pt x="177421" y="0"/>
                </a:cubicBezTo>
                <a:close/>
              </a:path>
            </a:pathLst>
          </a:custGeom>
          <a:solidFill>
            <a:srgbClr val="F93D32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4" name="PA-文本框 48"/>
          <p:cNvSpPr txBox="1"/>
          <p:nvPr>
            <p:custDataLst>
              <p:tags r:id="rId17"/>
            </p:custDataLst>
          </p:nvPr>
        </p:nvSpPr>
        <p:spPr>
          <a:xfrm>
            <a:off x="7668260" y="3220085"/>
            <a:ext cx="1122045" cy="245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20</a:t>
            </a:r>
            <a:r>
              <a:rPr lang="en-US" sz="1000" b="1" dirty="0">
                <a:solidFill>
                  <a:schemeClr val="bg1"/>
                </a:solidFill>
                <a:latin typeface="Times New Roman" panose="02020603050405020304" charset="0"/>
                <a:ea typeface="DFGothic-EB" panose="02010609010101010101" pitchFamily="1" charset="-128"/>
                <a:cs typeface="Times New Roman" panose="02020603050405020304" charset="0"/>
              </a:rPr>
              <a:t>21</a:t>
            </a:r>
            <a:r>
              <a:rPr lang="zh-CN" altLang="en-US" sz="1000" b="1" dirty="0">
                <a:solidFill>
                  <a:schemeClr val="bg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年重庆工厂</a:t>
            </a:r>
            <a:endParaRPr lang="zh-CN" altLang="en-US" sz="1000" b="1" dirty="0">
              <a:solidFill>
                <a:schemeClr val="bg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6" name="PA-矩形 23"/>
          <p:cNvSpPr/>
          <p:nvPr>
            <p:custDataLst>
              <p:tags r:id="rId18"/>
            </p:custDataLst>
          </p:nvPr>
        </p:nvSpPr>
        <p:spPr>
          <a:xfrm>
            <a:off x="7595870" y="3435985"/>
            <a:ext cx="1404620" cy="23876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zh-CN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Chongqing </a:t>
            </a:r>
            <a:r>
              <a:rPr lang="en-US" altLang="zh-CN" sz="80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factory</a:t>
            </a:r>
            <a:endParaRPr lang="zh-CN" altLang="zh-CN" sz="80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40600" y="4212590"/>
            <a:ext cx="1277620" cy="669290"/>
          </a:xfrm>
          <a:prstGeom prst="rect">
            <a:avLst/>
          </a:prstGeom>
          <a:ln w="15875" cmpd="sng">
            <a:solidFill>
              <a:srgbClr val="FFC000"/>
            </a:solidFill>
            <a:prstDash val="sysDash"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63845" y="854710"/>
            <a:ext cx="1094105" cy="923290"/>
          </a:xfrm>
          <a:prstGeom prst="rect">
            <a:avLst/>
          </a:prstGeom>
          <a:noFill/>
          <a:ln w="15875" cmpd="sng">
            <a:solidFill>
              <a:srgbClr val="FFC000"/>
            </a:solidFill>
            <a:prstDash val="sysDash"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446020" y="847725"/>
            <a:ext cx="1355725" cy="615315"/>
          </a:xfrm>
          <a:prstGeom prst="rect">
            <a:avLst/>
          </a:prstGeom>
          <a:noFill/>
          <a:ln w="15875" cmpd="sng">
            <a:solidFill>
              <a:srgbClr val="FFC000"/>
            </a:solidFill>
            <a:prstDash val="sysDash"/>
            <a:miter lim="800000"/>
            <a:headEnd/>
            <a:tailEnd/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7360" y="1578610"/>
            <a:ext cx="1189990" cy="786765"/>
          </a:xfrm>
          <a:prstGeom prst="rect">
            <a:avLst/>
          </a:prstGeom>
          <a:ln w="15875" cmpd="sng">
            <a:solidFill>
              <a:srgbClr val="FFC000"/>
            </a:solidFill>
            <a:prstDash val="sysDash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57846" y="1234937"/>
            <a:ext cx="2007506" cy="1349174"/>
            <a:chOff x="5258649" y="1967781"/>
            <a:chExt cx="2676675" cy="1798896"/>
          </a:xfrm>
        </p:grpSpPr>
        <p:sp>
          <p:nvSpPr>
            <p:cNvPr id="6" name="矩形 5"/>
            <p:cNvSpPr/>
            <p:nvPr/>
          </p:nvSpPr>
          <p:spPr>
            <a:xfrm>
              <a:off x="5258649" y="2538165"/>
              <a:ext cx="2676675" cy="122851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成为3C行业最具有影响力的精密零件提供商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To become the most influential supplier of precision parts in 3C industry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354322" y="1967781"/>
              <a:ext cx="1720427" cy="4529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50" b="1" dirty="0">
                  <a:solidFill>
                    <a:schemeClr val="bg1"/>
                  </a:solidFill>
                </a:rPr>
                <a:t>公司愿景</a:t>
              </a:r>
              <a:endParaRPr lang="zh-CN" altLang="en-US" sz="13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281711" y="1234937"/>
            <a:ext cx="2114550" cy="1681479"/>
            <a:chOff x="5354322" y="1967781"/>
            <a:chExt cx="2819400" cy="2241970"/>
          </a:xfrm>
        </p:grpSpPr>
        <p:sp>
          <p:nvSpPr>
            <p:cNvPr id="12" name="矩形 11"/>
            <p:cNvSpPr/>
            <p:nvPr/>
          </p:nvSpPr>
          <p:spPr>
            <a:xfrm>
              <a:off x="5354322" y="2538433"/>
              <a:ext cx="2819400" cy="167131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 透过产品服务,传播工匠精神,促进客户,员工,股东,社会,自然的和谐成长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Spread the spirit of craftsmanship through products and services, and promote the harmonious growth of customers, employees, shareholders, society and nature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222156" y="1967781"/>
              <a:ext cx="1713654" cy="45296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50" b="1" dirty="0">
                  <a:solidFill>
                    <a:schemeClr val="bg1"/>
                  </a:solidFill>
                </a:rPr>
                <a:t>公司使命</a:t>
              </a:r>
              <a:endParaRPr lang="zh-CN" altLang="en-US" sz="13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7846" y="3119617"/>
            <a:ext cx="2007506" cy="851334"/>
            <a:chOff x="5258649" y="1967781"/>
            <a:chExt cx="2676675" cy="1135110"/>
          </a:xfrm>
        </p:grpSpPr>
        <p:sp>
          <p:nvSpPr>
            <p:cNvPr id="24" name="矩形 23"/>
            <p:cNvSpPr/>
            <p:nvPr/>
          </p:nvSpPr>
          <p:spPr>
            <a:xfrm>
              <a:off x="5258649" y="2538165"/>
              <a:ext cx="2676675" cy="56472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付出、包容、喜悦、成长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  <a:p>
              <a:pPr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Giving, tolerance, joy and growth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354322" y="1967781"/>
              <a:ext cx="1720427" cy="45296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50" b="1" dirty="0">
                  <a:solidFill>
                    <a:schemeClr val="bg1"/>
                  </a:solidFill>
                </a:rPr>
                <a:t>价值观</a:t>
              </a:r>
              <a:endParaRPr lang="zh-CN" altLang="en-US" sz="135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425855" y="3262492"/>
            <a:ext cx="2007506" cy="945314"/>
            <a:chOff x="5545668" y="1967781"/>
            <a:chExt cx="2676675" cy="1260417"/>
          </a:xfrm>
        </p:grpSpPr>
        <p:sp>
          <p:nvSpPr>
            <p:cNvPr id="29" name="矩形 28"/>
            <p:cNvSpPr/>
            <p:nvPr/>
          </p:nvSpPr>
          <p:spPr>
            <a:xfrm>
              <a:off x="5545668" y="2442492"/>
              <a:ext cx="2676675" cy="7857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精益求精、服务至上、 持续改进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  <a:p>
              <a:pPr algn="l">
                <a:lnSpc>
                  <a:spcPct val="120000"/>
                </a:lnSpc>
              </a:pPr>
              <a:r>
                <a:rPr lang="en-US" altLang="zh-CN" sz="900">
                  <a:solidFill>
                    <a:schemeClr val="bg1">
                      <a:lumMod val="50000"/>
                    </a:schemeClr>
                  </a:solidFill>
                </a:rPr>
                <a:t>Keep improving, service first, continuous improvement</a:t>
              </a:r>
              <a:endParaRPr lang="en-US" altLang="zh-CN" sz="9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222156" y="1967781"/>
              <a:ext cx="1713654" cy="45296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350" b="1" dirty="0">
                  <a:solidFill>
                    <a:schemeClr val="bg1"/>
                  </a:solidFill>
                </a:rPr>
                <a:t>质量方针</a:t>
              </a:r>
              <a:endParaRPr lang="zh-CN" altLang="en-US" sz="135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文化理念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Culture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1205" y="1303020"/>
            <a:ext cx="2562225" cy="282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主要客户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Customer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pic>
        <p:nvPicPr>
          <p:cNvPr id="3" name="Picture 3" descr="C:\Users\MDG\Desktop\EC (68)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7"/>
          <a:stretch>
            <a:fillRect/>
          </a:stretch>
        </p:blipFill>
        <p:spPr bwMode="auto">
          <a:xfrm>
            <a:off x="5325110" y="940435"/>
            <a:ext cx="3820160" cy="39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菱形 42"/>
          <p:cNvSpPr/>
          <p:nvPr/>
        </p:nvSpPr>
        <p:spPr>
          <a:xfrm>
            <a:off x="683822" y="1419622"/>
            <a:ext cx="999000" cy="999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5" name="菱形 44"/>
          <p:cNvSpPr/>
          <p:nvPr/>
        </p:nvSpPr>
        <p:spPr>
          <a:xfrm>
            <a:off x="1907957" y="1419622"/>
            <a:ext cx="999000" cy="999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7" name="菱形 46"/>
          <p:cNvSpPr/>
          <p:nvPr/>
        </p:nvSpPr>
        <p:spPr>
          <a:xfrm>
            <a:off x="3204101" y="1419622"/>
            <a:ext cx="999000" cy="999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49" name="菱形 48"/>
          <p:cNvSpPr/>
          <p:nvPr/>
        </p:nvSpPr>
        <p:spPr>
          <a:xfrm>
            <a:off x="4500245" y="1419622"/>
            <a:ext cx="999000" cy="999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3" name="菱形 52"/>
          <p:cNvSpPr/>
          <p:nvPr/>
        </p:nvSpPr>
        <p:spPr>
          <a:xfrm>
            <a:off x="683822" y="2906265"/>
            <a:ext cx="999000" cy="999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5" name="菱形 54"/>
          <p:cNvSpPr/>
          <p:nvPr/>
        </p:nvSpPr>
        <p:spPr>
          <a:xfrm>
            <a:off x="1907957" y="2906265"/>
            <a:ext cx="999000" cy="999000"/>
          </a:xfrm>
          <a:prstGeom prst="diamon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7" name="菱形 56"/>
          <p:cNvSpPr/>
          <p:nvPr/>
        </p:nvSpPr>
        <p:spPr>
          <a:xfrm>
            <a:off x="3204101" y="2906265"/>
            <a:ext cx="999000" cy="999000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59" name="菱形 58"/>
          <p:cNvSpPr/>
          <p:nvPr/>
        </p:nvSpPr>
        <p:spPr>
          <a:xfrm>
            <a:off x="4500245" y="2906265"/>
            <a:ext cx="999000" cy="999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683821" y="2418622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3C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消费性电子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911258" y="2418622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汽车散热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3210703" y="2418622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智能穿戴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4510149" y="2418622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汽车散热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3821" y="3900745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汽车散热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1911258" y="3900745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3C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消费性电子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3210703" y="3900745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智能平衡车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4510149" y="3900745"/>
            <a:ext cx="999002" cy="271145"/>
          </a:xfrm>
          <a:prstGeom prst="rect">
            <a:avLst/>
          </a:prstGeom>
        </p:spPr>
        <p:txBody>
          <a:bodyPr wrap="square" lIns="68580" tIns="34290" rIns="68580" bIns="3429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3C</a:t>
            </a:r>
            <a:r>
              <a:rPr lang="zh-CN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消费性电子</a:t>
            </a:r>
            <a:endParaRPr lang="zh-CN" alt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Picture 1" descr="C:\Documents and Settings\Administrator\Application Data\Tencent\Users\331868989\QQ\WinTemp\RichOle\Q$VO}E7}31K)()EI764KEO1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795" y="1731645"/>
            <a:ext cx="568960" cy="408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未知 1"/>
          <p:cNvSpPr/>
          <p:nvPr>
            <p:custDataLst>
              <p:tags r:id="rId3"/>
            </p:custDataLst>
          </p:nvPr>
        </p:nvSpPr>
        <p:spPr>
          <a:xfrm>
            <a:off x="899793" y="1731644"/>
            <a:ext cx="568960" cy="408305"/>
          </a:xfrm>
          <a:prstGeom prst="rect">
            <a:avLst/>
          </a:prstGeom>
          <a:gradFill>
            <a:gsLst>
              <a:gs pos="50000">
                <a:srgbClr val="79858F">
                  <a:alpha val="50000"/>
                </a:srgbClr>
              </a:gs>
              <a:gs pos="0">
                <a:srgbClr val="B4BBC0">
                  <a:alpha val="50000"/>
                </a:srgbClr>
              </a:gs>
              <a:gs pos="100000">
                <a:srgbClr val="2E4052">
                  <a:alpha val="50000"/>
                </a:srgbClr>
              </a:gs>
            </a:gsLst>
          </a:grad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8190" y="1794510"/>
            <a:ext cx="760095" cy="28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0110" y="1707515"/>
            <a:ext cx="5651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55" y="1731645"/>
            <a:ext cx="457200" cy="4267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05" y="3272155"/>
            <a:ext cx="660400" cy="289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440" y="3174365"/>
            <a:ext cx="558800" cy="4851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0110" y="3172460"/>
            <a:ext cx="565785" cy="50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8210" y="3174365"/>
            <a:ext cx="542290" cy="50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88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3" grpId="1" animBg="1"/>
      <p:bldP spid="43" grpId="2" animBg="1"/>
      <p:bldP spid="45" grpId="0" bldLvl="0" animBg="1"/>
      <p:bldP spid="45" grpId="1" animBg="1"/>
      <p:bldP spid="45" grpId="2" animBg="1"/>
      <p:bldP spid="47" grpId="0" bldLvl="0" animBg="1"/>
      <p:bldP spid="47" grpId="1" animBg="1"/>
      <p:bldP spid="47" grpId="2" animBg="1"/>
      <p:bldP spid="49" grpId="0" bldLvl="0" animBg="1"/>
      <p:bldP spid="49" grpId="1" animBg="1"/>
      <p:bldP spid="49" grpId="2" animBg="1"/>
      <p:bldP spid="53" grpId="0" bldLvl="0" animBg="1"/>
      <p:bldP spid="53" grpId="1" animBg="1"/>
      <p:bldP spid="53" grpId="2" animBg="1"/>
      <p:bldP spid="55" grpId="0" bldLvl="0" animBg="1"/>
      <p:bldP spid="55" grpId="1" animBg="1"/>
      <p:bldP spid="55" grpId="2" animBg="1"/>
      <p:bldP spid="57" grpId="0" bldLvl="0" animBg="1"/>
      <p:bldP spid="57" grpId="1" animBg="1"/>
      <p:bldP spid="57" grpId="2" animBg="1"/>
      <p:bldP spid="59" grpId="0" bldLvl="0" animBg="1"/>
      <p:bldP spid="59" grpId="1" animBg="1"/>
      <p:bldP spid="59" grpId="2" animBg="1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8" grpId="0"/>
      <p:bldP spid="68" grpId="1"/>
      <p:bldP spid="68" grpId="2"/>
      <p:bldP spid="69" grpId="0"/>
      <p:bldP spid="69" grpId="1"/>
      <p:bldP spid="69" grpId="2"/>
      <p:bldP spid="70" grpId="0"/>
      <p:bldP spid="70" grpId="1"/>
      <p:bldP spid="70" grpId="2"/>
      <p:bldP spid="71" grpId="0"/>
      <p:bldP spid="71" grpId="1"/>
      <p:bldP spid="7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组织架构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300" b="1" spc="-100" dirty="0">
                <a:solidFill>
                  <a:srgbClr val="C00000"/>
                </a:solidFill>
                <a:uFillTx/>
              </a:rPr>
              <a:t>Organization</a:t>
            </a:r>
            <a:endParaRPr lang="en-US" altLang="zh-CN" sz="1300" b="1" spc="-100" dirty="0">
              <a:solidFill>
                <a:srgbClr val="C00000"/>
              </a:solidFill>
              <a:uFillTx/>
            </a:endParaRPr>
          </a:p>
        </p:txBody>
      </p:sp>
      <p:grpSp>
        <p:nvGrpSpPr>
          <p:cNvPr id="182" name="组合 181"/>
          <p:cNvGrpSpPr/>
          <p:nvPr/>
        </p:nvGrpSpPr>
        <p:grpSpPr>
          <a:xfrm>
            <a:off x="840740" y="913765"/>
            <a:ext cx="7422515" cy="3322320"/>
            <a:chOff x="1324" y="1439"/>
            <a:chExt cx="11689" cy="5232"/>
          </a:xfrm>
        </p:grpSpPr>
        <p:sp>
          <p:nvSpPr>
            <p:cNvPr id="8" name="圆角矩形 7"/>
            <p:cNvSpPr/>
            <p:nvPr/>
          </p:nvSpPr>
          <p:spPr>
            <a:xfrm rot="5400000">
              <a:off x="1374" y="5560"/>
              <a:ext cx="1695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5400000">
              <a:off x="2126" y="5590"/>
              <a:ext cx="1695" cy="469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 rot="5400000">
              <a:off x="2868" y="5550"/>
              <a:ext cx="1671" cy="523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25" name="圆角矩形 24"/>
            <p:cNvSpPr/>
            <p:nvPr/>
          </p:nvSpPr>
          <p:spPr>
            <a:xfrm rot="5400000">
              <a:off x="9298" y="5539"/>
              <a:ext cx="1699" cy="479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 rot="5400000">
              <a:off x="10129" y="5542"/>
              <a:ext cx="1683" cy="488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 rot="5400000">
              <a:off x="10941" y="5547"/>
              <a:ext cx="1700" cy="465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 rot="5400000">
              <a:off x="11957" y="5571"/>
              <a:ext cx="1683" cy="430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 rot="5400000">
              <a:off x="708" y="5577"/>
              <a:ext cx="1720" cy="468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 rot="5400000">
              <a:off x="1416" y="3367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 rot="5400000">
              <a:off x="2172" y="3403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 rot="5400000">
              <a:off x="2920" y="3403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 rot="5400000">
              <a:off x="9335" y="3420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 rot="5400000">
              <a:off x="11952" y="3463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 rot="5400000">
              <a:off x="757" y="3369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圆角矩形 43"/>
            <p:cNvSpPr/>
            <p:nvPr/>
          </p:nvSpPr>
          <p:spPr>
            <a:xfrm>
              <a:off x="2310" y="2083"/>
              <a:ext cx="2326" cy="310"/>
            </a:xfrm>
            <a:prstGeom prst="roundRect">
              <a:avLst>
                <a:gd name="adj" fmla="val 7843"/>
              </a:avLst>
            </a:prstGeom>
            <a:solidFill>
              <a:srgbClr val="C00000"/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6386" y="1439"/>
              <a:ext cx="2246" cy="326"/>
            </a:xfrm>
            <a:prstGeom prst="roundRect">
              <a:avLst>
                <a:gd name="adj" fmla="val 7843"/>
              </a:avLst>
            </a:prstGeom>
            <a:solidFill>
              <a:srgbClr val="C00000"/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 rot="0">
              <a:off x="3487" y="1923"/>
              <a:ext cx="8622" cy="165"/>
              <a:chOff x="2579688" y="1671638"/>
              <a:chExt cx="3841750" cy="112713"/>
            </a:xfrm>
            <a:effectLst/>
          </p:grpSpPr>
          <p:sp>
            <p:nvSpPr>
              <p:cNvPr id="50" name="Line 361"/>
              <p:cNvSpPr>
                <a:spLocks noChangeShapeType="1"/>
              </p:cNvSpPr>
              <p:nvPr/>
            </p:nvSpPr>
            <p:spPr bwMode="auto">
              <a:xfrm>
                <a:off x="2579688" y="1671638"/>
                <a:ext cx="0" cy="112713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363"/>
              <p:cNvSpPr>
                <a:spLocks noChangeShapeType="1"/>
              </p:cNvSpPr>
              <p:nvPr/>
            </p:nvSpPr>
            <p:spPr bwMode="auto">
              <a:xfrm>
                <a:off x="2579688" y="1671638"/>
                <a:ext cx="3841750" cy="0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3" name="组合 52"/>
            <p:cNvGrpSpPr/>
            <p:nvPr/>
          </p:nvGrpSpPr>
          <p:grpSpPr>
            <a:xfrm rot="0">
              <a:off x="1667" y="2390"/>
              <a:ext cx="2077" cy="493"/>
              <a:chOff x="1768475" y="1989139"/>
              <a:chExt cx="925499" cy="336229"/>
            </a:xfrm>
            <a:effectLst/>
          </p:grpSpPr>
          <p:sp>
            <p:nvSpPr>
              <p:cNvPr id="54" name="Line 364"/>
              <p:cNvSpPr>
                <a:spLocks noChangeShapeType="1"/>
              </p:cNvSpPr>
              <p:nvPr/>
            </p:nvSpPr>
            <p:spPr bwMode="auto">
              <a:xfrm>
                <a:off x="2579688" y="1989139"/>
                <a:ext cx="0" cy="139699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367"/>
              <p:cNvSpPr>
                <a:spLocks noChangeShapeType="1"/>
              </p:cNvSpPr>
              <p:nvPr/>
            </p:nvSpPr>
            <p:spPr bwMode="auto">
              <a:xfrm>
                <a:off x="1768475" y="2128950"/>
                <a:ext cx="925053" cy="682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368"/>
              <p:cNvSpPr>
                <a:spLocks noChangeShapeType="1"/>
              </p:cNvSpPr>
              <p:nvPr/>
            </p:nvSpPr>
            <p:spPr bwMode="auto">
              <a:xfrm>
                <a:off x="1768475" y="2128838"/>
                <a:ext cx="0" cy="141288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369"/>
              <p:cNvSpPr>
                <a:spLocks noChangeShapeType="1"/>
              </p:cNvSpPr>
              <p:nvPr/>
            </p:nvSpPr>
            <p:spPr bwMode="auto">
              <a:xfrm>
                <a:off x="2021399" y="2129520"/>
                <a:ext cx="0" cy="141288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371"/>
              <p:cNvSpPr>
                <a:spLocks noChangeShapeType="1"/>
              </p:cNvSpPr>
              <p:nvPr/>
            </p:nvSpPr>
            <p:spPr bwMode="auto">
              <a:xfrm>
                <a:off x="2693528" y="2114628"/>
                <a:ext cx="446" cy="210740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 rot="0">
              <a:off x="10167" y="1923"/>
              <a:ext cx="2580" cy="960"/>
              <a:chOff x="5556250" y="1671163"/>
              <a:chExt cx="1164732" cy="638530"/>
            </a:xfrm>
            <a:effectLst/>
          </p:grpSpPr>
          <p:sp>
            <p:nvSpPr>
              <p:cNvPr id="66" name="Line 365"/>
              <p:cNvSpPr>
                <a:spLocks noChangeShapeType="1"/>
              </p:cNvSpPr>
              <p:nvPr/>
            </p:nvSpPr>
            <p:spPr bwMode="auto">
              <a:xfrm flipH="1">
                <a:off x="6423024" y="1671163"/>
                <a:ext cx="3070" cy="457675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Line 374"/>
              <p:cNvSpPr>
                <a:spLocks noChangeShapeType="1"/>
              </p:cNvSpPr>
              <p:nvPr/>
            </p:nvSpPr>
            <p:spPr bwMode="auto">
              <a:xfrm>
                <a:off x="5557838" y="2128838"/>
                <a:ext cx="0" cy="141288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Line 375"/>
              <p:cNvSpPr>
                <a:spLocks noChangeShapeType="1"/>
              </p:cNvSpPr>
              <p:nvPr/>
            </p:nvSpPr>
            <p:spPr bwMode="auto">
              <a:xfrm flipH="1">
                <a:off x="5913601" y="2128913"/>
                <a:ext cx="6238" cy="176687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379"/>
              <p:cNvSpPr>
                <a:spLocks noChangeShapeType="1"/>
              </p:cNvSpPr>
              <p:nvPr/>
            </p:nvSpPr>
            <p:spPr bwMode="auto">
              <a:xfrm flipV="1">
                <a:off x="5556250" y="2115269"/>
                <a:ext cx="1164732" cy="13644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Line 375"/>
              <p:cNvSpPr>
                <a:spLocks noChangeShapeType="1"/>
              </p:cNvSpPr>
              <p:nvPr/>
            </p:nvSpPr>
            <p:spPr bwMode="auto">
              <a:xfrm flipH="1">
                <a:off x="6305261" y="2133006"/>
                <a:ext cx="6238" cy="176687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9" name="Rectangle 429"/>
            <p:cNvSpPr>
              <a:spLocks noChangeArrowheads="1"/>
            </p:cNvSpPr>
            <p:nvPr/>
          </p:nvSpPr>
          <p:spPr bwMode="auto">
            <a:xfrm>
              <a:off x="7025" y="1477"/>
              <a:ext cx="1076" cy="26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    </a:t>
              </a: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总经理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2" name="Rectangle 432"/>
            <p:cNvSpPr>
              <a:spLocks noChangeArrowheads="1"/>
            </p:cNvSpPr>
            <p:nvPr/>
          </p:nvSpPr>
          <p:spPr bwMode="auto">
            <a:xfrm>
              <a:off x="2359" y="2115"/>
              <a:ext cx="2288" cy="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盐城厂区运营副总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3" name="Rectangle 433"/>
            <p:cNvSpPr>
              <a:spLocks noChangeArrowheads="1"/>
            </p:cNvSpPr>
            <p:nvPr/>
          </p:nvSpPr>
          <p:spPr bwMode="auto">
            <a:xfrm>
              <a:off x="1424" y="3275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技术部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4" name="Rectangle 434"/>
            <p:cNvSpPr>
              <a:spLocks noChangeArrowheads="1"/>
            </p:cNvSpPr>
            <p:nvPr/>
          </p:nvSpPr>
          <p:spPr bwMode="auto">
            <a:xfrm>
              <a:off x="2093" y="3286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物控部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5" name="Rectangle 435"/>
            <p:cNvSpPr>
              <a:spLocks noChangeArrowheads="1"/>
            </p:cNvSpPr>
            <p:nvPr/>
          </p:nvSpPr>
          <p:spPr bwMode="auto">
            <a:xfrm>
              <a:off x="2843" y="3286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生产部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6" name="Rectangle 436"/>
            <p:cNvSpPr>
              <a:spLocks noChangeArrowheads="1"/>
            </p:cNvSpPr>
            <p:nvPr/>
          </p:nvSpPr>
          <p:spPr bwMode="auto">
            <a:xfrm>
              <a:off x="3592" y="3268"/>
              <a:ext cx="266" cy="6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品质部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9" name="Rectangle 439"/>
            <p:cNvSpPr>
              <a:spLocks noChangeArrowheads="1"/>
            </p:cNvSpPr>
            <p:nvPr/>
          </p:nvSpPr>
          <p:spPr bwMode="auto">
            <a:xfrm>
              <a:off x="10033" y="3288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财务部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31" name="Rectangle 441"/>
            <p:cNvSpPr>
              <a:spLocks noChangeArrowheads="1"/>
            </p:cNvSpPr>
            <p:nvPr/>
          </p:nvSpPr>
          <p:spPr bwMode="auto">
            <a:xfrm>
              <a:off x="12646" y="3322"/>
              <a:ext cx="266" cy="6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营业部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37" name="Rectangle 447"/>
            <p:cNvSpPr>
              <a:spLocks noChangeArrowheads="1"/>
            </p:cNvSpPr>
            <p:nvPr/>
          </p:nvSpPr>
          <p:spPr bwMode="auto">
            <a:xfrm>
              <a:off x="12618" y="5093"/>
              <a:ext cx="242" cy="143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PM/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售后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38" name="Rectangle 448"/>
            <p:cNvSpPr>
              <a:spLocks noChangeArrowheads="1"/>
            </p:cNvSpPr>
            <p:nvPr/>
          </p:nvSpPr>
          <p:spPr bwMode="auto">
            <a:xfrm>
              <a:off x="11660" y="4986"/>
              <a:ext cx="242" cy="15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委外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/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外购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39" name="Rectangle 449"/>
            <p:cNvSpPr>
              <a:spLocks noChangeArrowheads="1"/>
            </p:cNvSpPr>
            <p:nvPr/>
          </p:nvSpPr>
          <p:spPr bwMode="auto">
            <a:xfrm>
              <a:off x="10836" y="5071"/>
              <a:ext cx="242" cy="145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总务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/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人资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40" name="Rectangle 450"/>
            <p:cNvSpPr>
              <a:spLocks noChangeArrowheads="1"/>
            </p:cNvSpPr>
            <p:nvPr/>
          </p:nvSpPr>
          <p:spPr bwMode="auto">
            <a:xfrm>
              <a:off x="10020" y="5020"/>
              <a:ext cx="242" cy="15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会计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/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出纳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55" name="Rectangle 465"/>
            <p:cNvSpPr>
              <a:spLocks noChangeArrowheads="1"/>
            </p:cNvSpPr>
            <p:nvPr/>
          </p:nvSpPr>
          <p:spPr bwMode="auto">
            <a:xfrm>
              <a:off x="3630" y="5020"/>
              <a:ext cx="242" cy="150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   QE/QC/QA</a:t>
              </a:r>
              <a:endPara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56" name="Rectangle 466"/>
            <p:cNvSpPr>
              <a:spLocks noChangeArrowheads="1"/>
            </p:cNvSpPr>
            <p:nvPr/>
          </p:nvSpPr>
          <p:spPr bwMode="auto">
            <a:xfrm>
              <a:off x="2886" y="5046"/>
              <a:ext cx="242" cy="1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冲压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/CNC/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技术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59" name="Rectangle 469"/>
            <p:cNvSpPr>
              <a:spLocks noChangeArrowheads="1"/>
            </p:cNvSpPr>
            <p:nvPr/>
          </p:nvSpPr>
          <p:spPr bwMode="auto">
            <a:xfrm>
              <a:off x="1418" y="5240"/>
              <a:ext cx="242" cy="8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PD/ME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" name="Rectangle 432"/>
            <p:cNvSpPr>
              <a:spLocks noChangeArrowheads="1"/>
            </p:cNvSpPr>
            <p:nvPr/>
          </p:nvSpPr>
          <p:spPr bwMode="auto">
            <a:xfrm>
              <a:off x="6317" y="2083"/>
              <a:ext cx="2288" cy="2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盐城厂区运营副总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6254" y="2073"/>
              <a:ext cx="2326" cy="310"/>
            </a:xfrm>
            <a:prstGeom prst="roundRect">
              <a:avLst>
                <a:gd name="adj" fmla="val 7843"/>
              </a:avLst>
            </a:prstGeom>
            <a:solidFill>
              <a:srgbClr val="C00000"/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algn="l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宋体" panose="02010600030101010101" pitchFamily="2" charset="-122"/>
                </a:rPr>
                <a:t>重庆厂区运营副总</a:t>
              </a: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24" name="Line 369"/>
            <p:cNvSpPr>
              <a:spLocks noChangeShapeType="1"/>
            </p:cNvSpPr>
            <p:nvPr/>
          </p:nvSpPr>
          <p:spPr bwMode="auto">
            <a:xfrm flipH="1">
              <a:off x="2964" y="2574"/>
              <a:ext cx="13" cy="263"/>
            </a:xfrm>
            <a:prstGeom prst="line">
              <a:avLst/>
            </a:prstGeom>
            <a:noFill/>
            <a:ln w="5" cap="flat">
              <a:solidFill>
                <a:srgbClr val="24211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 rot="5400000">
              <a:off x="4963" y="3366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 rot="5400000">
              <a:off x="5719" y="3402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 rot="5400000">
              <a:off x="6467" y="3402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 rot="5400000">
              <a:off x="4304" y="3368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0">
              <a:off x="5214" y="1820"/>
              <a:ext cx="2077" cy="1062"/>
              <a:chOff x="1768475" y="1601078"/>
              <a:chExt cx="925499" cy="724290"/>
            </a:xfrm>
            <a:effectLst/>
          </p:grpSpPr>
          <p:sp>
            <p:nvSpPr>
              <p:cNvPr id="47" name="Line 364"/>
              <p:cNvSpPr>
                <a:spLocks noChangeShapeType="1"/>
              </p:cNvSpPr>
              <p:nvPr/>
            </p:nvSpPr>
            <p:spPr bwMode="auto">
              <a:xfrm>
                <a:off x="2579688" y="1989139"/>
                <a:ext cx="0" cy="139699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Line 367"/>
              <p:cNvSpPr>
                <a:spLocks noChangeShapeType="1"/>
              </p:cNvSpPr>
              <p:nvPr/>
            </p:nvSpPr>
            <p:spPr bwMode="auto">
              <a:xfrm>
                <a:off x="1768475" y="2128950"/>
                <a:ext cx="925053" cy="682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368"/>
              <p:cNvSpPr>
                <a:spLocks noChangeShapeType="1"/>
              </p:cNvSpPr>
              <p:nvPr/>
            </p:nvSpPr>
            <p:spPr bwMode="auto">
              <a:xfrm>
                <a:off x="1768475" y="2128838"/>
                <a:ext cx="0" cy="141288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Line 369"/>
              <p:cNvSpPr>
                <a:spLocks noChangeShapeType="1"/>
              </p:cNvSpPr>
              <p:nvPr/>
            </p:nvSpPr>
            <p:spPr bwMode="auto">
              <a:xfrm>
                <a:off x="2021399" y="2129520"/>
                <a:ext cx="0" cy="141288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Line 371"/>
              <p:cNvSpPr>
                <a:spLocks noChangeShapeType="1"/>
              </p:cNvSpPr>
              <p:nvPr/>
            </p:nvSpPr>
            <p:spPr bwMode="auto">
              <a:xfrm>
                <a:off x="2693528" y="2114628"/>
                <a:ext cx="446" cy="210740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6" name="Line 364"/>
              <p:cNvSpPr>
                <a:spLocks noChangeShapeType="1"/>
              </p:cNvSpPr>
              <p:nvPr/>
            </p:nvSpPr>
            <p:spPr bwMode="auto">
              <a:xfrm>
                <a:off x="2651874" y="1601078"/>
                <a:ext cx="0" cy="139699"/>
              </a:xfrm>
              <a:prstGeom prst="line">
                <a:avLst/>
              </a:prstGeom>
              <a:noFill/>
              <a:ln w="5" cap="flat">
                <a:solidFill>
                  <a:srgbClr val="24211D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1" name="Rectangle 433"/>
            <p:cNvSpPr>
              <a:spLocks noChangeArrowheads="1"/>
            </p:cNvSpPr>
            <p:nvPr/>
          </p:nvSpPr>
          <p:spPr bwMode="auto">
            <a:xfrm>
              <a:off x="4971" y="3274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技术部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2" name="Rectangle 434"/>
            <p:cNvSpPr>
              <a:spLocks noChangeArrowheads="1"/>
            </p:cNvSpPr>
            <p:nvPr/>
          </p:nvSpPr>
          <p:spPr bwMode="auto">
            <a:xfrm>
              <a:off x="5640" y="3285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物控部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3" name="Rectangle 435"/>
            <p:cNvSpPr>
              <a:spLocks noChangeArrowheads="1"/>
            </p:cNvSpPr>
            <p:nvPr/>
          </p:nvSpPr>
          <p:spPr bwMode="auto">
            <a:xfrm>
              <a:off x="6390" y="3285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生产部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4" name="Rectangle 436"/>
            <p:cNvSpPr>
              <a:spLocks noChangeArrowheads="1"/>
            </p:cNvSpPr>
            <p:nvPr/>
          </p:nvSpPr>
          <p:spPr bwMode="auto">
            <a:xfrm>
              <a:off x="7139" y="3267"/>
              <a:ext cx="266" cy="6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品质部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20" name="Line 369"/>
            <p:cNvSpPr>
              <a:spLocks noChangeShapeType="1"/>
            </p:cNvSpPr>
            <p:nvPr/>
          </p:nvSpPr>
          <p:spPr bwMode="auto">
            <a:xfrm flipH="1">
              <a:off x="6511" y="2573"/>
              <a:ext cx="13" cy="263"/>
            </a:xfrm>
            <a:prstGeom prst="line">
              <a:avLst/>
            </a:prstGeom>
            <a:noFill/>
            <a:ln w="5" cap="flat">
              <a:solidFill>
                <a:srgbClr val="24211D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圆角矩形 120"/>
            <p:cNvSpPr/>
            <p:nvPr/>
          </p:nvSpPr>
          <p:spPr>
            <a:xfrm rot="5400000">
              <a:off x="10994" y="3463"/>
              <a:ext cx="1611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2" name="Rectangle 440"/>
            <p:cNvSpPr>
              <a:spLocks noChangeArrowheads="1"/>
            </p:cNvSpPr>
            <p:nvPr/>
          </p:nvSpPr>
          <p:spPr bwMode="auto">
            <a:xfrm>
              <a:off x="11666" y="3316"/>
              <a:ext cx="266" cy="66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采购部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33" name="圆角矩形 132"/>
            <p:cNvSpPr/>
            <p:nvPr/>
          </p:nvSpPr>
          <p:spPr>
            <a:xfrm rot="5400000">
              <a:off x="10176" y="3433"/>
              <a:ext cx="1552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4" name="Rectangle 439"/>
            <p:cNvSpPr>
              <a:spLocks noChangeArrowheads="1"/>
            </p:cNvSpPr>
            <p:nvPr/>
          </p:nvSpPr>
          <p:spPr bwMode="auto">
            <a:xfrm>
              <a:off x="10819" y="3316"/>
              <a:ext cx="266" cy="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管理部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41" name="Rectangle 469"/>
            <p:cNvSpPr>
              <a:spLocks noChangeArrowheads="1"/>
            </p:cNvSpPr>
            <p:nvPr/>
          </p:nvSpPr>
          <p:spPr bwMode="auto">
            <a:xfrm>
              <a:off x="2106" y="5295"/>
              <a:ext cx="242" cy="8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PP/</a:t>
              </a:r>
              <a:r>
                <a:rPr lang="zh-CN" altLang="en-US" sz="1000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仓储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60" name="圆角矩形 159"/>
            <p:cNvSpPr/>
            <p:nvPr/>
          </p:nvSpPr>
          <p:spPr>
            <a:xfrm rot="5400000">
              <a:off x="4868" y="5542"/>
              <a:ext cx="1695" cy="47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161" name="圆角矩形 160"/>
            <p:cNvSpPr/>
            <p:nvPr/>
          </p:nvSpPr>
          <p:spPr>
            <a:xfrm rot="5400000">
              <a:off x="5719" y="5558"/>
              <a:ext cx="1695" cy="497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162" name="圆角矩形 161"/>
            <p:cNvSpPr/>
            <p:nvPr/>
          </p:nvSpPr>
          <p:spPr>
            <a:xfrm rot="5400000">
              <a:off x="6446" y="5562"/>
              <a:ext cx="1671" cy="464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163" name="圆角矩形 162"/>
            <p:cNvSpPr/>
            <p:nvPr/>
          </p:nvSpPr>
          <p:spPr>
            <a:xfrm rot="5400000">
              <a:off x="4202" y="5559"/>
              <a:ext cx="1720" cy="468"/>
            </a:xfrm>
            <a:prstGeom prst="roundRect">
              <a:avLst>
                <a:gd name="adj" fmla="val 7843"/>
              </a:avLst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2700000" scaled="1"/>
                <a:tileRect/>
              </a:gradFill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粗黑_GBK" panose="02000000000000000000" pitchFamily="2" charset="-122"/>
                <a:ea typeface="方正兰亭粗黑_GBK" panose="02000000000000000000" pitchFamily="2" charset="-122"/>
                <a:cs typeface="+mn-cs"/>
              </a:endParaRPr>
            </a:p>
          </p:txBody>
        </p:sp>
        <p:sp>
          <p:nvSpPr>
            <p:cNvPr id="164" name="Rectangle 465"/>
            <p:cNvSpPr>
              <a:spLocks noChangeArrowheads="1"/>
            </p:cNvSpPr>
            <p:nvPr/>
          </p:nvSpPr>
          <p:spPr bwMode="auto">
            <a:xfrm>
              <a:off x="7237" y="5002"/>
              <a:ext cx="242" cy="1503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   QE/QC/QA</a:t>
              </a:r>
              <a:endParaRPr kumimoji="0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65" name="Rectangle 466"/>
            <p:cNvSpPr>
              <a:spLocks noChangeArrowheads="1"/>
            </p:cNvSpPr>
            <p:nvPr/>
          </p:nvSpPr>
          <p:spPr bwMode="auto">
            <a:xfrm>
              <a:off x="6380" y="5028"/>
              <a:ext cx="242" cy="16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冲压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/CNC/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技术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sp>
          <p:nvSpPr>
            <p:cNvPr id="166" name="Rectangle 469"/>
            <p:cNvSpPr>
              <a:spLocks noChangeArrowheads="1"/>
            </p:cNvSpPr>
            <p:nvPr/>
          </p:nvSpPr>
          <p:spPr bwMode="auto">
            <a:xfrm>
              <a:off x="4912" y="5222"/>
              <a:ext cx="242" cy="8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PD/ME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67" name="Rectangle 469"/>
            <p:cNvSpPr>
              <a:spLocks noChangeArrowheads="1"/>
            </p:cNvSpPr>
            <p:nvPr/>
          </p:nvSpPr>
          <p:spPr bwMode="auto">
            <a:xfrm>
              <a:off x="5600" y="5277"/>
              <a:ext cx="242" cy="87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vert="eaVert" wrap="square" lIns="0" tIns="0" rIns="0" bIns="0" numCol="1" anchor="t" anchorCtr="0" compatLnSpc="1">
              <a:spAutoFit/>
            </a:bodyPr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000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PP/</a:t>
              </a:r>
              <a:r>
                <a:rPr lang="zh-CN" altLang="en-US" sz="1000" kern="0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</a:rPr>
                <a:t>仓储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</a:endParaRPr>
            </a:p>
          </p:txBody>
        </p:sp>
        <p:cxnSp>
          <p:nvCxnSpPr>
            <p:cNvPr id="168" name="直接连接符 167"/>
            <p:cNvCxnSpPr>
              <a:stCxn id="41" idx="3"/>
              <a:endCxn id="31" idx="1"/>
            </p:cNvCxnSpPr>
            <p:nvPr/>
          </p:nvCxnSpPr>
          <p:spPr>
            <a:xfrm>
              <a:off x="1562" y="4300"/>
              <a:ext cx="6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2235" y="4413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/>
            <p:nvPr/>
          </p:nvCxnSpPr>
          <p:spPr>
            <a:xfrm>
              <a:off x="3005" y="4464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>
              <a:off x="3701" y="4448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/>
            <p:nvPr/>
          </p:nvCxnSpPr>
          <p:spPr>
            <a:xfrm>
              <a:off x="5107" y="4421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接连接符 172"/>
            <p:cNvCxnSpPr/>
            <p:nvPr/>
          </p:nvCxnSpPr>
          <p:spPr>
            <a:xfrm>
              <a:off x="5766" y="4446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接连接符 173"/>
            <p:cNvCxnSpPr/>
            <p:nvPr/>
          </p:nvCxnSpPr>
          <p:spPr>
            <a:xfrm flipH="1">
              <a:off x="6518" y="4464"/>
              <a:ext cx="2" cy="494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7290" y="4421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10138" y="4464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10964" y="4464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11797" y="4448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12777" y="4490"/>
              <a:ext cx="5" cy="538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/>
            <p:nvPr/>
          </p:nvCxnSpPr>
          <p:spPr>
            <a:xfrm>
              <a:off x="12736" y="2577"/>
              <a:ext cx="19" cy="340"/>
            </a:xfrm>
            <a:prstGeom prst="line">
              <a:avLst/>
            </a:prstGeom>
            <a:ln w="63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41605" y="153035"/>
            <a:ext cx="4551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盐城工厂设备清单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        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Facility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graphicFrame>
        <p:nvGraphicFramePr>
          <p:cNvPr id="253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94112" y="555773"/>
          <a:ext cx="6181725" cy="4356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8917"/>
                <a:gridCol w="905626"/>
                <a:gridCol w="905626"/>
                <a:gridCol w="905626"/>
                <a:gridCol w="905626"/>
              </a:tblGrid>
              <a:tr h="483235">
                <a:tc>
                  <a:txBody>
                    <a:bodyPr/>
                    <a:lstStyle/>
                    <a:p>
                      <a:endParaRPr lang="en-IN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品牌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数量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参数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图片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algn="ctr"/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油压机oil press</a:t>
                      </a:r>
                      <a:endParaRPr 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得力仕</a:t>
                      </a:r>
                      <a:endParaRPr kumimoji="0" lang="zh-CN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75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500T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386">
                <a:tc>
                  <a:txBody>
                    <a:bodyPr/>
                    <a:lstStyle/>
                    <a:p>
                      <a:pPr algn="ctr"/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冲床punch press</a:t>
                      </a:r>
                      <a:endParaRPr 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金丰</a:t>
                      </a:r>
                      <a:endParaRPr kumimoji="0" lang="zh-CN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80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200T/110T/80T/60T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38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精密</a:t>
                      </a: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CNC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嘉泰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台群</a:t>
                      </a:r>
                      <a:r>
                        <a:rPr kumimoji="0" lang="en-US" altLang="zh-C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润星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600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650*400*350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algn="ctr"/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热处理heat treatment</a:t>
                      </a:r>
                      <a:endParaRPr 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财源</a:t>
                      </a:r>
                      <a:endParaRPr lang="zh-CN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  <a:endParaRPr lang="en-US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TW-120-100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研磨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Lapping</a:t>
                      </a:r>
                      <a:endParaRPr lang="en-US" alt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宇环数控</a:t>
                      </a:r>
                      <a:endParaRPr lang="zh-CN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29</a:t>
                      </a:r>
                      <a:endParaRPr lang="en-US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单面研磨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 rowSpan="2">
                  <a:txBody>
                    <a:bodyPr/>
                    <a:p>
                      <a:pPr algn="ctr"/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测量measurement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CMM</a:t>
                      </a:r>
                      <a:endParaRPr lang="en-US" alt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海克斯康</a:t>
                      </a:r>
                      <a:endParaRPr lang="zh-CN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1000*1500MM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 vMerge="1"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蔡司</a:t>
                      </a:r>
                      <a:endParaRPr lang="zh-CN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I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vista</a:t>
                      </a:r>
                      <a:endParaRPr kumimoji="0" lang="en-I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sym typeface="+mn-ea"/>
                        </a:rPr>
                        <a:t>测量measurement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sym typeface="+mn-ea"/>
                        </a:rPr>
                        <a:t> OMM</a:t>
                      </a:r>
                      <a:endParaRPr lang="en-US" alt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兆丰</a:t>
                      </a:r>
                      <a:endParaRPr lang="zh-CN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I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400*300*300MM</a:t>
                      </a:r>
                      <a:endParaRPr kumimoji="0" lang="en-I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59" name="TextBox 258"/>
          <p:cNvSpPr txBox="1"/>
          <p:nvPr/>
        </p:nvSpPr>
        <p:spPr>
          <a:xfrm>
            <a:off x="1763430" y="615973"/>
            <a:ext cx="2736304" cy="545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en-IN" sz="3100" b="1" spc="225" dirty="0">
                <a:solidFill>
                  <a:srgbClr val="0070C0">
                    <a:alpha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IN" sz="3100" b="1" spc="225" dirty="0">
                <a:solidFill>
                  <a:srgbClr val="0070C0">
                    <a:alpha val="25000"/>
                  </a:srgbClr>
                </a:solidFill>
                <a:latin typeface="Century Gothic" panose="020B0502020202020204" pitchFamily="34" charset="0"/>
              </a:rPr>
              <a:t>EQUIPMENT</a:t>
            </a:r>
            <a:endParaRPr lang="en-IN" sz="3100" b="1" spc="225" dirty="0">
              <a:solidFill>
                <a:srgbClr val="0070C0">
                  <a:alpha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图片 3" descr="A000220150321G91P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60" y="1633220"/>
            <a:ext cx="1884045" cy="2700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825" y="1090295"/>
            <a:ext cx="777875" cy="459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825" y="1565910"/>
            <a:ext cx="793750" cy="4368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25" y="2069465"/>
            <a:ext cx="793750" cy="425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825" y="3494405"/>
            <a:ext cx="795655" cy="427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460" y="2561590"/>
            <a:ext cx="793750" cy="374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5825" y="3021965"/>
            <a:ext cx="794385" cy="4006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5825" y="3949700"/>
            <a:ext cx="795655" cy="4502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36460" y="4443730"/>
            <a:ext cx="794385" cy="42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41605" y="153035"/>
            <a:ext cx="4551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宋体" panose="02010600030101010101" pitchFamily="2" charset="-122"/>
              </a:rPr>
              <a:t>重庆工厂设备清单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        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Facility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graphicFrame>
        <p:nvGraphicFramePr>
          <p:cNvPr id="253" name="Table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894112" y="653563"/>
          <a:ext cx="6181725" cy="387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050"/>
                <a:gridCol w="905493"/>
                <a:gridCol w="905626"/>
                <a:gridCol w="905626"/>
                <a:gridCol w="905626"/>
              </a:tblGrid>
              <a:tr h="483235">
                <a:tc>
                  <a:txBody>
                    <a:bodyPr/>
                    <a:lstStyle/>
                    <a:p>
                      <a:endParaRPr lang="en-IN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品牌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数量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参数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图片</a:t>
                      </a:r>
                      <a:endParaRPr lang="zh-CN" altLang="en-I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精密</a:t>
                      </a: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CNC</a:t>
                      </a:r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润星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680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650*400*350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386">
                <a:tc rowSpan="2">
                  <a:txBody>
                    <a:bodyPr/>
                    <a:lstStyle/>
                    <a:p>
                      <a:pPr algn="ctr"/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测量measurement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 CMM</a:t>
                      </a:r>
                      <a:endParaRPr lang="en-US" alt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海克斯康</a:t>
                      </a:r>
                      <a:endParaRPr lang="zh-CN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1000*1500MM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386">
                <a:tc vMerge="1"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蔡司</a:t>
                      </a:r>
                      <a:endParaRPr kumimoji="0" lang="zh-CN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vista</a:t>
                      </a: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algn="ctr"/>
                      <a:r>
                        <a:rPr 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sym typeface="+mn-ea"/>
                        </a:rPr>
                        <a:t>测量measurement</a:t>
                      </a:r>
                      <a:r>
                        <a:rPr lang="en-US" altLang="zh-CN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sym typeface="+mn-ea"/>
                        </a:rPr>
                        <a:t> OMM</a:t>
                      </a:r>
                      <a:endParaRPr 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  <a:sym typeface="+mn-ea"/>
                        </a:rPr>
                        <a:t>兆丰</a:t>
                      </a:r>
                      <a:endParaRPr lang="zh-CN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IN" sz="1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  <a:endParaRPr lang="en-US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altLang="en-US" sz="1000" noProof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sym typeface="+mn-ea"/>
                        </a:rPr>
                        <a:t>400*300*300MM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>
                  <a:txBody>
                    <a:bodyPr/>
                    <a:lstStyle/>
                    <a:p>
                      <a:pPr algn="ctr"/>
                      <a:endParaRPr lang="en-US" alt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en-IN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  <a:tr h="483235">
                <a:tc>
                  <a:txBody>
                    <a:bodyPr/>
                    <a:p>
                      <a:pPr algn="ctr"/>
                      <a:endParaRPr lang="en-US" altLang="zh-CN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endParaRPr lang="zh-CN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IN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59" name="TextBox 258"/>
          <p:cNvSpPr txBox="1"/>
          <p:nvPr/>
        </p:nvSpPr>
        <p:spPr>
          <a:xfrm>
            <a:off x="1763430" y="615973"/>
            <a:ext cx="2736304" cy="5454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en-IN" sz="3100" b="1" spc="225" dirty="0">
                <a:solidFill>
                  <a:srgbClr val="0070C0">
                    <a:alpha val="25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IN" sz="3100" b="1" spc="225" dirty="0">
                <a:solidFill>
                  <a:srgbClr val="0070C0">
                    <a:alpha val="25000"/>
                  </a:srgbClr>
                </a:solidFill>
                <a:latin typeface="Century Gothic" panose="020B0502020202020204" pitchFamily="34" charset="0"/>
              </a:rPr>
              <a:t>EQUIPMENT</a:t>
            </a:r>
            <a:endParaRPr lang="en-IN" sz="3100" b="1" spc="225" dirty="0">
              <a:solidFill>
                <a:srgbClr val="0070C0">
                  <a:alpha val="25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图片 3" descr="A000220150321G91PPI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60" y="1633220"/>
            <a:ext cx="1884045" cy="27006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825" y="1161415"/>
            <a:ext cx="781050" cy="425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825" y="1635125"/>
            <a:ext cx="781685" cy="427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25" y="2111375"/>
            <a:ext cx="795655" cy="4648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2805" y="2624455"/>
            <a:ext cx="814705" cy="42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141605" y="153035"/>
            <a:ext cx="232664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400" spc="6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defRPr>
            </a:lvl1pPr>
          </a:lstStyle>
          <a:p>
            <a:pPr algn="l"/>
            <a:r>
              <a:rPr lang="zh-CN" altLang="en-US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ea typeface="宋体" panose="02010600030101010101" pitchFamily="2" charset="-122"/>
              </a:rPr>
              <a:t>生产能力</a:t>
            </a:r>
            <a:r>
              <a:rPr lang="en-US" altLang="zh-CN" sz="1600" b="1" spc="1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</a:rPr>
              <a:t>|</a:t>
            </a:r>
            <a:r>
              <a:rPr lang="en-US" altLang="zh-CN" sz="1600" b="1" spc="100" dirty="0">
                <a:solidFill>
                  <a:srgbClr val="C00000"/>
                </a:solidFill>
                <a:uFillTx/>
              </a:rPr>
              <a:t>Facility</a:t>
            </a:r>
            <a:endParaRPr lang="en-US" altLang="zh-CN" sz="1600" b="1" spc="100" dirty="0">
              <a:solidFill>
                <a:srgbClr val="C00000"/>
              </a:solidFill>
              <a:uFillTx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06377" y="627534"/>
            <a:ext cx="2438029" cy="3538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锻压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110T-500T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冲锻压设备：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台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产能：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80K/D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DDG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双面研磨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DDG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台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产能：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120K/D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CNC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设备 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CNC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机台：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1200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台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产能：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350K/D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Lapping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Lapping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设备：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台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产能：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300K/D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打磨抛光</a:t>
            </a:r>
            <a:endParaRPr lang="en-US" altLang="zh-CN" sz="1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抛光设备：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18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台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产能：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15K/D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41" y="3097305"/>
            <a:ext cx="1965246" cy="155694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72090"/>
            <a:ext cx="2393980" cy="194028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42" y="3097305"/>
            <a:ext cx="1847235" cy="15569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576" y="272090"/>
            <a:ext cx="2204522" cy="15569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b="22001"/>
          <a:stretch>
            <a:fillRect/>
          </a:stretch>
        </p:blipFill>
        <p:spPr>
          <a:xfrm>
            <a:off x="4737012" y="1372207"/>
            <a:ext cx="2724162" cy="1584838"/>
          </a:xfrm>
          <a:prstGeom prst="rect">
            <a:avLst/>
          </a:prstGeom>
        </p:spPr>
      </p:pic>
      <p:cxnSp>
        <p:nvCxnSpPr>
          <p:cNvPr id="239" name="直接连接符 238"/>
          <p:cNvCxnSpPr/>
          <p:nvPr/>
        </p:nvCxnSpPr>
        <p:spPr>
          <a:xfrm>
            <a:off x="2811665" y="171837"/>
            <a:ext cx="6233327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2" name="连接符: 肘形 231"/>
          <p:cNvCxnSpPr/>
          <p:nvPr/>
        </p:nvCxnSpPr>
        <p:spPr>
          <a:xfrm rot="5400000">
            <a:off x="6887707" y="846514"/>
            <a:ext cx="2850763" cy="1463807"/>
          </a:xfrm>
          <a:prstGeom prst="bentConnector3">
            <a:avLst>
              <a:gd name="adj1" fmla="val 61890"/>
            </a:avLst>
          </a:prstGeom>
          <a:ln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4" name="连接符: 肘形 223"/>
          <p:cNvCxnSpPr/>
          <p:nvPr/>
        </p:nvCxnSpPr>
        <p:spPr>
          <a:xfrm rot="16200000" flipH="1">
            <a:off x="2296754" y="667946"/>
            <a:ext cx="2850764" cy="1820942"/>
          </a:xfrm>
          <a:prstGeom prst="bentConnector3">
            <a:avLst>
              <a:gd name="adj1" fmla="val 76545"/>
            </a:avLst>
          </a:prstGeom>
          <a:ln>
            <a:solidFill>
              <a:srgbClr val="92D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2843808" y="3003798"/>
            <a:ext cx="6169039" cy="1728192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4.3.3"/>
</p:tagLst>
</file>

<file path=ppt/tags/tag10.xml><?xml version="1.0" encoding="utf-8"?>
<p:tagLst xmlns:p="http://schemas.openxmlformats.org/presentationml/2006/main">
  <p:tag name="PA" val="v4.3.3"/>
</p:tagLst>
</file>

<file path=ppt/tags/tag11.xml><?xml version="1.0" encoding="utf-8"?>
<p:tagLst xmlns:p="http://schemas.openxmlformats.org/presentationml/2006/main">
  <p:tag name="PA" val="v4.3.3"/>
</p:tagLst>
</file>

<file path=ppt/tags/tag12.xml><?xml version="1.0" encoding="utf-8"?>
<p:tagLst xmlns:p="http://schemas.openxmlformats.org/presentationml/2006/main">
  <p:tag name="PA" val="v4.3.3"/>
</p:tagLst>
</file>

<file path=ppt/tags/tag13.xml><?xml version="1.0" encoding="utf-8"?>
<p:tagLst xmlns:p="http://schemas.openxmlformats.org/presentationml/2006/main">
  <p:tag name="PA" val="v4.3.3"/>
</p:tagLst>
</file>

<file path=ppt/tags/tag14.xml><?xml version="1.0" encoding="utf-8"?>
<p:tagLst xmlns:p="http://schemas.openxmlformats.org/presentationml/2006/main">
  <p:tag name="PA" val="v4.3.3"/>
</p:tagLst>
</file>

<file path=ppt/tags/tag15.xml><?xml version="1.0" encoding="utf-8"?>
<p:tagLst xmlns:p="http://schemas.openxmlformats.org/presentationml/2006/main">
  <p:tag name="MASKTAG" val="normalMask"/>
</p:tagLst>
</file>

<file path=ppt/tags/tag16.xml><?xml version="1.0" encoding="utf-8"?>
<p:tagLst xmlns:p="http://schemas.openxmlformats.org/presentationml/2006/main">
  <p:tag name="KSO_WM_UNIT_TABLE_BEAUTIFY" val="smartTable{7a233a0e-8004-4bec-b61f-5c7dec714cba}"/>
</p:tagLst>
</file>

<file path=ppt/tags/tag17.xml><?xml version="1.0" encoding="utf-8"?>
<p:tagLst xmlns:p="http://schemas.openxmlformats.org/presentationml/2006/main">
  <p:tag name="KSO_WM_UNIT_TABLE_BEAUTIFY" val="smartTable{7a233a0e-8004-4bec-b61f-5c7dec714cba}"/>
</p:tagLst>
</file>

<file path=ppt/tags/tag18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7680062933_1_1"/>
</p:tagLst>
</file>

<file path=ppt/tags/tag19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7680062936_1_1"/>
</p:tagLst>
</file>

<file path=ppt/tags/tag2.xml><?xml version="1.0" encoding="utf-8"?>
<p:tagLst xmlns:p="http://schemas.openxmlformats.org/presentationml/2006/main">
  <p:tag name="PA" val="v4.3.3"/>
</p:tagLst>
</file>

<file path=ppt/tags/tag20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7680062941_1_1"/>
</p:tagLst>
</file>

<file path=ppt/tags/tag2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7680062944_1_1"/>
</p:tagLst>
</file>

<file path=ppt/tags/tag2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7680062938_1_1"/>
</p:tagLst>
</file>

<file path=ppt/tags/tag23.xml><?xml version="1.0" encoding="utf-8"?>
<p:tagLst xmlns:p="http://schemas.openxmlformats.org/presentationml/2006/main">
  <p:tag name="PA" val="v4.3.3"/>
</p:tagLst>
</file>

<file path=ppt/tags/tag24.xml><?xml version="1.0" encoding="utf-8"?>
<p:tagLst xmlns:p="http://schemas.openxmlformats.org/presentationml/2006/main">
  <p:tag name="PA" val="v4.3.3"/>
</p:tagLst>
</file>

<file path=ppt/tags/tag25.xml><?xml version="1.0" encoding="utf-8"?>
<p:tagLst xmlns:p="http://schemas.openxmlformats.org/presentationml/2006/main">
  <p:tag name="PA" val="v4.3.3"/>
</p:tagLst>
</file>

<file path=ppt/tags/tag26.xml><?xml version="1.0" encoding="utf-8"?>
<p:tagLst xmlns:p="http://schemas.openxmlformats.org/presentationml/2006/main">
  <p:tag name="PA" val="v4.3.3"/>
</p:tagLst>
</file>

<file path=ppt/tags/tag27.xml><?xml version="1.0" encoding="utf-8"?>
<p:tagLst xmlns:p="http://schemas.openxmlformats.org/presentationml/2006/main">
  <p:tag name="PA" val="v4.3.3"/>
</p:tagLst>
</file>

<file path=ppt/tags/tag28.xml><?xml version="1.0" encoding="utf-8"?>
<p:tagLst xmlns:p="http://schemas.openxmlformats.org/presentationml/2006/main">
  <p:tag name="PA" val="v4.3.3"/>
</p:tagLst>
</file>

<file path=ppt/tags/tag3.xml><?xml version="1.0" encoding="utf-8"?>
<p:tagLst xmlns:p="http://schemas.openxmlformats.org/presentationml/2006/main">
  <p:tag name="PA" val="v4.3.3"/>
</p:tagLst>
</file>

<file path=ppt/tags/tag4.xml><?xml version="1.0" encoding="utf-8"?>
<p:tagLst xmlns:p="http://schemas.openxmlformats.org/presentationml/2006/main">
  <p:tag name="PA" val="v4.3.3"/>
</p:tagLst>
</file>

<file path=ppt/tags/tag5.xml><?xml version="1.0" encoding="utf-8"?>
<p:tagLst xmlns:p="http://schemas.openxmlformats.org/presentationml/2006/main">
  <p:tag name="PA" val="v4.3.3"/>
</p:tagLst>
</file>

<file path=ppt/tags/tag6.xml><?xml version="1.0" encoding="utf-8"?>
<p:tagLst xmlns:p="http://schemas.openxmlformats.org/presentationml/2006/main">
  <p:tag name="PA" val="v4.3.3"/>
</p:tagLst>
</file>

<file path=ppt/tags/tag7.xml><?xml version="1.0" encoding="utf-8"?>
<p:tagLst xmlns:p="http://schemas.openxmlformats.org/presentationml/2006/main">
  <p:tag name="PA" val="v4.3.3"/>
</p:tagLst>
</file>

<file path=ppt/tags/tag8.xml><?xml version="1.0" encoding="utf-8"?>
<p:tagLst xmlns:p="http://schemas.openxmlformats.org/presentationml/2006/main">
  <p:tag name="PA" val="v4.3.3"/>
</p:tagLst>
</file>

<file path=ppt/tags/tag9.xml><?xml version="1.0" encoding="utf-8"?>
<p:tagLst xmlns:p="http://schemas.openxmlformats.org/presentationml/2006/main">
  <p:tag name="PA" val="v4.3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2433</Words>
  <Application>WPS 演示</Application>
  <PresentationFormat>全屏显示(16:9)</PresentationFormat>
  <Paragraphs>382</Paragraphs>
  <Slides>16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Agency FB</vt:lpstr>
      <vt:lpstr>Century Gothic</vt:lpstr>
      <vt:lpstr>隶书</vt:lpstr>
      <vt:lpstr>Arial Unicode MS</vt:lpstr>
      <vt:lpstr>Cooper Hewitt</vt:lpstr>
      <vt:lpstr>Times New Roman</vt:lpstr>
      <vt:lpstr>DFGothic-EB</vt:lpstr>
      <vt:lpstr>MS UI Gothic</vt:lpstr>
      <vt:lpstr>Segoe Print</vt:lpstr>
      <vt:lpstr>方正兰亭粗黑_GBK</vt:lpstr>
      <vt:lpstr>Calibri</vt:lpstr>
      <vt:lpstr>ＤＦ明朝体W5</vt:lpstr>
      <vt:lpstr>Malgun Gothic</vt:lpstr>
      <vt:lpstr>Gill Sans</vt:lpstr>
      <vt:lpstr>Arial Unicode MS</vt:lpstr>
      <vt:lpstr>黑体</vt:lpstr>
      <vt:lpstr>Gill Sans MT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10748</dc:creator>
  <cp:lastModifiedBy>lixll</cp:lastModifiedBy>
  <cp:revision>526</cp:revision>
  <dcterms:created xsi:type="dcterms:W3CDTF">2018-10-16T00:48:00Z</dcterms:created>
  <dcterms:modified xsi:type="dcterms:W3CDTF">2021-07-05T08:27:26Z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KSOTemplateUUID">
    <vt:lpwstr>v1.0_mb_rhK0q5DqgVg6LaWvCHb5ag==</vt:lpwstr>
  </property>
  <property fmtid="{D5CDD505-2E9C-101B-9397-08002B2CF9AE}" pid="4" name="ICV">
    <vt:lpwstr>F823021E01074B9596F6D7AD83CB2230</vt:lpwstr>
  </property>
</Properties>
</file>